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8" r:id="rId3"/>
    <p:sldId id="274" r:id="rId4"/>
    <p:sldId id="280" r:id="rId5"/>
    <p:sldId id="282" r:id="rId6"/>
    <p:sldId id="284" r:id="rId7"/>
    <p:sldId id="286" r:id="rId8"/>
    <p:sldId id="287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yo.bismantara" initials="h" lastIdx="4" clrIdx="0">
    <p:extLst>
      <p:ext uri="{19B8F6BF-5375-455C-9EA6-DF929625EA0E}">
        <p15:presenceInfo xmlns:p15="http://schemas.microsoft.com/office/powerpoint/2012/main" userId="S::haryo.bismantara@365.ugm.ac.id::aae01d08-1832-4d0a-88f3-4d8da1f77a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F5"/>
    <a:srgbClr val="014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4"/>
    <p:restoredTop sz="94648"/>
  </p:normalViewPr>
  <p:slideViewPr>
    <p:cSldViewPr snapToGrid="0">
      <p:cViewPr varScale="1">
        <p:scale>
          <a:sx n="80" d="100"/>
          <a:sy n="80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A6196-8BC7-4845-B4C5-E66FA10EE07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03497DAF-34BE-4976-BDE4-6C074CCE9CF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Proposal </a:t>
          </a:r>
          <a:r>
            <a:rPr lang="en-US" dirty="0" err="1"/>
            <a:t>Diterima</a:t>
          </a:r>
          <a:r>
            <a:rPr lang="en-US" dirty="0"/>
            <a:t> dan </a:t>
          </a:r>
          <a:r>
            <a:rPr lang="en-US" b="1" dirty="0"/>
            <a:t>Telah</a:t>
          </a:r>
          <a:r>
            <a:rPr lang="en-US" dirty="0"/>
            <a:t> </a:t>
          </a:r>
          <a:r>
            <a:rPr lang="en-US" dirty="0" err="1"/>
            <a:t>Mencakup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Penilaian</a:t>
          </a:r>
          <a:endParaRPr lang="en-ID" dirty="0"/>
        </a:p>
      </dgm:t>
    </dgm:pt>
    <dgm:pt modelId="{F95343A9-EC8D-4D53-A14F-EB8BDAD609E2}" type="parTrans" cxnId="{A3DCFFE4-CC71-49E5-9933-58884785AD9B}">
      <dgm:prSet/>
      <dgm:spPr/>
      <dgm:t>
        <a:bodyPr/>
        <a:lstStyle/>
        <a:p>
          <a:endParaRPr lang="en-ID"/>
        </a:p>
      </dgm:t>
    </dgm:pt>
    <dgm:pt modelId="{B81B6436-0F30-4361-A91C-8CAE3928A91A}" type="sibTrans" cxnId="{A3DCFFE4-CC71-49E5-9933-58884785AD9B}">
      <dgm:prSet/>
      <dgm:spPr/>
      <dgm:t>
        <a:bodyPr/>
        <a:lstStyle/>
        <a:p>
          <a:endParaRPr lang="en-ID"/>
        </a:p>
      </dgm:t>
    </dgm:pt>
    <dgm:pt modelId="{EFC8465C-3C89-4D05-986A-B4E13D6C7A1B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Proposal </a:t>
          </a:r>
          <a:r>
            <a:rPr lang="en-US" dirty="0" err="1"/>
            <a:t>Diterima</a:t>
          </a:r>
          <a:r>
            <a:rPr lang="en-US" dirty="0"/>
            <a:t>,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b="1" dirty="0"/>
            <a:t>Belum</a:t>
          </a:r>
          <a:r>
            <a:rPr lang="en-US" dirty="0"/>
            <a:t> </a:t>
          </a:r>
          <a:r>
            <a:rPr lang="en-US" dirty="0" err="1"/>
            <a:t>Mencakup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Penilaian</a:t>
          </a:r>
          <a:endParaRPr lang="en-ID" dirty="0"/>
        </a:p>
      </dgm:t>
    </dgm:pt>
    <dgm:pt modelId="{6A65DF82-F677-433D-9456-6BB1C271291D}" type="parTrans" cxnId="{F14813D6-F20D-4FE0-8EEE-F61E7830DEFC}">
      <dgm:prSet/>
      <dgm:spPr/>
      <dgm:t>
        <a:bodyPr/>
        <a:lstStyle/>
        <a:p>
          <a:endParaRPr lang="en-ID"/>
        </a:p>
      </dgm:t>
    </dgm:pt>
    <dgm:pt modelId="{55FFCDB2-A754-4DDE-AAF4-68CD6ACAA839}" type="sibTrans" cxnId="{F14813D6-F20D-4FE0-8EEE-F61E7830DEFC}">
      <dgm:prSet/>
      <dgm:spPr/>
      <dgm:t>
        <a:bodyPr/>
        <a:lstStyle/>
        <a:p>
          <a:endParaRPr lang="en-ID"/>
        </a:p>
      </dgm:t>
    </dgm:pt>
    <dgm:pt modelId="{2A1B9FB0-4DF7-46A8-99AB-BAF363D5B83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Proposal </a:t>
          </a:r>
          <a:r>
            <a:rPr lang="en-US" b="1" dirty="0"/>
            <a:t>Belum</a:t>
          </a:r>
          <a:r>
            <a:rPr lang="en-US" dirty="0"/>
            <a:t> </a:t>
          </a:r>
          <a:r>
            <a:rPr lang="en-US" dirty="0" err="1"/>
            <a:t>Diterima</a:t>
          </a:r>
          <a:r>
            <a:rPr lang="en-US" dirty="0"/>
            <a:t>,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b="1" dirty="0"/>
            <a:t>Masuk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Alokasi</a:t>
          </a:r>
          <a:r>
            <a:rPr lang="en-US" dirty="0"/>
            <a:t> Dana AHS Non-</a:t>
          </a:r>
          <a:r>
            <a:rPr lang="en-US" dirty="0" err="1"/>
            <a:t>Hibah</a:t>
          </a:r>
          <a:endParaRPr lang="en-ID" dirty="0"/>
        </a:p>
      </dgm:t>
    </dgm:pt>
    <dgm:pt modelId="{30FA1DFC-4A05-40A6-B6AE-E70A8B93D22D}" type="parTrans" cxnId="{4E32D598-7FC9-4362-BCC5-6E2313824780}">
      <dgm:prSet/>
      <dgm:spPr/>
      <dgm:t>
        <a:bodyPr/>
        <a:lstStyle/>
        <a:p>
          <a:endParaRPr lang="en-ID"/>
        </a:p>
      </dgm:t>
    </dgm:pt>
    <dgm:pt modelId="{05C5E060-6D54-408E-95BD-153A4ADD8E93}" type="sibTrans" cxnId="{4E32D598-7FC9-4362-BCC5-6E2313824780}">
      <dgm:prSet/>
      <dgm:spPr/>
      <dgm:t>
        <a:bodyPr/>
        <a:lstStyle/>
        <a:p>
          <a:endParaRPr lang="en-ID"/>
        </a:p>
      </dgm:t>
    </dgm:pt>
    <dgm:pt modelId="{F99E8AFE-11E9-4858-A451-BB883ACAE0B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Proposal </a:t>
          </a:r>
          <a:r>
            <a:rPr lang="en-US" b="1" dirty="0"/>
            <a:t>Belum</a:t>
          </a:r>
          <a:r>
            <a:rPr lang="en-US" dirty="0"/>
            <a:t> </a:t>
          </a:r>
          <a:r>
            <a:rPr lang="en-US" dirty="0" err="1"/>
            <a:t>Diterima</a:t>
          </a:r>
          <a:r>
            <a:rPr lang="en-US" dirty="0"/>
            <a:t>, dan </a:t>
          </a:r>
          <a:r>
            <a:rPr lang="en-US" b="1" dirty="0" err="1"/>
            <a:t>Tidak</a:t>
          </a:r>
          <a:r>
            <a:rPr lang="en-US" dirty="0"/>
            <a:t> Masuk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Penerimaan</a:t>
          </a:r>
          <a:r>
            <a:rPr lang="en-US" dirty="0"/>
            <a:t> Dana Non-</a:t>
          </a:r>
          <a:r>
            <a:rPr lang="en-US" dirty="0" err="1"/>
            <a:t>Hibah</a:t>
          </a:r>
          <a:endParaRPr lang="en-ID" dirty="0"/>
        </a:p>
      </dgm:t>
    </dgm:pt>
    <dgm:pt modelId="{14F4DCAF-B069-4060-BE0B-1E01D7492571}" type="parTrans" cxnId="{DFDC37C3-8BE0-4207-A7B3-F30E2AB36446}">
      <dgm:prSet/>
      <dgm:spPr/>
      <dgm:t>
        <a:bodyPr/>
        <a:lstStyle/>
        <a:p>
          <a:endParaRPr lang="en-ID"/>
        </a:p>
      </dgm:t>
    </dgm:pt>
    <dgm:pt modelId="{9062E385-79ED-45C2-B6BC-7E57B7DAD40C}" type="sibTrans" cxnId="{DFDC37C3-8BE0-4207-A7B3-F30E2AB36446}">
      <dgm:prSet/>
      <dgm:spPr/>
      <dgm:t>
        <a:bodyPr/>
        <a:lstStyle/>
        <a:p>
          <a:endParaRPr lang="en-ID"/>
        </a:p>
      </dgm:t>
    </dgm:pt>
    <dgm:pt modelId="{45A57380-FF1E-418E-9FEE-C7E7E2DAC2E2}" type="pres">
      <dgm:prSet presAssocID="{E8BA6196-8BC7-4845-B4C5-E66FA10EE074}" presName="diagram" presStyleCnt="0">
        <dgm:presLayoutVars>
          <dgm:dir/>
          <dgm:resizeHandles val="exact"/>
        </dgm:presLayoutVars>
      </dgm:prSet>
      <dgm:spPr/>
    </dgm:pt>
    <dgm:pt modelId="{CAB87288-F358-4D01-83EA-D7A8278C72C7}" type="pres">
      <dgm:prSet presAssocID="{03497DAF-34BE-4976-BDE4-6C074CCE9CF3}" presName="node" presStyleLbl="node1" presStyleIdx="0" presStyleCnt="4">
        <dgm:presLayoutVars>
          <dgm:bulletEnabled val="1"/>
        </dgm:presLayoutVars>
      </dgm:prSet>
      <dgm:spPr/>
    </dgm:pt>
    <dgm:pt modelId="{1E71BF7B-F7BC-4476-8B63-ACEFA9A7B46E}" type="pres">
      <dgm:prSet presAssocID="{B81B6436-0F30-4361-A91C-8CAE3928A91A}" presName="sibTrans" presStyleCnt="0"/>
      <dgm:spPr/>
    </dgm:pt>
    <dgm:pt modelId="{10A0A85E-E6C0-4785-AE3D-4697234B4AA7}" type="pres">
      <dgm:prSet presAssocID="{EFC8465C-3C89-4D05-986A-B4E13D6C7A1B}" presName="node" presStyleLbl="node1" presStyleIdx="1" presStyleCnt="4">
        <dgm:presLayoutVars>
          <dgm:bulletEnabled val="1"/>
        </dgm:presLayoutVars>
      </dgm:prSet>
      <dgm:spPr/>
    </dgm:pt>
    <dgm:pt modelId="{D18F672E-41D9-4DA0-B2AA-A2DDFA5F23B5}" type="pres">
      <dgm:prSet presAssocID="{55FFCDB2-A754-4DDE-AAF4-68CD6ACAA839}" presName="sibTrans" presStyleCnt="0"/>
      <dgm:spPr/>
    </dgm:pt>
    <dgm:pt modelId="{1C1EC753-98BC-4230-B185-7FB3F617BC07}" type="pres">
      <dgm:prSet presAssocID="{2A1B9FB0-4DF7-46A8-99AB-BAF363D5B83E}" presName="node" presStyleLbl="node1" presStyleIdx="2" presStyleCnt="4">
        <dgm:presLayoutVars>
          <dgm:bulletEnabled val="1"/>
        </dgm:presLayoutVars>
      </dgm:prSet>
      <dgm:spPr/>
    </dgm:pt>
    <dgm:pt modelId="{293666B8-5155-4998-ACB6-D96DA4075B39}" type="pres">
      <dgm:prSet presAssocID="{05C5E060-6D54-408E-95BD-153A4ADD8E93}" presName="sibTrans" presStyleCnt="0"/>
      <dgm:spPr/>
    </dgm:pt>
    <dgm:pt modelId="{929D6AFE-5B61-4B70-B398-500742ABE221}" type="pres">
      <dgm:prSet presAssocID="{F99E8AFE-11E9-4858-A451-BB883ACAE0B8}" presName="node" presStyleLbl="node1" presStyleIdx="3" presStyleCnt="4">
        <dgm:presLayoutVars>
          <dgm:bulletEnabled val="1"/>
        </dgm:presLayoutVars>
      </dgm:prSet>
      <dgm:spPr/>
    </dgm:pt>
  </dgm:ptLst>
  <dgm:cxnLst>
    <dgm:cxn modelId="{2A77C639-8380-4D49-8255-D2814D514CFB}" type="presOf" srcId="{EFC8465C-3C89-4D05-986A-B4E13D6C7A1B}" destId="{10A0A85E-E6C0-4785-AE3D-4697234B4AA7}" srcOrd="0" destOrd="0" presId="urn:microsoft.com/office/officeart/2005/8/layout/default"/>
    <dgm:cxn modelId="{6B33615B-9854-4DF9-B2B7-82180D50A844}" type="presOf" srcId="{2A1B9FB0-4DF7-46A8-99AB-BAF363D5B83E}" destId="{1C1EC753-98BC-4230-B185-7FB3F617BC07}" srcOrd="0" destOrd="0" presId="urn:microsoft.com/office/officeart/2005/8/layout/default"/>
    <dgm:cxn modelId="{A62DB94B-D689-4DF0-8122-DA938B2703CF}" type="presOf" srcId="{03497DAF-34BE-4976-BDE4-6C074CCE9CF3}" destId="{CAB87288-F358-4D01-83EA-D7A8278C72C7}" srcOrd="0" destOrd="0" presId="urn:microsoft.com/office/officeart/2005/8/layout/default"/>
    <dgm:cxn modelId="{4E32D598-7FC9-4362-BCC5-6E2313824780}" srcId="{E8BA6196-8BC7-4845-B4C5-E66FA10EE074}" destId="{2A1B9FB0-4DF7-46A8-99AB-BAF363D5B83E}" srcOrd="2" destOrd="0" parTransId="{30FA1DFC-4A05-40A6-B6AE-E70A8B93D22D}" sibTransId="{05C5E060-6D54-408E-95BD-153A4ADD8E93}"/>
    <dgm:cxn modelId="{BEC9C8B7-9381-42D1-82FE-7128A611F516}" type="presOf" srcId="{F99E8AFE-11E9-4858-A451-BB883ACAE0B8}" destId="{929D6AFE-5B61-4B70-B398-500742ABE221}" srcOrd="0" destOrd="0" presId="urn:microsoft.com/office/officeart/2005/8/layout/default"/>
    <dgm:cxn modelId="{DFDC37C3-8BE0-4207-A7B3-F30E2AB36446}" srcId="{E8BA6196-8BC7-4845-B4C5-E66FA10EE074}" destId="{F99E8AFE-11E9-4858-A451-BB883ACAE0B8}" srcOrd="3" destOrd="0" parTransId="{14F4DCAF-B069-4060-BE0B-1E01D7492571}" sibTransId="{9062E385-79ED-45C2-B6BC-7E57B7DAD40C}"/>
    <dgm:cxn modelId="{F14813D6-F20D-4FE0-8EEE-F61E7830DEFC}" srcId="{E8BA6196-8BC7-4845-B4C5-E66FA10EE074}" destId="{EFC8465C-3C89-4D05-986A-B4E13D6C7A1B}" srcOrd="1" destOrd="0" parTransId="{6A65DF82-F677-433D-9456-6BB1C271291D}" sibTransId="{55FFCDB2-A754-4DDE-AAF4-68CD6ACAA839}"/>
    <dgm:cxn modelId="{A3DCFFE4-CC71-49E5-9933-58884785AD9B}" srcId="{E8BA6196-8BC7-4845-B4C5-E66FA10EE074}" destId="{03497DAF-34BE-4976-BDE4-6C074CCE9CF3}" srcOrd="0" destOrd="0" parTransId="{F95343A9-EC8D-4D53-A14F-EB8BDAD609E2}" sibTransId="{B81B6436-0F30-4361-A91C-8CAE3928A91A}"/>
    <dgm:cxn modelId="{18FDCDE7-E4B8-4595-8B3A-0006833CA81F}" type="presOf" srcId="{E8BA6196-8BC7-4845-B4C5-E66FA10EE074}" destId="{45A57380-FF1E-418E-9FEE-C7E7E2DAC2E2}" srcOrd="0" destOrd="0" presId="urn:microsoft.com/office/officeart/2005/8/layout/default"/>
    <dgm:cxn modelId="{4C02F802-4362-4B33-A676-ECE238D54F97}" type="presParOf" srcId="{45A57380-FF1E-418E-9FEE-C7E7E2DAC2E2}" destId="{CAB87288-F358-4D01-83EA-D7A8278C72C7}" srcOrd="0" destOrd="0" presId="urn:microsoft.com/office/officeart/2005/8/layout/default"/>
    <dgm:cxn modelId="{2198B6A8-EFC2-4A4E-992C-FCDAB51B5494}" type="presParOf" srcId="{45A57380-FF1E-418E-9FEE-C7E7E2DAC2E2}" destId="{1E71BF7B-F7BC-4476-8B63-ACEFA9A7B46E}" srcOrd="1" destOrd="0" presId="urn:microsoft.com/office/officeart/2005/8/layout/default"/>
    <dgm:cxn modelId="{06E6EE6C-2158-4C6D-A5BC-152F997D4053}" type="presParOf" srcId="{45A57380-FF1E-418E-9FEE-C7E7E2DAC2E2}" destId="{10A0A85E-E6C0-4785-AE3D-4697234B4AA7}" srcOrd="2" destOrd="0" presId="urn:microsoft.com/office/officeart/2005/8/layout/default"/>
    <dgm:cxn modelId="{DC996AC8-071F-40CA-81CD-88861DFF7F9F}" type="presParOf" srcId="{45A57380-FF1E-418E-9FEE-C7E7E2DAC2E2}" destId="{D18F672E-41D9-4DA0-B2AA-A2DDFA5F23B5}" srcOrd="3" destOrd="0" presId="urn:microsoft.com/office/officeart/2005/8/layout/default"/>
    <dgm:cxn modelId="{E97EAC09-F6E4-4F82-9F82-4572D0B2199E}" type="presParOf" srcId="{45A57380-FF1E-418E-9FEE-C7E7E2DAC2E2}" destId="{1C1EC753-98BC-4230-B185-7FB3F617BC07}" srcOrd="4" destOrd="0" presId="urn:microsoft.com/office/officeart/2005/8/layout/default"/>
    <dgm:cxn modelId="{5E2840FC-224D-4D6C-887E-6031DB038F01}" type="presParOf" srcId="{45A57380-FF1E-418E-9FEE-C7E7E2DAC2E2}" destId="{293666B8-5155-4998-ACB6-D96DA4075B39}" srcOrd="5" destOrd="0" presId="urn:microsoft.com/office/officeart/2005/8/layout/default"/>
    <dgm:cxn modelId="{D5D6EB31-4ED8-4937-95AB-CD84762592CC}" type="presParOf" srcId="{45A57380-FF1E-418E-9FEE-C7E7E2DAC2E2}" destId="{929D6AFE-5B61-4B70-B398-500742ABE2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7288-F358-4D01-83EA-D7A8278C72C7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Proposal </a:t>
          </a:r>
          <a:r>
            <a:rPr lang="en-US" sz="2500" kern="1200" dirty="0" err="1"/>
            <a:t>Diterima</a:t>
          </a:r>
          <a:r>
            <a:rPr lang="en-US" sz="2500" kern="1200" dirty="0"/>
            <a:t> dan </a:t>
          </a:r>
          <a:r>
            <a:rPr lang="en-US" sz="2500" b="1" kern="1200" dirty="0"/>
            <a:t>Telah</a:t>
          </a:r>
          <a:r>
            <a:rPr lang="en-US" sz="2500" kern="1200" dirty="0"/>
            <a:t> </a:t>
          </a:r>
          <a:r>
            <a:rPr lang="en-US" sz="2500" kern="1200" dirty="0" err="1"/>
            <a:t>Mencakup</a:t>
          </a:r>
          <a:r>
            <a:rPr lang="en-US" sz="2500" kern="1200" dirty="0"/>
            <a:t> </a:t>
          </a:r>
          <a:r>
            <a:rPr lang="en-US" sz="2500" kern="1200" dirty="0" err="1"/>
            <a:t>Seluruh</a:t>
          </a:r>
          <a:r>
            <a:rPr lang="en-US" sz="2500" kern="1200" dirty="0"/>
            <a:t> </a:t>
          </a:r>
          <a:r>
            <a:rPr lang="en-US" sz="2500" kern="1200" dirty="0" err="1"/>
            <a:t>Kriteria</a:t>
          </a:r>
          <a:r>
            <a:rPr lang="en-US" sz="2500" kern="1200" dirty="0"/>
            <a:t> </a:t>
          </a:r>
          <a:r>
            <a:rPr lang="en-US" sz="2500" kern="1200" dirty="0" err="1"/>
            <a:t>Penilaian</a:t>
          </a:r>
          <a:endParaRPr lang="en-ID" sz="2500" kern="1200" dirty="0"/>
        </a:p>
      </dsp:txBody>
      <dsp:txXfrm>
        <a:off x="1748064" y="2975"/>
        <a:ext cx="3342605" cy="2005563"/>
      </dsp:txXfrm>
    </dsp:sp>
    <dsp:sp modelId="{10A0A85E-E6C0-4785-AE3D-4697234B4AA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Proposal </a:t>
          </a:r>
          <a:r>
            <a:rPr lang="en-US" sz="2500" kern="1200" dirty="0" err="1"/>
            <a:t>Diterima</a:t>
          </a:r>
          <a:r>
            <a:rPr lang="en-US" sz="2500" kern="1200" dirty="0"/>
            <a:t>, </a:t>
          </a:r>
          <a:r>
            <a:rPr lang="en-US" sz="2500" kern="1200" dirty="0" err="1"/>
            <a:t>namun</a:t>
          </a:r>
          <a:r>
            <a:rPr lang="en-US" sz="2500" kern="1200" dirty="0"/>
            <a:t> </a:t>
          </a:r>
          <a:r>
            <a:rPr lang="en-US" sz="2500" b="1" kern="1200" dirty="0"/>
            <a:t>Belum</a:t>
          </a:r>
          <a:r>
            <a:rPr lang="en-US" sz="2500" kern="1200" dirty="0"/>
            <a:t> </a:t>
          </a:r>
          <a:r>
            <a:rPr lang="en-US" sz="2500" kern="1200" dirty="0" err="1"/>
            <a:t>Mencakup</a:t>
          </a:r>
          <a:r>
            <a:rPr lang="en-US" sz="2500" kern="1200" dirty="0"/>
            <a:t> </a:t>
          </a:r>
          <a:r>
            <a:rPr lang="en-US" sz="2500" kern="1200" dirty="0" err="1"/>
            <a:t>Seluruh</a:t>
          </a:r>
          <a:r>
            <a:rPr lang="en-US" sz="2500" kern="1200" dirty="0"/>
            <a:t> </a:t>
          </a:r>
          <a:r>
            <a:rPr lang="en-US" sz="2500" kern="1200" dirty="0" err="1"/>
            <a:t>Kriteria</a:t>
          </a:r>
          <a:r>
            <a:rPr lang="en-US" sz="2500" kern="1200" dirty="0"/>
            <a:t> </a:t>
          </a:r>
          <a:r>
            <a:rPr lang="en-US" sz="2500" kern="1200" dirty="0" err="1"/>
            <a:t>Penilaian</a:t>
          </a:r>
          <a:endParaRPr lang="en-ID" sz="2500" kern="1200" dirty="0"/>
        </a:p>
      </dsp:txBody>
      <dsp:txXfrm>
        <a:off x="5424930" y="2975"/>
        <a:ext cx="3342605" cy="2005563"/>
      </dsp:txXfrm>
    </dsp:sp>
    <dsp:sp modelId="{1C1EC753-98BC-4230-B185-7FB3F617BC07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Proposal </a:t>
          </a:r>
          <a:r>
            <a:rPr lang="en-US" sz="2500" b="1" kern="1200" dirty="0"/>
            <a:t>Belum</a:t>
          </a:r>
          <a:r>
            <a:rPr lang="en-US" sz="2500" kern="1200" dirty="0"/>
            <a:t> </a:t>
          </a:r>
          <a:r>
            <a:rPr lang="en-US" sz="2500" kern="1200" dirty="0" err="1"/>
            <a:t>Diterima</a:t>
          </a:r>
          <a:r>
            <a:rPr lang="en-US" sz="2500" kern="1200" dirty="0"/>
            <a:t>, </a:t>
          </a:r>
          <a:r>
            <a:rPr lang="en-US" sz="2500" kern="1200" dirty="0" err="1"/>
            <a:t>namun</a:t>
          </a:r>
          <a:r>
            <a:rPr lang="en-US" sz="2500" kern="1200" dirty="0"/>
            <a:t> </a:t>
          </a:r>
          <a:r>
            <a:rPr lang="en-US" sz="2500" b="1" kern="1200" dirty="0"/>
            <a:t>Masuk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Kriteria</a:t>
          </a:r>
          <a:r>
            <a:rPr lang="en-US" sz="2500" kern="1200" dirty="0"/>
            <a:t> </a:t>
          </a:r>
          <a:r>
            <a:rPr lang="en-US" sz="2500" kern="1200" dirty="0" err="1"/>
            <a:t>Alokasi</a:t>
          </a:r>
          <a:r>
            <a:rPr lang="en-US" sz="2500" kern="1200" dirty="0"/>
            <a:t> Dana AHS Non-</a:t>
          </a:r>
          <a:r>
            <a:rPr lang="en-US" sz="2500" kern="1200" dirty="0" err="1"/>
            <a:t>Hibah</a:t>
          </a:r>
          <a:endParaRPr lang="en-ID" sz="2500" kern="1200" dirty="0"/>
        </a:p>
      </dsp:txBody>
      <dsp:txXfrm>
        <a:off x="1748064" y="2342799"/>
        <a:ext cx="3342605" cy="2005563"/>
      </dsp:txXfrm>
    </dsp:sp>
    <dsp:sp modelId="{929D6AFE-5B61-4B70-B398-500742ABE221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Proposal </a:t>
          </a:r>
          <a:r>
            <a:rPr lang="en-US" sz="2500" b="1" kern="1200" dirty="0"/>
            <a:t>Belum</a:t>
          </a:r>
          <a:r>
            <a:rPr lang="en-US" sz="2500" kern="1200" dirty="0"/>
            <a:t> </a:t>
          </a:r>
          <a:r>
            <a:rPr lang="en-US" sz="2500" kern="1200" dirty="0" err="1"/>
            <a:t>Diterima</a:t>
          </a:r>
          <a:r>
            <a:rPr lang="en-US" sz="2500" kern="1200" dirty="0"/>
            <a:t>, dan </a:t>
          </a:r>
          <a:r>
            <a:rPr lang="en-US" sz="2500" b="1" kern="1200" dirty="0" err="1"/>
            <a:t>Tidak</a:t>
          </a:r>
          <a:r>
            <a:rPr lang="en-US" sz="2500" kern="1200" dirty="0"/>
            <a:t> Masuk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Kriteria</a:t>
          </a:r>
          <a:r>
            <a:rPr lang="en-US" sz="2500" kern="1200" dirty="0"/>
            <a:t> </a:t>
          </a:r>
          <a:r>
            <a:rPr lang="en-US" sz="2500" kern="1200" dirty="0" err="1"/>
            <a:t>Penerimaan</a:t>
          </a:r>
          <a:r>
            <a:rPr lang="en-US" sz="2500" kern="1200" dirty="0"/>
            <a:t> Dana Non-</a:t>
          </a:r>
          <a:r>
            <a:rPr lang="en-US" sz="2500" kern="1200" dirty="0" err="1"/>
            <a:t>Hibah</a:t>
          </a:r>
          <a:endParaRPr lang="en-ID" sz="2500" kern="1200" dirty="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B1A24852-136E-59ED-7F16-01F38A64B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1434" y="2231568"/>
            <a:ext cx="8377249" cy="151251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01416B"/>
                </a:solidFill>
              </a:defRPr>
            </a:lvl1pPr>
          </a:lstStyle>
          <a:p>
            <a:r>
              <a:rPr lang="en-US" sz="3200" spc="0" baseline="0" dirty="0" err="1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Ini</a:t>
            </a:r>
            <a: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 </a:t>
            </a:r>
            <a:r>
              <a:rPr lang="en-US" sz="3200" spc="0" baseline="0" dirty="0" err="1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Adalah</a:t>
            </a:r>
            <a: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 Halaman </a:t>
            </a:r>
            <a:r>
              <a:rPr lang="en-US" sz="3200" spc="0" baseline="0" dirty="0" err="1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Judul</a:t>
            </a:r>
            <a: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 Sub-Bab</a:t>
            </a:r>
            <a:b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</a:br>
            <a:r>
              <a:rPr lang="en-US" sz="3200" spc="0" baseline="0" dirty="0" err="1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sebagai</a:t>
            </a:r>
            <a: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 Separator </a:t>
            </a:r>
            <a:r>
              <a:rPr lang="en-US" sz="3200" spc="0" baseline="0" dirty="0" err="1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Menggunakan</a:t>
            </a:r>
            <a:b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</a:br>
            <a:r>
              <a:rPr lang="en-US" sz="3200" spc="0" baseline="0" dirty="0">
                <a:ln/>
                <a:solidFill>
                  <a:srgbClr val="01416B"/>
                </a:solidFill>
                <a:latin typeface="Gama-Sans-Bold"/>
                <a:sym typeface="Gama-Sans-Bold"/>
                <a:rtl val="0"/>
              </a:rPr>
              <a:t>Font Gama Sans Bold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878C86D-461D-3226-5E55-18A00A60C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1434" y="4266722"/>
            <a:ext cx="3339034" cy="1343522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space </a:t>
            </a:r>
            <a:r>
              <a:rPr lang="en-US" dirty="0" err="1"/>
              <a:t>untuk</a:t>
            </a:r>
            <a:r>
              <a:rPr lang="en-US" dirty="0"/>
              <a:t> sub-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pelengkap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Sentence Case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font Gama-Sans regular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2228-3C82-BE20-5AB4-EC0C0F8D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EC25-4173-5FFA-AB47-F32D28E6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0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280E-E123-A39A-C538-F64639C8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5F73-FD8E-6577-F54A-585736F56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92A40-A77E-6EAB-FDFD-EAA25B466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6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9B8A-252E-CB28-4E94-BE5DBBDF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D01F8-B83B-1E07-2CDD-2E7254C5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3A4C1-9E80-76D2-29E2-4B0A348F4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21B15-A042-7A0A-953B-6AABD3CB6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7BFD3-15F8-9387-2F5D-F321C8D72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62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01E3-4A52-396A-EB02-500C2E34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32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4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612A-9C0E-BC9D-DC1B-85CECB82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A2F2-B1F1-A602-D946-F499A015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5141"/>
            <a:ext cx="6172200" cy="46159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32B6B-8BA4-3B15-1509-0AF94919D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5182"/>
            <a:ext cx="3932237" cy="35538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9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A417-73E9-8DE9-135C-7841C27E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41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35BB4-2134-3546-FE5E-C5B59BEF0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F464A-5A18-59B8-3618-810DBEA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2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2028E-E924-9313-4B6D-E11254DB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68C0E-E9F0-2EC1-0265-FB74C5D7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5411D-BF0F-4D6C-5000-5B492ECB0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FDA6-222A-B24B-A657-07678B7AD98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8139-B429-A82E-7B79-416F4E1E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629B1-04D1-88B6-33A2-342E21692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8A96-572D-C347-8D78-2E603CC1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ma-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ma-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ma-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ma-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ma-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ma-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5C20F390-8E22-17A1-0C6C-6F2CD602366A}"/>
              </a:ext>
            </a:extLst>
          </p:cNvPr>
          <p:cNvSpPr/>
          <p:nvPr/>
        </p:nvSpPr>
        <p:spPr>
          <a:xfrm>
            <a:off x="12019915" y="1672272"/>
            <a:ext cx="177926" cy="5223192"/>
          </a:xfrm>
          <a:custGeom>
            <a:avLst/>
            <a:gdLst>
              <a:gd name="connsiteX0" fmla="*/ 0 w 177926"/>
              <a:gd name="connsiteY0" fmla="*/ 0 h 5223192"/>
              <a:gd name="connsiteX1" fmla="*/ 177927 w 177926"/>
              <a:gd name="connsiteY1" fmla="*/ 0 h 5223192"/>
              <a:gd name="connsiteX2" fmla="*/ 177927 w 177926"/>
              <a:gd name="connsiteY2" fmla="*/ 5223193 h 5223192"/>
              <a:gd name="connsiteX3" fmla="*/ 0 w 177926"/>
              <a:gd name="connsiteY3" fmla="*/ 5223193 h 52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26" h="5223192">
                <a:moveTo>
                  <a:pt x="0" y="0"/>
                </a:moveTo>
                <a:lnTo>
                  <a:pt x="177927" y="0"/>
                </a:lnTo>
                <a:lnTo>
                  <a:pt x="177927" y="5223193"/>
                </a:lnTo>
                <a:lnTo>
                  <a:pt x="0" y="5223193"/>
                </a:lnTo>
                <a:close/>
              </a:path>
            </a:pathLst>
          </a:custGeom>
          <a:solidFill>
            <a:srgbClr val="FDD40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AFBBBF0-9E81-A687-D70F-55534226B20C}"/>
              </a:ext>
            </a:extLst>
          </p:cNvPr>
          <p:cNvSpPr/>
          <p:nvPr/>
        </p:nvSpPr>
        <p:spPr>
          <a:xfrm>
            <a:off x="12019915" y="0"/>
            <a:ext cx="177926" cy="1672272"/>
          </a:xfrm>
          <a:custGeom>
            <a:avLst/>
            <a:gdLst>
              <a:gd name="connsiteX0" fmla="*/ 0 w 177926"/>
              <a:gd name="connsiteY0" fmla="*/ 0 h 1672272"/>
              <a:gd name="connsiteX1" fmla="*/ 177927 w 177926"/>
              <a:gd name="connsiteY1" fmla="*/ 0 h 1672272"/>
              <a:gd name="connsiteX2" fmla="*/ 177927 w 177926"/>
              <a:gd name="connsiteY2" fmla="*/ 1672273 h 1672272"/>
              <a:gd name="connsiteX3" fmla="*/ 0 w 177926"/>
              <a:gd name="connsiteY3" fmla="*/ 1672273 h 16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26" h="1672272">
                <a:moveTo>
                  <a:pt x="0" y="0"/>
                </a:moveTo>
                <a:lnTo>
                  <a:pt x="177927" y="0"/>
                </a:lnTo>
                <a:lnTo>
                  <a:pt x="177927" y="1672273"/>
                </a:lnTo>
                <a:lnTo>
                  <a:pt x="0" y="1672273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7AAAEA-FDF8-D822-542E-7CD6FB37D77D}"/>
              </a:ext>
            </a:extLst>
          </p:cNvPr>
          <p:cNvSpPr txBox="1"/>
          <p:nvPr/>
        </p:nvSpPr>
        <p:spPr>
          <a:xfrm>
            <a:off x="6744906" y="4069207"/>
            <a:ext cx="3456395" cy="599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US" sz="1400" dirty="0" err="1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Sekretaris</a:t>
            </a:r>
            <a:r>
              <a:rPr lang="en-US" sz="1400" dirty="0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 </a:t>
            </a:r>
            <a:r>
              <a:rPr lang="en-US" sz="1400" dirty="0" err="1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Sistem</a:t>
            </a:r>
            <a:r>
              <a:rPr lang="en-US" sz="1400" dirty="0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 Kesehatan </a:t>
            </a:r>
            <a:r>
              <a:rPr lang="en-US" sz="1400" dirty="0" err="1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Akademik</a:t>
            </a:r>
            <a:r>
              <a:rPr lang="en-US" sz="1400" dirty="0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 UGM</a:t>
            </a:r>
          </a:p>
          <a:p>
            <a:pPr>
              <a:lnSpc>
                <a:spcPts val="2080"/>
              </a:lnSpc>
            </a:pPr>
            <a:r>
              <a:rPr lang="en-US" sz="1400" dirty="0" err="1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Disampaikan</a:t>
            </a:r>
            <a:r>
              <a:rPr lang="en-US" sz="1400" dirty="0">
                <a:ln/>
                <a:solidFill>
                  <a:srgbClr val="FFFFFF"/>
                </a:solidFill>
                <a:latin typeface="Gama-Sans-Regular"/>
                <a:sym typeface="Gama-Sans-Regular"/>
                <a:rtl val="0"/>
              </a:rPr>
              <a:t> 15 April 2025</a:t>
            </a:r>
            <a:endParaRPr lang="en-US" sz="1400" spc="0" baseline="0" dirty="0">
              <a:ln/>
              <a:solidFill>
                <a:srgbClr val="FFFFFF"/>
              </a:solidFill>
              <a:latin typeface="Gama-Sans-Regular"/>
              <a:sym typeface="Gama-Sans-Regular"/>
              <a:rtl val="0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2F86940-97FC-4CDE-6292-AECF608670AF}"/>
              </a:ext>
            </a:extLst>
          </p:cNvPr>
          <p:cNvSpPr/>
          <p:nvPr/>
        </p:nvSpPr>
        <p:spPr>
          <a:xfrm>
            <a:off x="6836346" y="3889057"/>
            <a:ext cx="777176" cy="32258"/>
          </a:xfrm>
          <a:custGeom>
            <a:avLst/>
            <a:gdLst>
              <a:gd name="connsiteX0" fmla="*/ 0 w 777176"/>
              <a:gd name="connsiteY0" fmla="*/ 0 h 32258"/>
              <a:gd name="connsiteX1" fmla="*/ 777176 w 777176"/>
              <a:gd name="connsiteY1" fmla="*/ 0 h 32258"/>
              <a:gd name="connsiteX2" fmla="*/ 777176 w 777176"/>
              <a:gd name="connsiteY2" fmla="*/ 32258 h 32258"/>
              <a:gd name="connsiteX3" fmla="*/ 0 w 777176"/>
              <a:gd name="connsiteY3" fmla="*/ 32258 h 3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176" h="32258">
                <a:moveTo>
                  <a:pt x="0" y="0"/>
                </a:moveTo>
                <a:lnTo>
                  <a:pt x="777176" y="0"/>
                </a:lnTo>
                <a:lnTo>
                  <a:pt x="777176" y="32258"/>
                </a:lnTo>
                <a:lnTo>
                  <a:pt x="0" y="32258"/>
                </a:lnTo>
                <a:close/>
              </a:path>
            </a:pathLst>
          </a:custGeom>
          <a:solidFill>
            <a:srgbClr val="FDD40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EA1CD0EF-827A-28D6-067E-9E6CEDE32D63}"/>
              </a:ext>
            </a:extLst>
          </p:cNvPr>
          <p:cNvSpPr txBox="1"/>
          <p:nvPr/>
        </p:nvSpPr>
        <p:spPr>
          <a:xfrm>
            <a:off x="6463901" y="918943"/>
            <a:ext cx="5421431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000" i="1" spc="0" baseline="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Update</a:t>
            </a:r>
            <a:endParaRPr lang="en-US" sz="3000" i="1" dirty="0">
              <a:ln/>
              <a:solidFill>
                <a:srgbClr val="FFFFFF"/>
              </a:solidFill>
              <a:latin typeface="Gama-Sans-Bold"/>
              <a:sym typeface="Gama-Sans-Bold"/>
              <a:rtl val="0"/>
            </a:endParaRPr>
          </a:p>
          <a:p>
            <a:pPr>
              <a:spcAft>
                <a:spcPts val="300"/>
              </a:spcAft>
            </a:pPr>
            <a:r>
              <a:rPr lang="en-US" sz="3000" spc="0" baseline="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Pendetailan</a:t>
            </a:r>
            <a:r>
              <a:rPr lang="en-US" sz="300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 </a:t>
            </a:r>
            <a:r>
              <a:rPr lang="en-US" sz="3000" spc="0" baseline="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Hibah</a:t>
            </a:r>
            <a:r>
              <a:rPr lang="en-US" sz="3000" spc="0" baseline="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 </a:t>
            </a:r>
            <a:r>
              <a:rPr lang="en-US" sz="3000" spc="0" baseline="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Terintegrasi</a:t>
            </a:r>
            <a:r>
              <a:rPr lang="en-US" sz="300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3000" spc="0" baseline="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Sistem</a:t>
            </a:r>
            <a:r>
              <a:rPr lang="en-US" sz="3000" spc="0" baseline="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 Kesehatan </a:t>
            </a:r>
            <a:r>
              <a:rPr lang="en-US" sz="3000" spc="0" baseline="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Akademik</a:t>
            </a:r>
            <a:endParaRPr lang="en-US" sz="3000" spc="0" baseline="0" dirty="0">
              <a:ln/>
              <a:solidFill>
                <a:srgbClr val="FFFFFF"/>
              </a:solidFill>
              <a:latin typeface="Gama-Sans-Bold"/>
              <a:sym typeface="Gama-Sans-Bold"/>
              <a:rtl val="0"/>
            </a:endParaRPr>
          </a:p>
          <a:p>
            <a:pPr>
              <a:spcAft>
                <a:spcPts val="300"/>
              </a:spcAft>
            </a:pPr>
            <a:r>
              <a:rPr lang="en-US" sz="3000" dirty="0" err="1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Tahun</a:t>
            </a:r>
            <a:r>
              <a:rPr lang="en-US" sz="3000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 2025</a:t>
            </a:r>
            <a:endParaRPr lang="en-US" sz="3000" spc="0" baseline="0" dirty="0">
              <a:ln/>
              <a:solidFill>
                <a:srgbClr val="FFFFFF"/>
              </a:solidFill>
              <a:latin typeface="Gama-Sans-Bold"/>
              <a:sym typeface="Gama-Sans-Bold"/>
              <a:rtl val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91D4C5A4-6CD4-72BC-7240-C086F7D59BC0}"/>
              </a:ext>
            </a:extLst>
          </p:cNvPr>
          <p:cNvSpPr txBox="1"/>
          <p:nvPr/>
        </p:nvSpPr>
        <p:spPr>
          <a:xfrm>
            <a:off x="494665" y="5825744"/>
            <a:ext cx="2975751" cy="69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414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LOCALLY ROOTED,</a:t>
            </a:r>
          </a:p>
          <a:p>
            <a:pPr>
              <a:lnSpc>
                <a:spcPct val="150000"/>
              </a:lnSpc>
            </a:pPr>
            <a:r>
              <a:rPr lang="en-US" sz="1400" spc="414" dirty="0">
                <a:ln/>
                <a:solidFill>
                  <a:srgbClr val="FFFFFF"/>
                </a:solidFill>
                <a:latin typeface="Gama-Sans-Bold"/>
                <a:sym typeface="Gama-Sans-Bold"/>
                <a:rtl val="0"/>
              </a:rPr>
              <a:t>GLOBALLY RESPECTED</a:t>
            </a:r>
            <a:endParaRPr lang="en-US" sz="1400" spc="414" baseline="0" dirty="0">
              <a:ln/>
              <a:solidFill>
                <a:srgbClr val="FFFFFF"/>
              </a:solidFill>
              <a:latin typeface="Gama-Sans-Bold"/>
              <a:sym typeface="Gama-Sans-Bold"/>
              <a:rtl val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3B291D-EF58-C704-FD02-3DAD5E23C697}"/>
              </a:ext>
            </a:extLst>
          </p:cNvPr>
          <p:cNvSpPr txBox="1"/>
          <p:nvPr/>
        </p:nvSpPr>
        <p:spPr>
          <a:xfrm>
            <a:off x="10410317" y="6109589"/>
            <a:ext cx="1340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300" baseline="0" dirty="0" err="1">
                <a:ln/>
                <a:solidFill>
                  <a:schemeClr val="bg1"/>
                </a:solidFill>
                <a:latin typeface="Gama-Sans-Bold"/>
                <a:sym typeface="Gama-Sans-Bold"/>
                <a:rtl val="0"/>
              </a:rPr>
              <a:t>ugm.ac.id</a:t>
            </a:r>
            <a:endParaRPr lang="en-US" sz="1500" spc="300" baseline="0" dirty="0">
              <a:ln/>
              <a:solidFill>
                <a:schemeClr val="bg1"/>
              </a:solidFill>
              <a:latin typeface="Gama-Sans-Bold"/>
              <a:sym typeface="Gama-Sans-Bold"/>
              <a:rtl val="0"/>
            </a:endParaRPr>
          </a:p>
        </p:txBody>
      </p:sp>
      <p:grpSp>
        <p:nvGrpSpPr>
          <p:cNvPr id="3" name="Content Placeholder 4">
            <a:extLst>
              <a:ext uri="{FF2B5EF4-FFF2-40B4-BE49-F238E27FC236}">
                <a16:creationId xmlns:a16="http://schemas.microsoft.com/office/drawing/2014/main" id="{9D26A00C-416F-1150-6F1C-80023D088495}"/>
              </a:ext>
            </a:extLst>
          </p:cNvPr>
          <p:cNvGrpSpPr/>
          <p:nvPr/>
        </p:nvGrpSpPr>
        <p:grpSpPr>
          <a:xfrm>
            <a:off x="-8572" y="1192974"/>
            <a:ext cx="6594157" cy="4390072"/>
            <a:chOff x="-8572" y="1192974"/>
            <a:chExt cx="6594157" cy="4390072"/>
          </a:xfrm>
          <a:solidFill>
            <a:srgbClr val="1C75BC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66715B3-4B2A-35DF-001C-FA2EE9FF9730}"/>
                </a:ext>
              </a:extLst>
            </p:cNvPr>
            <p:cNvSpPr/>
            <p:nvPr/>
          </p:nvSpPr>
          <p:spPr>
            <a:xfrm>
              <a:off x="-8509" y="1192974"/>
              <a:ext cx="6585965" cy="2462466"/>
            </a:xfrm>
            <a:custGeom>
              <a:avLst/>
              <a:gdLst>
                <a:gd name="connsiteX0" fmla="*/ 0 w 6585965"/>
                <a:gd name="connsiteY0" fmla="*/ 9715 h 2462466"/>
                <a:gd name="connsiteX1" fmla="*/ 3414014 w 6585965"/>
                <a:gd name="connsiteY1" fmla="*/ 1412621 h 2462466"/>
                <a:gd name="connsiteX2" fmla="*/ 0 w 6585965"/>
                <a:gd name="connsiteY2" fmla="*/ 510540 h 2462466"/>
                <a:gd name="connsiteX3" fmla="*/ 0 w 6585965"/>
                <a:gd name="connsiteY3" fmla="*/ 519874 h 2462466"/>
                <a:gd name="connsiteX4" fmla="*/ 3474403 w 6585965"/>
                <a:gd name="connsiteY4" fmla="*/ 1437958 h 2462466"/>
                <a:gd name="connsiteX5" fmla="*/ 3474403 w 6585965"/>
                <a:gd name="connsiteY5" fmla="*/ 1525715 h 2462466"/>
                <a:gd name="connsiteX6" fmla="*/ 0 w 6585965"/>
                <a:gd name="connsiteY6" fmla="*/ 617157 h 2462466"/>
                <a:gd name="connsiteX7" fmla="*/ 0 w 6585965"/>
                <a:gd name="connsiteY7" fmla="*/ 626491 h 2462466"/>
                <a:gd name="connsiteX8" fmla="*/ 3458845 w 6585965"/>
                <a:gd name="connsiteY8" fmla="*/ 1530922 h 2462466"/>
                <a:gd name="connsiteX9" fmla="*/ 3090863 w 6585965"/>
                <a:gd name="connsiteY9" fmla="*/ 1603947 h 2462466"/>
                <a:gd name="connsiteX10" fmla="*/ 6580378 w 6585965"/>
                <a:gd name="connsiteY10" fmla="*/ 2461070 h 2462466"/>
                <a:gd name="connsiteX11" fmla="*/ 6585966 w 6585965"/>
                <a:gd name="connsiteY11" fmla="*/ 2462466 h 2462466"/>
                <a:gd name="connsiteX12" fmla="*/ 6585966 w 6585965"/>
                <a:gd name="connsiteY12" fmla="*/ 2398268 h 2462466"/>
                <a:gd name="connsiteX13" fmla="*/ 4479735 w 6585965"/>
                <a:gd name="connsiteY13" fmla="*/ 1546162 h 2462466"/>
                <a:gd name="connsiteX14" fmla="*/ 2523744 w 6585965"/>
                <a:gd name="connsiteY14" fmla="*/ 1027875 h 2462466"/>
                <a:gd name="connsiteX15" fmla="*/ 2521522 w 6585965"/>
                <a:gd name="connsiteY15" fmla="*/ 1036193 h 2462466"/>
                <a:gd name="connsiteX16" fmla="*/ 0 w 6585965"/>
                <a:gd name="connsiteY16" fmla="*/ 0 h 2462466"/>
                <a:gd name="connsiteX17" fmla="*/ 0 w 6585965"/>
                <a:gd name="connsiteY17" fmla="*/ 9715 h 2462466"/>
                <a:gd name="connsiteX18" fmla="*/ 6576886 w 6585965"/>
                <a:gd name="connsiteY18" fmla="*/ 2404237 h 2462466"/>
                <a:gd name="connsiteX19" fmla="*/ 6576886 w 6585965"/>
                <a:gd name="connsiteY19" fmla="*/ 2450910 h 2462466"/>
                <a:gd name="connsiteX20" fmla="*/ 3132328 w 6585965"/>
                <a:gd name="connsiteY20" fmla="*/ 1604836 h 2462466"/>
                <a:gd name="connsiteX21" fmla="*/ 3324543 w 6585965"/>
                <a:gd name="connsiteY21" fmla="*/ 1566672 h 2462466"/>
                <a:gd name="connsiteX22" fmla="*/ 6465824 w 6585965"/>
                <a:gd name="connsiteY22" fmla="*/ 2359279 h 2462466"/>
                <a:gd name="connsiteX23" fmla="*/ 6576886 w 6585965"/>
                <a:gd name="connsiteY23" fmla="*/ 2404237 h 2462466"/>
                <a:gd name="connsiteX24" fmla="*/ 6404801 w 6585965"/>
                <a:gd name="connsiteY24" fmla="*/ 2334641 h 2462466"/>
                <a:gd name="connsiteX25" fmla="*/ 3345117 w 6585965"/>
                <a:gd name="connsiteY25" fmla="*/ 1562608 h 2462466"/>
                <a:gd name="connsiteX26" fmla="*/ 3478721 w 6585965"/>
                <a:gd name="connsiteY26" fmla="*/ 1536065 h 2462466"/>
                <a:gd name="connsiteX27" fmla="*/ 6068060 w 6585965"/>
                <a:gd name="connsiteY27" fmla="*/ 2198434 h 2462466"/>
                <a:gd name="connsiteX28" fmla="*/ 6404801 w 6585965"/>
                <a:gd name="connsiteY28" fmla="*/ 2334641 h 2462466"/>
                <a:gd name="connsiteX29" fmla="*/ 4476941 w 6585965"/>
                <a:gd name="connsiteY29" fmla="*/ 1554734 h 2462466"/>
                <a:gd name="connsiteX30" fmla="*/ 6005703 w 6585965"/>
                <a:gd name="connsiteY30" fmla="*/ 2173224 h 2462466"/>
                <a:gd name="connsiteX31" fmla="*/ 3483420 w 6585965"/>
                <a:gd name="connsiteY31" fmla="*/ 1528001 h 2462466"/>
                <a:gd name="connsiteX32" fmla="*/ 3483420 w 6585965"/>
                <a:gd name="connsiteY32" fmla="*/ 1430973 h 2462466"/>
                <a:gd name="connsiteX33" fmla="*/ 3480372 w 6585965"/>
                <a:gd name="connsiteY33" fmla="*/ 1430147 h 2462466"/>
                <a:gd name="connsiteX34" fmla="*/ 2524379 w 6585965"/>
                <a:gd name="connsiteY34" fmla="*/ 1037273 h 2462466"/>
                <a:gd name="connsiteX35" fmla="*/ 4476941 w 6585965"/>
                <a:gd name="connsiteY35" fmla="*/ 1554734 h 246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85965" h="2462466">
                  <a:moveTo>
                    <a:pt x="0" y="9715"/>
                  </a:moveTo>
                  <a:lnTo>
                    <a:pt x="3414014" y="1412621"/>
                  </a:lnTo>
                  <a:lnTo>
                    <a:pt x="0" y="510540"/>
                  </a:lnTo>
                  <a:lnTo>
                    <a:pt x="0" y="519874"/>
                  </a:lnTo>
                  <a:lnTo>
                    <a:pt x="3474403" y="1437958"/>
                  </a:lnTo>
                  <a:lnTo>
                    <a:pt x="3474403" y="1525715"/>
                  </a:lnTo>
                  <a:lnTo>
                    <a:pt x="0" y="617157"/>
                  </a:lnTo>
                  <a:lnTo>
                    <a:pt x="0" y="626491"/>
                  </a:lnTo>
                  <a:lnTo>
                    <a:pt x="3458845" y="1530922"/>
                  </a:lnTo>
                  <a:lnTo>
                    <a:pt x="3090863" y="1603947"/>
                  </a:lnTo>
                  <a:lnTo>
                    <a:pt x="6580378" y="2461070"/>
                  </a:lnTo>
                  <a:lnTo>
                    <a:pt x="6585966" y="2462466"/>
                  </a:lnTo>
                  <a:lnTo>
                    <a:pt x="6585966" y="2398268"/>
                  </a:lnTo>
                  <a:lnTo>
                    <a:pt x="4479735" y="1546162"/>
                  </a:lnTo>
                  <a:lnTo>
                    <a:pt x="2523744" y="1027875"/>
                  </a:lnTo>
                  <a:lnTo>
                    <a:pt x="2521522" y="1036193"/>
                  </a:lnTo>
                  <a:lnTo>
                    <a:pt x="0" y="0"/>
                  </a:lnTo>
                  <a:lnTo>
                    <a:pt x="0" y="9715"/>
                  </a:lnTo>
                  <a:close/>
                  <a:moveTo>
                    <a:pt x="6576886" y="2404237"/>
                  </a:moveTo>
                  <a:lnTo>
                    <a:pt x="6576886" y="2450910"/>
                  </a:lnTo>
                  <a:lnTo>
                    <a:pt x="3132328" y="1604836"/>
                  </a:lnTo>
                  <a:lnTo>
                    <a:pt x="3324543" y="1566672"/>
                  </a:lnTo>
                  <a:lnTo>
                    <a:pt x="6465824" y="2359279"/>
                  </a:lnTo>
                  <a:lnTo>
                    <a:pt x="6576886" y="2404237"/>
                  </a:lnTo>
                  <a:close/>
                  <a:moveTo>
                    <a:pt x="6404801" y="2334641"/>
                  </a:moveTo>
                  <a:lnTo>
                    <a:pt x="3345117" y="1562608"/>
                  </a:lnTo>
                  <a:lnTo>
                    <a:pt x="3478721" y="1536065"/>
                  </a:lnTo>
                  <a:lnTo>
                    <a:pt x="6068060" y="2198434"/>
                  </a:lnTo>
                  <a:lnTo>
                    <a:pt x="6404801" y="2334641"/>
                  </a:lnTo>
                  <a:close/>
                  <a:moveTo>
                    <a:pt x="4476941" y="1554734"/>
                  </a:moveTo>
                  <a:lnTo>
                    <a:pt x="6005703" y="2173224"/>
                  </a:lnTo>
                  <a:lnTo>
                    <a:pt x="3483420" y="1528001"/>
                  </a:lnTo>
                  <a:lnTo>
                    <a:pt x="3483420" y="1430973"/>
                  </a:lnTo>
                  <a:lnTo>
                    <a:pt x="3480372" y="1430147"/>
                  </a:lnTo>
                  <a:lnTo>
                    <a:pt x="2524379" y="1037273"/>
                  </a:lnTo>
                  <a:lnTo>
                    <a:pt x="4476941" y="1554734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AC72CC1-A4DB-0FA7-C8A2-85DE9AF2DFA8}"/>
                </a:ext>
              </a:extLst>
            </p:cNvPr>
            <p:cNvSpPr/>
            <p:nvPr/>
          </p:nvSpPr>
          <p:spPr>
            <a:xfrm>
              <a:off x="-8572" y="4316348"/>
              <a:ext cx="193547" cy="892429"/>
            </a:xfrm>
            <a:custGeom>
              <a:avLst/>
              <a:gdLst>
                <a:gd name="connsiteX0" fmla="*/ 193548 w 193547"/>
                <a:gd name="connsiteY0" fmla="*/ 892429 h 892429"/>
                <a:gd name="connsiteX1" fmla="*/ 193548 w 193547"/>
                <a:gd name="connsiteY1" fmla="*/ 330073 h 892429"/>
                <a:gd name="connsiteX2" fmla="*/ 28893 w 193547"/>
                <a:gd name="connsiteY2" fmla="*/ 0 h 892429"/>
                <a:gd name="connsiteX3" fmla="*/ 0 w 193547"/>
                <a:gd name="connsiteY3" fmla="*/ 3620 h 892429"/>
                <a:gd name="connsiteX4" fmla="*/ 0 w 193547"/>
                <a:gd name="connsiteY4" fmla="*/ 13017 h 892429"/>
                <a:gd name="connsiteX5" fmla="*/ 28893 w 193547"/>
                <a:gd name="connsiteY5" fmla="*/ 9017 h 892429"/>
                <a:gd name="connsiteX6" fmla="*/ 158052 w 193547"/>
                <a:gd name="connsiteY6" fmla="*/ 88392 h 892429"/>
                <a:gd name="connsiteX7" fmla="*/ 184531 w 193547"/>
                <a:gd name="connsiteY7" fmla="*/ 330073 h 892429"/>
                <a:gd name="connsiteX8" fmla="*/ 184531 w 193547"/>
                <a:gd name="connsiteY8" fmla="*/ 892429 h 892429"/>
                <a:gd name="connsiteX9" fmla="*/ 193548 w 193547"/>
                <a:gd name="connsiteY9" fmla="*/ 892429 h 8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547" h="892429">
                  <a:moveTo>
                    <a:pt x="193548" y="892429"/>
                  </a:moveTo>
                  <a:lnTo>
                    <a:pt x="193548" y="330073"/>
                  </a:lnTo>
                  <a:cubicBezTo>
                    <a:pt x="193548" y="130683"/>
                    <a:pt x="182118" y="0"/>
                    <a:pt x="28893" y="0"/>
                  </a:cubicBezTo>
                  <a:cubicBezTo>
                    <a:pt x="19114" y="0"/>
                    <a:pt x="9462" y="1270"/>
                    <a:pt x="0" y="3620"/>
                  </a:cubicBezTo>
                  <a:lnTo>
                    <a:pt x="0" y="13017"/>
                  </a:lnTo>
                  <a:cubicBezTo>
                    <a:pt x="9462" y="10478"/>
                    <a:pt x="19050" y="9017"/>
                    <a:pt x="28893" y="9017"/>
                  </a:cubicBezTo>
                  <a:cubicBezTo>
                    <a:pt x="95758" y="9017"/>
                    <a:pt x="135573" y="33528"/>
                    <a:pt x="158052" y="88392"/>
                  </a:cubicBezTo>
                  <a:cubicBezTo>
                    <a:pt x="180023" y="142177"/>
                    <a:pt x="184531" y="223901"/>
                    <a:pt x="184531" y="330073"/>
                  </a:cubicBezTo>
                  <a:lnTo>
                    <a:pt x="184531" y="892429"/>
                  </a:lnTo>
                  <a:lnTo>
                    <a:pt x="193548" y="892429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B565B95-1274-6D0D-D425-1215F50831F1}"/>
                </a:ext>
              </a:extLst>
            </p:cNvPr>
            <p:cNvSpPr/>
            <p:nvPr/>
          </p:nvSpPr>
          <p:spPr>
            <a:xfrm>
              <a:off x="6056160" y="3712971"/>
              <a:ext cx="80896" cy="1309751"/>
            </a:xfrm>
            <a:custGeom>
              <a:avLst/>
              <a:gdLst>
                <a:gd name="connsiteX0" fmla="*/ 53873 w 80896"/>
                <a:gd name="connsiteY0" fmla="*/ 9208 h 1309751"/>
                <a:gd name="connsiteX1" fmla="*/ 33934 w 80896"/>
                <a:gd name="connsiteY1" fmla="*/ 0 h 1309751"/>
                <a:gd name="connsiteX2" fmla="*/ 33934 w 80896"/>
                <a:gd name="connsiteY2" fmla="*/ 0 h 1309751"/>
                <a:gd name="connsiteX3" fmla="*/ 22187 w 80896"/>
                <a:gd name="connsiteY3" fmla="*/ 5398 h 1309751"/>
                <a:gd name="connsiteX4" fmla="*/ 343 w 80896"/>
                <a:gd name="connsiteY4" fmla="*/ 171577 h 1309751"/>
                <a:gd name="connsiteX5" fmla="*/ 343 w 80896"/>
                <a:gd name="connsiteY5" fmla="*/ 1308926 h 1309751"/>
                <a:gd name="connsiteX6" fmla="*/ 9360 w 80896"/>
                <a:gd name="connsiteY6" fmla="*/ 1308926 h 1309751"/>
                <a:gd name="connsiteX7" fmla="*/ 9360 w 80896"/>
                <a:gd name="connsiteY7" fmla="*/ 171387 h 1309751"/>
                <a:gd name="connsiteX8" fmla="*/ 28664 w 80896"/>
                <a:gd name="connsiteY8" fmla="*/ 11621 h 1309751"/>
                <a:gd name="connsiteX9" fmla="*/ 33934 w 80896"/>
                <a:gd name="connsiteY9" fmla="*/ 8954 h 1309751"/>
                <a:gd name="connsiteX10" fmla="*/ 33934 w 80896"/>
                <a:gd name="connsiteY10" fmla="*/ 8954 h 1309751"/>
                <a:gd name="connsiteX11" fmla="*/ 47333 w 80896"/>
                <a:gd name="connsiteY11" fmla="*/ 15367 h 1309751"/>
                <a:gd name="connsiteX12" fmla="*/ 71018 w 80896"/>
                <a:gd name="connsiteY12" fmla="*/ 186754 h 1309751"/>
                <a:gd name="connsiteX13" fmla="*/ 71018 w 80896"/>
                <a:gd name="connsiteY13" fmla="*/ 1309751 h 1309751"/>
                <a:gd name="connsiteX14" fmla="*/ 80035 w 80896"/>
                <a:gd name="connsiteY14" fmla="*/ 1309751 h 1309751"/>
                <a:gd name="connsiteX15" fmla="*/ 80035 w 80896"/>
                <a:gd name="connsiteY15" fmla="*/ 187008 h 1309751"/>
                <a:gd name="connsiteX16" fmla="*/ 53873 w 80896"/>
                <a:gd name="connsiteY16" fmla="*/ 9208 h 130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896" h="1309751">
                  <a:moveTo>
                    <a:pt x="53873" y="9208"/>
                  </a:moveTo>
                  <a:cubicBezTo>
                    <a:pt x="48095" y="3112"/>
                    <a:pt x="41364" y="0"/>
                    <a:pt x="33934" y="0"/>
                  </a:cubicBezTo>
                  <a:cubicBezTo>
                    <a:pt x="33934" y="0"/>
                    <a:pt x="33934" y="0"/>
                    <a:pt x="33934" y="0"/>
                  </a:cubicBezTo>
                  <a:cubicBezTo>
                    <a:pt x="29616" y="0"/>
                    <a:pt x="25679" y="1842"/>
                    <a:pt x="22187" y="5398"/>
                  </a:cubicBezTo>
                  <a:cubicBezTo>
                    <a:pt x="-3150" y="31433"/>
                    <a:pt x="-102" y="157417"/>
                    <a:pt x="343" y="171577"/>
                  </a:cubicBezTo>
                  <a:lnTo>
                    <a:pt x="343" y="1308926"/>
                  </a:lnTo>
                  <a:lnTo>
                    <a:pt x="9360" y="1308926"/>
                  </a:lnTo>
                  <a:lnTo>
                    <a:pt x="9360" y="171387"/>
                  </a:lnTo>
                  <a:cubicBezTo>
                    <a:pt x="8217" y="133668"/>
                    <a:pt x="9487" y="31369"/>
                    <a:pt x="28664" y="11621"/>
                  </a:cubicBezTo>
                  <a:cubicBezTo>
                    <a:pt x="30378" y="9843"/>
                    <a:pt x="32093" y="8954"/>
                    <a:pt x="33934" y="8954"/>
                  </a:cubicBezTo>
                  <a:cubicBezTo>
                    <a:pt x="33934" y="8954"/>
                    <a:pt x="33934" y="8954"/>
                    <a:pt x="33934" y="8954"/>
                  </a:cubicBezTo>
                  <a:cubicBezTo>
                    <a:pt x="38887" y="8954"/>
                    <a:pt x="43332" y="11049"/>
                    <a:pt x="47333" y="15367"/>
                  </a:cubicBezTo>
                  <a:cubicBezTo>
                    <a:pt x="78511" y="48451"/>
                    <a:pt x="71082" y="185103"/>
                    <a:pt x="71018" y="186754"/>
                  </a:cubicBezTo>
                  <a:lnTo>
                    <a:pt x="71018" y="1309751"/>
                  </a:lnTo>
                  <a:lnTo>
                    <a:pt x="80035" y="1309751"/>
                  </a:lnTo>
                  <a:lnTo>
                    <a:pt x="80035" y="187008"/>
                  </a:lnTo>
                  <a:cubicBezTo>
                    <a:pt x="80289" y="181229"/>
                    <a:pt x="87719" y="45085"/>
                    <a:pt x="53873" y="9208"/>
                  </a:cubicBez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4030DFE-FED0-9C90-E3DA-03894284BDA5}"/>
                </a:ext>
              </a:extLst>
            </p:cNvPr>
            <p:cNvSpPr/>
            <p:nvPr/>
          </p:nvSpPr>
          <p:spPr>
            <a:xfrm>
              <a:off x="-8509" y="4273677"/>
              <a:ext cx="305371" cy="938657"/>
            </a:xfrm>
            <a:custGeom>
              <a:avLst/>
              <a:gdLst>
                <a:gd name="connsiteX0" fmla="*/ 305372 w 305371"/>
                <a:gd name="connsiteY0" fmla="*/ 938657 h 938657"/>
                <a:gd name="connsiteX1" fmla="*/ 305372 w 305371"/>
                <a:gd name="connsiteY1" fmla="*/ 319405 h 938657"/>
                <a:gd name="connsiteX2" fmla="*/ 67564 w 305371"/>
                <a:gd name="connsiteY2" fmla="*/ 0 h 938657"/>
                <a:gd name="connsiteX3" fmla="*/ 0 w 305371"/>
                <a:gd name="connsiteY3" fmla="*/ 16129 h 938657"/>
                <a:gd name="connsiteX4" fmla="*/ 0 w 305371"/>
                <a:gd name="connsiteY4" fmla="*/ 26289 h 938657"/>
                <a:gd name="connsiteX5" fmla="*/ 67564 w 305371"/>
                <a:gd name="connsiteY5" fmla="*/ 8953 h 938657"/>
                <a:gd name="connsiteX6" fmla="*/ 296355 w 305371"/>
                <a:gd name="connsiteY6" fmla="*/ 319341 h 938657"/>
                <a:gd name="connsiteX7" fmla="*/ 296355 w 305371"/>
                <a:gd name="connsiteY7" fmla="*/ 938594 h 938657"/>
                <a:gd name="connsiteX8" fmla="*/ 305372 w 305371"/>
                <a:gd name="connsiteY8" fmla="*/ 938594 h 93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371" h="938657">
                  <a:moveTo>
                    <a:pt x="305372" y="938657"/>
                  </a:moveTo>
                  <a:lnTo>
                    <a:pt x="305372" y="319405"/>
                  </a:lnTo>
                  <a:cubicBezTo>
                    <a:pt x="305372" y="31115"/>
                    <a:pt x="139065" y="0"/>
                    <a:pt x="67564" y="0"/>
                  </a:cubicBezTo>
                  <a:cubicBezTo>
                    <a:pt x="44260" y="0"/>
                    <a:pt x="21527" y="5524"/>
                    <a:pt x="0" y="16129"/>
                  </a:cubicBezTo>
                  <a:lnTo>
                    <a:pt x="0" y="26289"/>
                  </a:lnTo>
                  <a:cubicBezTo>
                    <a:pt x="19812" y="15748"/>
                    <a:pt x="42291" y="8953"/>
                    <a:pt x="67564" y="8953"/>
                  </a:cubicBezTo>
                  <a:cubicBezTo>
                    <a:pt x="136335" y="8953"/>
                    <a:pt x="296355" y="39179"/>
                    <a:pt x="296355" y="319341"/>
                  </a:cubicBezTo>
                  <a:lnTo>
                    <a:pt x="296355" y="938594"/>
                  </a:lnTo>
                  <a:lnTo>
                    <a:pt x="305372" y="938594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16FC059-77D4-132D-EDB5-60AA4BB86C06}"/>
                </a:ext>
              </a:extLst>
            </p:cNvPr>
            <p:cNvSpPr/>
            <p:nvPr/>
          </p:nvSpPr>
          <p:spPr>
            <a:xfrm>
              <a:off x="-8509" y="5457126"/>
              <a:ext cx="4064571" cy="125920"/>
            </a:xfrm>
            <a:custGeom>
              <a:avLst/>
              <a:gdLst>
                <a:gd name="connsiteX0" fmla="*/ 4058539 w 4064571"/>
                <a:gd name="connsiteY0" fmla="*/ 49530 h 125920"/>
                <a:gd name="connsiteX1" fmla="*/ 4058539 w 4064571"/>
                <a:gd name="connsiteY1" fmla="*/ 0 h 125920"/>
                <a:gd name="connsiteX2" fmla="*/ 0 w 4064571"/>
                <a:gd name="connsiteY2" fmla="*/ 62928 h 125920"/>
                <a:gd name="connsiteX3" fmla="*/ 0 w 4064571"/>
                <a:gd name="connsiteY3" fmla="*/ 71882 h 125920"/>
                <a:gd name="connsiteX4" fmla="*/ 4049522 w 4064571"/>
                <a:gd name="connsiteY4" fmla="*/ 9144 h 125920"/>
                <a:gd name="connsiteX5" fmla="*/ 4049522 w 4064571"/>
                <a:gd name="connsiteY5" fmla="*/ 49720 h 125920"/>
                <a:gd name="connsiteX6" fmla="*/ 0 w 4064571"/>
                <a:gd name="connsiteY6" fmla="*/ 116903 h 125920"/>
                <a:gd name="connsiteX7" fmla="*/ 0 w 4064571"/>
                <a:gd name="connsiteY7" fmla="*/ 125920 h 125920"/>
                <a:gd name="connsiteX8" fmla="*/ 4064572 w 4064571"/>
                <a:gd name="connsiteY8" fmla="*/ 58483 h 125920"/>
                <a:gd name="connsiteX9" fmla="*/ 4064445 w 4064571"/>
                <a:gd name="connsiteY9" fmla="*/ 49466 h 1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571" h="125920">
                  <a:moveTo>
                    <a:pt x="4058539" y="49530"/>
                  </a:moveTo>
                  <a:lnTo>
                    <a:pt x="4058539" y="0"/>
                  </a:lnTo>
                  <a:lnTo>
                    <a:pt x="0" y="62928"/>
                  </a:lnTo>
                  <a:lnTo>
                    <a:pt x="0" y="71882"/>
                  </a:lnTo>
                  <a:lnTo>
                    <a:pt x="4049522" y="9144"/>
                  </a:lnTo>
                  <a:lnTo>
                    <a:pt x="4049522" y="49720"/>
                  </a:lnTo>
                  <a:lnTo>
                    <a:pt x="0" y="116903"/>
                  </a:lnTo>
                  <a:lnTo>
                    <a:pt x="0" y="125920"/>
                  </a:lnTo>
                  <a:lnTo>
                    <a:pt x="4064572" y="58483"/>
                  </a:lnTo>
                  <a:lnTo>
                    <a:pt x="4064445" y="49466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D94FB73-253A-69C0-A40E-C9CB2EC6B5F4}"/>
                </a:ext>
              </a:extLst>
            </p:cNvPr>
            <p:cNvSpPr/>
            <p:nvPr/>
          </p:nvSpPr>
          <p:spPr>
            <a:xfrm>
              <a:off x="1157541" y="3998722"/>
              <a:ext cx="9016" cy="198247"/>
            </a:xfrm>
            <a:custGeom>
              <a:avLst/>
              <a:gdLst>
                <a:gd name="connsiteX0" fmla="*/ 0 w 9016"/>
                <a:gd name="connsiteY0" fmla="*/ 0 h 198247"/>
                <a:gd name="connsiteX1" fmla="*/ 9017 w 9016"/>
                <a:gd name="connsiteY1" fmla="*/ 0 h 198247"/>
                <a:gd name="connsiteX2" fmla="*/ 9017 w 9016"/>
                <a:gd name="connsiteY2" fmla="*/ 198247 h 198247"/>
                <a:gd name="connsiteX3" fmla="*/ 0 w 9016"/>
                <a:gd name="connsiteY3" fmla="*/ 198247 h 19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198247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D48A8BD-5AF0-1898-F573-DE5CEA6AAFF1}"/>
                </a:ext>
              </a:extLst>
            </p:cNvPr>
            <p:cNvSpPr/>
            <p:nvPr/>
          </p:nvSpPr>
          <p:spPr>
            <a:xfrm>
              <a:off x="-8572" y="4211891"/>
              <a:ext cx="411281" cy="996886"/>
            </a:xfrm>
            <a:custGeom>
              <a:avLst/>
              <a:gdLst>
                <a:gd name="connsiteX0" fmla="*/ 308356 w 411281"/>
                <a:gd name="connsiteY0" fmla="*/ 70930 h 996886"/>
                <a:gd name="connsiteX1" fmla="*/ 133731 w 411281"/>
                <a:gd name="connsiteY1" fmla="*/ 0 h 996886"/>
                <a:gd name="connsiteX2" fmla="*/ 133350 w 411281"/>
                <a:gd name="connsiteY2" fmla="*/ 0 h 996886"/>
                <a:gd name="connsiteX3" fmla="*/ 0 w 411281"/>
                <a:gd name="connsiteY3" fmla="*/ 31750 h 996886"/>
                <a:gd name="connsiteX4" fmla="*/ 0 w 411281"/>
                <a:gd name="connsiteY4" fmla="*/ 42101 h 996886"/>
                <a:gd name="connsiteX5" fmla="*/ 133350 w 411281"/>
                <a:gd name="connsiteY5" fmla="*/ 8954 h 996886"/>
                <a:gd name="connsiteX6" fmla="*/ 133731 w 411281"/>
                <a:gd name="connsiteY6" fmla="*/ 8954 h 996886"/>
                <a:gd name="connsiteX7" fmla="*/ 301816 w 411281"/>
                <a:gd name="connsiteY7" fmla="*/ 77089 h 996886"/>
                <a:gd name="connsiteX8" fmla="*/ 402082 w 411281"/>
                <a:gd name="connsiteY8" fmla="*/ 409956 h 996886"/>
                <a:gd name="connsiteX9" fmla="*/ 402082 w 411281"/>
                <a:gd name="connsiteY9" fmla="*/ 996887 h 996886"/>
                <a:gd name="connsiteX10" fmla="*/ 411099 w 411281"/>
                <a:gd name="connsiteY10" fmla="*/ 996887 h 996886"/>
                <a:gd name="connsiteX11" fmla="*/ 411099 w 411281"/>
                <a:gd name="connsiteY11" fmla="*/ 410210 h 996886"/>
                <a:gd name="connsiteX12" fmla="*/ 308356 w 411281"/>
                <a:gd name="connsiteY12" fmla="*/ 70930 h 9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281" h="996886">
                  <a:moveTo>
                    <a:pt x="308356" y="70930"/>
                  </a:moveTo>
                  <a:cubicBezTo>
                    <a:pt x="263271" y="23876"/>
                    <a:pt x="204534" y="0"/>
                    <a:pt x="133731" y="0"/>
                  </a:cubicBezTo>
                  <a:cubicBezTo>
                    <a:pt x="133604" y="0"/>
                    <a:pt x="133477" y="0"/>
                    <a:pt x="133350" y="0"/>
                  </a:cubicBezTo>
                  <a:cubicBezTo>
                    <a:pt x="81979" y="64"/>
                    <a:pt x="37402" y="10732"/>
                    <a:pt x="0" y="31750"/>
                  </a:cubicBezTo>
                  <a:lnTo>
                    <a:pt x="0" y="42101"/>
                  </a:lnTo>
                  <a:cubicBezTo>
                    <a:pt x="37021" y="20130"/>
                    <a:pt x="81598" y="9017"/>
                    <a:pt x="133350" y="8954"/>
                  </a:cubicBezTo>
                  <a:cubicBezTo>
                    <a:pt x="133477" y="8954"/>
                    <a:pt x="133604" y="8954"/>
                    <a:pt x="133731" y="8954"/>
                  </a:cubicBezTo>
                  <a:cubicBezTo>
                    <a:pt x="201930" y="8954"/>
                    <a:pt x="258445" y="31877"/>
                    <a:pt x="301816" y="77089"/>
                  </a:cubicBezTo>
                  <a:cubicBezTo>
                    <a:pt x="410274" y="190246"/>
                    <a:pt x="402146" y="407607"/>
                    <a:pt x="402082" y="409956"/>
                  </a:cubicBezTo>
                  <a:lnTo>
                    <a:pt x="402082" y="996887"/>
                  </a:lnTo>
                  <a:lnTo>
                    <a:pt x="411099" y="996887"/>
                  </a:lnTo>
                  <a:lnTo>
                    <a:pt x="411099" y="410210"/>
                  </a:lnTo>
                  <a:cubicBezTo>
                    <a:pt x="411226" y="407988"/>
                    <a:pt x="419481" y="186880"/>
                    <a:pt x="308356" y="70930"/>
                  </a:cubicBez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C7C978-FBFD-2608-A405-B06E10A6A1AA}"/>
                </a:ext>
              </a:extLst>
            </p:cNvPr>
            <p:cNvSpPr/>
            <p:nvPr/>
          </p:nvSpPr>
          <p:spPr>
            <a:xfrm>
              <a:off x="-8509" y="2064829"/>
              <a:ext cx="6594093" cy="3399536"/>
            </a:xfrm>
            <a:custGeom>
              <a:avLst/>
              <a:gdLst>
                <a:gd name="connsiteX0" fmla="*/ 6293168 w 6594093"/>
                <a:gd name="connsiteY0" fmla="*/ 1599374 h 3399536"/>
                <a:gd name="connsiteX1" fmla="*/ 5777675 w 6594093"/>
                <a:gd name="connsiteY1" fmla="*/ 1477518 h 3399536"/>
                <a:gd name="connsiteX2" fmla="*/ 5777675 w 6594093"/>
                <a:gd name="connsiteY2" fmla="*/ 1479232 h 3399536"/>
                <a:gd name="connsiteX3" fmla="*/ 5661470 w 6594093"/>
                <a:gd name="connsiteY3" fmla="*/ 1493901 h 3399536"/>
                <a:gd name="connsiteX4" fmla="*/ 5661470 w 6594093"/>
                <a:gd name="connsiteY4" fmla="*/ 1453579 h 3399536"/>
                <a:gd name="connsiteX5" fmla="*/ 5660835 w 6594093"/>
                <a:gd name="connsiteY5" fmla="*/ 1452499 h 3399536"/>
                <a:gd name="connsiteX6" fmla="*/ 5608447 w 6594093"/>
                <a:gd name="connsiteY6" fmla="*/ 1431354 h 3399536"/>
                <a:gd name="connsiteX7" fmla="*/ 5574475 w 6594093"/>
                <a:gd name="connsiteY7" fmla="*/ 1441704 h 3399536"/>
                <a:gd name="connsiteX8" fmla="*/ 5572125 w 6594093"/>
                <a:gd name="connsiteY8" fmla="*/ 1451928 h 3399536"/>
                <a:gd name="connsiteX9" fmla="*/ 5572125 w 6594093"/>
                <a:gd name="connsiteY9" fmla="*/ 1492758 h 3399536"/>
                <a:gd name="connsiteX10" fmla="*/ 5459159 w 6594093"/>
                <a:gd name="connsiteY10" fmla="*/ 1468501 h 3399536"/>
                <a:gd name="connsiteX11" fmla="*/ 5459159 w 6594093"/>
                <a:gd name="connsiteY11" fmla="*/ 1405890 h 3399536"/>
                <a:gd name="connsiteX12" fmla="*/ 5458524 w 6594093"/>
                <a:gd name="connsiteY12" fmla="*/ 1404811 h 3399536"/>
                <a:gd name="connsiteX13" fmla="*/ 5406136 w 6594093"/>
                <a:gd name="connsiteY13" fmla="*/ 1382776 h 3399536"/>
                <a:gd name="connsiteX14" fmla="*/ 5372354 w 6594093"/>
                <a:gd name="connsiteY14" fmla="*/ 1393254 h 3399536"/>
                <a:gd name="connsiteX15" fmla="*/ 5369814 w 6594093"/>
                <a:gd name="connsiteY15" fmla="*/ 1404049 h 3399536"/>
                <a:gd name="connsiteX16" fmla="*/ 5369814 w 6594093"/>
                <a:gd name="connsiteY16" fmla="*/ 1449324 h 3399536"/>
                <a:gd name="connsiteX17" fmla="*/ 5231575 w 6594093"/>
                <a:gd name="connsiteY17" fmla="*/ 1419606 h 3399536"/>
                <a:gd name="connsiteX18" fmla="*/ 5231575 w 6594093"/>
                <a:gd name="connsiteY18" fmla="*/ 1357122 h 3399536"/>
                <a:gd name="connsiteX19" fmla="*/ 5231003 w 6594093"/>
                <a:gd name="connsiteY19" fmla="*/ 1356106 h 3399536"/>
                <a:gd name="connsiteX20" fmla="*/ 5178552 w 6594093"/>
                <a:gd name="connsiteY20" fmla="*/ 1333500 h 3399536"/>
                <a:gd name="connsiteX21" fmla="*/ 5144897 w 6594093"/>
                <a:gd name="connsiteY21" fmla="*/ 1344041 h 3399536"/>
                <a:gd name="connsiteX22" fmla="*/ 5142294 w 6594093"/>
                <a:gd name="connsiteY22" fmla="*/ 1355154 h 3399536"/>
                <a:gd name="connsiteX23" fmla="*/ 5142294 w 6594093"/>
                <a:gd name="connsiteY23" fmla="*/ 1400492 h 3399536"/>
                <a:gd name="connsiteX24" fmla="*/ 4968240 w 6594093"/>
                <a:gd name="connsiteY24" fmla="*/ 1363091 h 3399536"/>
                <a:gd name="connsiteX25" fmla="*/ 4968240 w 6594093"/>
                <a:gd name="connsiteY25" fmla="*/ 1286066 h 3399536"/>
                <a:gd name="connsiteX26" fmla="*/ 4967669 w 6594093"/>
                <a:gd name="connsiteY26" fmla="*/ 1285049 h 3399536"/>
                <a:gd name="connsiteX27" fmla="*/ 4915218 w 6594093"/>
                <a:gd name="connsiteY27" fmla="*/ 1261491 h 3399536"/>
                <a:gd name="connsiteX28" fmla="*/ 4881753 w 6594093"/>
                <a:gd name="connsiteY28" fmla="*/ 1272095 h 3399536"/>
                <a:gd name="connsiteX29" fmla="*/ 4878959 w 6594093"/>
                <a:gd name="connsiteY29" fmla="*/ 1283843 h 3399536"/>
                <a:gd name="connsiteX30" fmla="*/ 4878959 w 6594093"/>
                <a:gd name="connsiteY30" fmla="*/ 1343787 h 3399536"/>
                <a:gd name="connsiteX31" fmla="*/ 4693349 w 6594093"/>
                <a:gd name="connsiteY31" fmla="*/ 1303909 h 3399536"/>
                <a:gd name="connsiteX32" fmla="*/ 4693349 w 6594093"/>
                <a:gd name="connsiteY32" fmla="*/ 1226756 h 3399536"/>
                <a:gd name="connsiteX33" fmla="*/ 4692841 w 6594093"/>
                <a:gd name="connsiteY33" fmla="*/ 1225741 h 3399536"/>
                <a:gd name="connsiteX34" fmla="*/ 4640326 w 6594093"/>
                <a:gd name="connsiteY34" fmla="*/ 1201420 h 3399536"/>
                <a:gd name="connsiteX35" fmla="*/ 4607052 w 6594093"/>
                <a:gd name="connsiteY35" fmla="*/ 1212088 h 3399536"/>
                <a:gd name="connsiteX36" fmla="*/ 4604068 w 6594093"/>
                <a:gd name="connsiteY36" fmla="*/ 1224343 h 3399536"/>
                <a:gd name="connsiteX37" fmla="*/ 4604068 w 6594093"/>
                <a:gd name="connsiteY37" fmla="*/ 1284668 h 3399536"/>
                <a:gd name="connsiteX38" fmla="*/ 4425379 w 6594093"/>
                <a:gd name="connsiteY38" fmla="*/ 1246251 h 3399536"/>
                <a:gd name="connsiteX39" fmla="*/ 4425379 w 6594093"/>
                <a:gd name="connsiteY39" fmla="*/ 1164971 h 3399536"/>
                <a:gd name="connsiteX40" fmla="*/ 4424871 w 6594093"/>
                <a:gd name="connsiteY40" fmla="*/ 1164019 h 3399536"/>
                <a:gd name="connsiteX41" fmla="*/ 4372356 w 6594093"/>
                <a:gd name="connsiteY41" fmla="*/ 1139000 h 3399536"/>
                <a:gd name="connsiteX42" fmla="*/ 4339209 w 6594093"/>
                <a:gd name="connsiteY42" fmla="*/ 1149731 h 3399536"/>
                <a:gd name="connsiteX43" fmla="*/ 4336098 w 6594093"/>
                <a:gd name="connsiteY43" fmla="*/ 1162431 h 3399536"/>
                <a:gd name="connsiteX44" fmla="*/ 4336098 w 6594093"/>
                <a:gd name="connsiteY44" fmla="*/ 1227011 h 3399536"/>
                <a:gd name="connsiteX45" fmla="*/ 4110863 w 6594093"/>
                <a:gd name="connsiteY45" fmla="*/ 1178623 h 3399536"/>
                <a:gd name="connsiteX46" fmla="*/ 4111181 w 6594093"/>
                <a:gd name="connsiteY46" fmla="*/ 1091946 h 3399536"/>
                <a:gd name="connsiteX47" fmla="*/ 4111181 w 6594093"/>
                <a:gd name="connsiteY47" fmla="*/ 1090866 h 3399536"/>
                <a:gd name="connsiteX48" fmla="*/ 4110736 w 6594093"/>
                <a:gd name="connsiteY48" fmla="*/ 1089914 h 3399536"/>
                <a:gd name="connsiteX49" fmla="*/ 4058158 w 6594093"/>
                <a:gd name="connsiteY49" fmla="*/ 1063879 h 3399536"/>
                <a:gd name="connsiteX50" fmla="*/ 4025202 w 6594093"/>
                <a:gd name="connsiteY50" fmla="*/ 1074738 h 3399536"/>
                <a:gd name="connsiteX51" fmla="*/ 4021836 w 6594093"/>
                <a:gd name="connsiteY51" fmla="*/ 1088072 h 3399536"/>
                <a:gd name="connsiteX52" fmla="*/ 4021836 w 6594093"/>
                <a:gd name="connsiteY52" fmla="*/ 1159447 h 3399536"/>
                <a:gd name="connsiteX53" fmla="*/ 3778504 w 6594093"/>
                <a:gd name="connsiteY53" fmla="*/ 1107122 h 3399536"/>
                <a:gd name="connsiteX54" fmla="*/ 3778504 w 6594093"/>
                <a:gd name="connsiteY54" fmla="*/ 1011872 h 3399536"/>
                <a:gd name="connsiteX55" fmla="*/ 3778060 w 6594093"/>
                <a:gd name="connsiteY55" fmla="*/ 1010983 h 3399536"/>
                <a:gd name="connsiteX56" fmla="*/ 3725481 w 6594093"/>
                <a:gd name="connsiteY56" fmla="*/ 984123 h 3399536"/>
                <a:gd name="connsiteX57" fmla="*/ 3692716 w 6594093"/>
                <a:gd name="connsiteY57" fmla="*/ 995045 h 3399536"/>
                <a:gd name="connsiteX58" fmla="*/ 3689160 w 6594093"/>
                <a:gd name="connsiteY58" fmla="*/ 1008951 h 3399536"/>
                <a:gd name="connsiteX59" fmla="*/ 3689160 w 6594093"/>
                <a:gd name="connsiteY59" fmla="*/ 1087945 h 3399536"/>
                <a:gd name="connsiteX60" fmla="*/ 3409379 w 6594093"/>
                <a:gd name="connsiteY60" fmla="*/ 1027811 h 3399536"/>
                <a:gd name="connsiteX61" fmla="*/ 3409379 w 6594093"/>
                <a:gd name="connsiteY61" fmla="*/ 927608 h 3399536"/>
                <a:gd name="connsiteX62" fmla="*/ 3408998 w 6594093"/>
                <a:gd name="connsiteY62" fmla="*/ 926719 h 3399536"/>
                <a:gd name="connsiteX63" fmla="*/ 3356420 w 6594093"/>
                <a:gd name="connsiteY63" fmla="*/ 898652 h 3399536"/>
                <a:gd name="connsiteX64" fmla="*/ 3323908 w 6594093"/>
                <a:gd name="connsiteY64" fmla="*/ 909638 h 3399536"/>
                <a:gd name="connsiteX65" fmla="*/ 3320098 w 6594093"/>
                <a:gd name="connsiteY65" fmla="*/ 924433 h 3399536"/>
                <a:gd name="connsiteX66" fmla="*/ 3320098 w 6594093"/>
                <a:gd name="connsiteY66" fmla="*/ 1008634 h 3399536"/>
                <a:gd name="connsiteX67" fmla="*/ 3060573 w 6594093"/>
                <a:gd name="connsiteY67" fmla="*/ 952881 h 3399536"/>
                <a:gd name="connsiteX68" fmla="*/ 3060573 w 6594093"/>
                <a:gd name="connsiteY68" fmla="*/ 673291 h 3399536"/>
                <a:gd name="connsiteX69" fmla="*/ 3060510 w 6594093"/>
                <a:gd name="connsiteY69" fmla="*/ 672465 h 3399536"/>
                <a:gd name="connsiteX70" fmla="*/ 2997200 w 6594093"/>
                <a:gd name="connsiteY70" fmla="*/ 630682 h 3399536"/>
                <a:gd name="connsiteX71" fmla="*/ 2958910 w 6594093"/>
                <a:gd name="connsiteY71" fmla="*/ 645604 h 3399536"/>
                <a:gd name="connsiteX72" fmla="*/ 2948940 w 6594093"/>
                <a:gd name="connsiteY72" fmla="*/ 685101 h 3399536"/>
                <a:gd name="connsiteX73" fmla="*/ 2948940 w 6594093"/>
                <a:gd name="connsiteY73" fmla="*/ 928814 h 3399536"/>
                <a:gd name="connsiteX74" fmla="*/ 2629726 w 6594093"/>
                <a:gd name="connsiteY74" fmla="*/ 860235 h 3399536"/>
                <a:gd name="connsiteX75" fmla="*/ 2629726 w 6594093"/>
                <a:gd name="connsiteY75" fmla="*/ 562419 h 3399536"/>
                <a:gd name="connsiteX76" fmla="*/ 2629662 w 6594093"/>
                <a:gd name="connsiteY76" fmla="*/ 561530 h 3399536"/>
                <a:gd name="connsiteX77" fmla="*/ 2566353 w 6594093"/>
                <a:gd name="connsiteY77" fmla="*/ 523240 h 3399536"/>
                <a:gd name="connsiteX78" fmla="*/ 2528316 w 6594093"/>
                <a:gd name="connsiteY78" fmla="*/ 538163 h 3399536"/>
                <a:gd name="connsiteX79" fmla="*/ 2518029 w 6594093"/>
                <a:gd name="connsiteY79" fmla="*/ 578866 h 3399536"/>
                <a:gd name="connsiteX80" fmla="*/ 2518029 w 6594093"/>
                <a:gd name="connsiteY80" fmla="*/ 729107 h 3399536"/>
                <a:gd name="connsiteX81" fmla="*/ 2268919 w 6594093"/>
                <a:gd name="connsiteY81" fmla="*/ 808990 h 3399536"/>
                <a:gd name="connsiteX82" fmla="*/ 2160842 w 6594093"/>
                <a:gd name="connsiteY82" fmla="*/ 785241 h 3399536"/>
                <a:gd name="connsiteX83" fmla="*/ 2160842 w 6594093"/>
                <a:gd name="connsiteY83" fmla="*/ 448056 h 3399536"/>
                <a:gd name="connsiteX84" fmla="*/ 2160778 w 6594093"/>
                <a:gd name="connsiteY84" fmla="*/ 447294 h 3399536"/>
                <a:gd name="connsiteX85" fmla="*/ 2097405 w 6594093"/>
                <a:gd name="connsiteY85" fmla="*/ 401955 h 3399536"/>
                <a:gd name="connsiteX86" fmla="*/ 2059813 w 6594093"/>
                <a:gd name="connsiteY86" fmla="*/ 416814 h 3399536"/>
                <a:gd name="connsiteX87" fmla="*/ 2049145 w 6594093"/>
                <a:gd name="connsiteY87" fmla="*/ 459169 h 3399536"/>
                <a:gd name="connsiteX88" fmla="*/ 2049145 w 6594093"/>
                <a:gd name="connsiteY88" fmla="*/ 760603 h 3399536"/>
                <a:gd name="connsiteX89" fmla="*/ 1652588 w 6594093"/>
                <a:gd name="connsiteY89" fmla="*/ 673354 h 3399536"/>
                <a:gd name="connsiteX90" fmla="*/ 1652588 w 6594093"/>
                <a:gd name="connsiteY90" fmla="*/ 341694 h 3399536"/>
                <a:gd name="connsiteX91" fmla="*/ 1652524 w 6594093"/>
                <a:gd name="connsiteY91" fmla="*/ 340868 h 3399536"/>
                <a:gd name="connsiteX92" fmla="*/ 1581531 w 6594093"/>
                <a:gd name="connsiteY92" fmla="*/ 294513 h 3399536"/>
                <a:gd name="connsiteX93" fmla="*/ 1537970 w 6594093"/>
                <a:gd name="connsiteY93" fmla="*/ 311277 h 3399536"/>
                <a:gd name="connsiteX94" fmla="*/ 1527556 w 6594093"/>
                <a:gd name="connsiteY94" fmla="*/ 352679 h 3399536"/>
                <a:gd name="connsiteX95" fmla="*/ 1527556 w 6594093"/>
                <a:gd name="connsiteY95" fmla="*/ 645795 h 3399536"/>
                <a:gd name="connsiteX96" fmla="*/ 1090359 w 6594093"/>
                <a:gd name="connsiteY96" fmla="*/ 549592 h 3399536"/>
                <a:gd name="connsiteX97" fmla="*/ 1090359 w 6594093"/>
                <a:gd name="connsiteY97" fmla="*/ 187769 h 3399536"/>
                <a:gd name="connsiteX98" fmla="*/ 1090295 w 6594093"/>
                <a:gd name="connsiteY98" fmla="*/ 186880 h 3399536"/>
                <a:gd name="connsiteX99" fmla="*/ 1009015 w 6594093"/>
                <a:gd name="connsiteY99" fmla="*/ 138176 h 3399536"/>
                <a:gd name="connsiteX100" fmla="*/ 957580 w 6594093"/>
                <a:gd name="connsiteY100" fmla="*/ 157353 h 3399536"/>
                <a:gd name="connsiteX101" fmla="*/ 947357 w 6594093"/>
                <a:gd name="connsiteY101" fmla="*/ 198374 h 3399536"/>
                <a:gd name="connsiteX102" fmla="*/ 947357 w 6594093"/>
                <a:gd name="connsiteY102" fmla="*/ 518160 h 3399536"/>
                <a:gd name="connsiteX103" fmla="*/ 478600 w 6594093"/>
                <a:gd name="connsiteY103" fmla="*/ 415036 h 3399536"/>
                <a:gd name="connsiteX104" fmla="*/ 478600 w 6594093"/>
                <a:gd name="connsiteY104" fmla="*/ 51816 h 3399536"/>
                <a:gd name="connsiteX105" fmla="*/ 478536 w 6594093"/>
                <a:gd name="connsiteY105" fmla="*/ 50990 h 3399536"/>
                <a:gd name="connsiteX106" fmla="*/ 397256 w 6594093"/>
                <a:gd name="connsiteY106" fmla="*/ 0 h 3399536"/>
                <a:gd name="connsiteX107" fmla="*/ 341313 w 6594093"/>
                <a:gd name="connsiteY107" fmla="*/ 18669 h 3399536"/>
                <a:gd name="connsiteX108" fmla="*/ 335598 w 6594093"/>
                <a:gd name="connsiteY108" fmla="*/ 43751 h 3399536"/>
                <a:gd name="connsiteX109" fmla="*/ 335598 w 6594093"/>
                <a:gd name="connsiteY109" fmla="*/ 383603 h 3399536"/>
                <a:gd name="connsiteX110" fmla="*/ 63 w 6594093"/>
                <a:gd name="connsiteY110" fmla="*/ 309753 h 3399536"/>
                <a:gd name="connsiteX111" fmla="*/ 63 w 6594093"/>
                <a:gd name="connsiteY111" fmla="*/ 318960 h 3399536"/>
                <a:gd name="connsiteX112" fmla="*/ 335598 w 6594093"/>
                <a:gd name="connsiteY112" fmla="*/ 392811 h 3399536"/>
                <a:gd name="connsiteX113" fmla="*/ 335598 w 6594093"/>
                <a:gd name="connsiteY113" fmla="*/ 1833436 h 3399536"/>
                <a:gd name="connsiteX114" fmla="*/ 311277 w 6594093"/>
                <a:gd name="connsiteY114" fmla="*/ 1830832 h 3399536"/>
                <a:gd name="connsiteX115" fmla="*/ 311277 w 6594093"/>
                <a:gd name="connsiteY115" fmla="*/ 1827403 h 3399536"/>
                <a:gd name="connsiteX116" fmla="*/ 302260 w 6594093"/>
                <a:gd name="connsiteY116" fmla="*/ 1827403 h 3399536"/>
                <a:gd name="connsiteX117" fmla="*/ 302260 w 6594093"/>
                <a:gd name="connsiteY117" fmla="*/ 1829880 h 3399536"/>
                <a:gd name="connsiteX118" fmla="*/ 275908 w 6594093"/>
                <a:gd name="connsiteY118" fmla="*/ 1827022 h 3399536"/>
                <a:gd name="connsiteX119" fmla="*/ 275908 w 6594093"/>
                <a:gd name="connsiteY119" fmla="*/ 1823847 h 3399536"/>
                <a:gd name="connsiteX120" fmla="*/ 266891 w 6594093"/>
                <a:gd name="connsiteY120" fmla="*/ 1823847 h 3399536"/>
                <a:gd name="connsiteX121" fmla="*/ 266891 w 6594093"/>
                <a:gd name="connsiteY121" fmla="*/ 1826069 h 3399536"/>
                <a:gd name="connsiteX122" fmla="*/ 240538 w 6594093"/>
                <a:gd name="connsiteY122" fmla="*/ 1823212 h 3399536"/>
                <a:gd name="connsiteX123" fmla="*/ 240538 w 6594093"/>
                <a:gd name="connsiteY123" fmla="*/ 1820228 h 3399536"/>
                <a:gd name="connsiteX124" fmla="*/ 231521 w 6594093"/>
                <a:gd name="connsiteY124" fmla="*/ 1820228 h 3399536"/>
                <a:gd name="connsiteX125" fmla="*/ 231521 w 6594093"/>
                <a:gd name="connsiteY125" fmla="*/ 1822260 h 3399536"/>
                <a:gd name="connsiteX126" fmla="*/ 205169 w 6594093"/>
                <a:gd name="connsiteY126" fmla="*/ 1819402 h 3399536"/>
                <a:gd name="connsiteX127" fmla="*/ 205169 w 6594093"/>
                <a:gd name="connsiteY127" fmla="*/ 1816608 h 3399536"/>
                <a:gd name="connsiteX128" fmla="*/ 196152 w 6594093"/>
                <a:gd name="connsiteY128" fmla="*/ 1816608 h 3399536"/>
                <a:gd name="connsiteX129" fmla="*/ 196152 w 6594093"/>
                <a:gd name="connsiteY129" fmla="*/ 1818386 h 3399536"/>
                <a:gd name="connsiteX130" fmla="*/ 169799 w 6594093"/>
                <a:gd name="connsiteY130" fmla="*/ 1815529 h 3399536"/>
                <a:gd name="connsiteX131" fmla="*/ 169799 w 6594093"/>
                <a:gd name="connsiteY131" fmla="*/ 1812988 h 3399536"/>
                <a:gd name="connsiteX132" fmla="*/ 166116 w 6594093"/>
                <a:gd name="connsiteY132" fmla="*/ 1812988 h 3399536"/>
                <a:gd name="connsiteX133" fmla="*/ 166116 w 6594093"/>
                <a:gd name="connsiteY133" fmla="*/ 1484122 h 3399536"/>
                <a:gd name="connsiteX134" fmla="*/ 170117 w 6594093"/>
                <a:gd name="connsiteY134" fmla="*/ 1484757 h 3399536"/>
                <a:gd name="connsiteX135" fmla="*/ 171577 w 6594093"/>
                <a:gd name="connsiteY135" fmla="*/ 1475867 h 3399536"/>
                <a:gd name="connsiteX136" fmla="*/ 166116 w 6594093"/>
                <a:gd name="connsiteY136" fmla="*/ 1474978 h 3399536"/>
                <a:gd name="connsiteX137" fmla="*/ 166116 w 6594093"/>
                <a:gd name="connsiteY137" fmla="*/ 1323023 h 3399536"/>
                <a:gd name="connsiteX138" fmla="*/ 170117 w 6594093"/>
                <a:gd name="connsiteY138" fmla="*/ 1323657 h 3399536"/>
                <a:gd name="connsiteX139" fmla="*/ 171577 w 6594093"/>
                <a:gd name="connsiteY139" fmla="*/ 1314767 h 3399536"/>
                <a:gd name="connsiteX140" fmla="*/ 166116 w 6594093"/>
                <a:gd name="connsiteY140" fmla="*/ 1313879 h 3399536"/>
                <a:gd name="connsiteX141" fmla="*/ 166116 w 6594093"/>
                <a:gd name="connsiteY141" fmla="*/ 1168781 h 3399536"/>
                <a:gd name="connsiteX142" fmla="*/ 165354 w 6594093"/>
                <a:gd name="connsiteY142" fmla="*/ 1160145 h 3399536"/>
                <a:gd name="connsiteX143" fmla="*/ 170117 w 6594093"/>
                <a:gd name="connsiteY143" fmla="*/ 1160907 h 3399536"/>
                <a:gd name="connsiteX144" fmla="*/ 171577 w 6594093"/>
                <a:gd name="connsiteY144" fmla="*/ 1152017 h 3399536"/>
                <a:gd name="connsiteX145" fmla="*/ 164148 w 6594093"/>
                <a:gd name="connsiteY145" fmla="*/ 1150810 h 3399536"/>
                <a:gd name="connsiteX146" fmla="*/ 952 w 6594093"/>
                <a:gd name="connsiteY146" fmla="*/ 962279 h 3399536"/>
                <a:gd name="connsiteX147" fmla="*/ 952 w 6594093"/>
                <a:gd name="connsiteY147" fmla="*/ 959358 h 3399536"/>
                <a:gd name="connsiteX148" fmla="*/ 63 w 6594093"/>
                <a:gd name="connsiteY148" fmla="*/ 959358 h 3399536"/>
                <a:gd name="connsiteX149" fmla="*/ 63 w 6594093"/>
                <a:gd name="connsiteY149" fmla="*/ 1604836 h 3399536"/>
                <a:gd name="connsiteX150" fmla="*/ 952 w 6594093"/>
                <a:gd name="connsiteY150" fmla="*/ 1604836 h 3399536"/>
                <a:gd name="connsiteX151" fmla="*/ 952 w 6594093"/>
                <a:gd name="connsiteY151" fmla="*/ 1599374 h 3399536"/>
                <a:gd name="connsiteX152" fmla="*/ 157099 w 6594093"/>
                <a:gd name="connsiteY152" fmla="*/ 1617599 h 3399536"/>
                <a:gd name="connsiteX153" fmla="*/ 157099 w 6594093"/>
                <a:gd name="connsiteY153" fmla="*/ 1706181 h 3399536"/>
                <a:gd name="connsiteX154" fmla="*/ 0 w 6594093"/>
                <a:gd name="connsiteY154" fmla="*/ 1687830 h 3399536"/>
                <a:gd name="connsiteX155" fmla="*/ 0 w 6594093"/>
                <a:gd name="connsiteY155" fmla="*/ 1696911 h 3399536"/>
                <a:gd name="connsiteX156" fmla="*/ 157099 w 6594093"/>
                <a:gd name="connsiteY156" fmla="*/ 1715262 h 3399536"/>
                <a:gd name="connsiteX157" fmla="*/ 157099 w 6594093"/>
                <a:gd name="connsiteY157" fmla="*/ 1814131 h 3399536"/>
                <a:gd name="connsiteX158" fmla="*/ 134430 w 6594093"/>
                <a:gd name="connsiteY158" fmla="*/ 1811718 h 3399536"/>
                <a:gd name="connsiteX159" fmla="*/ 134430 w 6594093"/>
                <a:gd name="connsiteY159" fmla="*/ 1809369 h 3399536"/>
                <a:gd name="connsiteX160" fmla="*/ 125413 w 6594093"/>
                <a:gd name="connsiteY160" fmla="*/ 1809369 h 3399536"/>
                <a:gd name="connsiteX161" fmla="*/ 125413 w 6594093"/>
                <a:gd name="connsiteY161" fmla="*/ 1810766 h 3399536"/>
                <a:gd name="connsiteX162" fmla="*/ 99060 w 6594093"/>
                <a:gd name="connsiteY162" fmla="*/ 1807909 h 3399536"/>
                <a:gd name="connsiteX163" fmla="*/ 99060 w 6594093"/>
                <a:gd name="connsiteY163" fmla="*/ 1805749 h 3399536"/>
                <a:gd name="connsiteX164" fmla="*/ 90043 w 6594093"/>
                <a:gd name="connsiteY164" fmla="*/ 1805749 h 3399536"/>
                <a:gd name="connsiteX165" fmla="*/ 90043 w 6594093"/>
                <a:gd name="connsiteY165" fmla="*/ 1806892 h 3399536"/>
                <a:gd name="connsiteX166" fmla="*/ 63690 w 6594093"/>
                <a:gd name="connsiteY166" fmla="*/ 1804035 h 3399536"/>
                <a:gd name="connsiteX167" fmla="*/ 63690 w 6594093"/>
                <a:gd name="connsiteY167" fmla="*/ 1802130 h 3399536"/>
                <a:gd name="connsiteX168" fmla="*/ 54674 w 6594093"/>
                <a:gd name="connsiteY168" fmla="*/ 1802130 h 3399536"/>
                <a:gd name="connsiteX169" fmla="*/ 54674 w 6594093"/>
                <a:gd name="connsiteY169" fmla="*/ 1803082 h 3399536"/>
                <a:gd name="connsiteX170" fmla="*/ 28321 w 6594093"/>
                <a:gd name="connsiteY170" fmla="*/ 1800225 h 3399536"/>
                <a:gd name="connsiteX171" fmla="*/ 28321 w 6594093"/>
                <a:gd name="connsiteY171" fmla="*/ 1798511 h 3399536"/>
                <a:gd name="connsiteX172" fmla="*/ 19304 w 6594093"/>
                <a:gd name="connsiteY172" fmla="*/ 1798511 h 3399536"/>
                <a:gd name="connsiteX173" fmla="*/ 19304 w 6594093"/>
                <a:gd name="connsiteY173" fmla="*/ 1799209 h 3399536"/>
                <a:gd name="connsiteX174" fmla="*/ 0 w 6594093"/>
                <a:gd name="connsiteY174" fmla="*/ 1797113 h 3399536"/>
                <a:gd name="connsiteX175" fmla="*/ 0 w 6594093"/>
                <a:gd name="connsiteY175" fmla="*/ 1806194 h 3399536"/>
                <a:gd name="connsiteX176" fmla="*/ 19304 w 6594093"/>
                <a:gd name="connsiteY176" fmla="*/ 1808289 h 3399536"/>
                <a:gd name="connsiteX177" fmla="*/ 19304 w 6594093"/>
                <a:gd name="connsiteY177" fmla="*/ 2032508 h 3399536"/>
                <a:gd name="connsiteX178" fmla="*/ 0 w 6594093"/>
                <a:gd name="connsiteY178" fmla="*/ 2030857 h 3399536"/>
                <a:gd name="connsiteX179" fmla="*/ 0 w 6594093"/>
                <a:gd name="connsiteY179" fmla="*/ 2039874 h 3399536"/>
                <a:gd name="connsiteX180" fmla="*/ 912305 w 6594093"/>
                <a:gd name="connsiteY180" fmla="*/ 2118995 h 3399536"/>
                <a:gd name="connsiteX181" fmla="*/ 912305 w 6594093"/>
                <a:gd name="connsiteY181" fmla="*/ 2119503 h 3399536"/>
                <a:gd name="connsiteX182" fmla="*/ 918464 w 6594093"/>
                <a:gd name="connsiteY182" fmla="*/ 2119503 h 3399536"/>
                <a:gd name="connsiteX183" fmla="*/ 1996821 w 6594093"/>
                <a:gd name="connsiteY183" fmla="*/ 2213038 h 3399536"/>
                <a:gd name="connsiteX184" fmla="*/ 1996821 w 6594093"/>
                <a:gd name="connsiteY184" fmla="*/ 2213356 h 3399536"/>
                <a:gd name="connsiteX185" fmla="*/ 2000377 w 6594093"/>
                <a:gd name="connsiteY185" fmla="*/ 2213356 h 3399536"/>
                <a:gd name="connsiteX186" fmla="*/ 2021904 w 6594093"/>
                <a:gd name="connsiteY186" fmla="*/ 2215198 h 3399536"/>
                <a:gd name="connsiteX187" fmla="*/ 2021904 w 6594093"/>
                <a:gd name="connsiteY187" fmla="*/ 2216150 h 3399536"/>
                <a:gd name="connsiteX188" fmla="*/ 2030921 w 6594093"/>
                <a:gd name="connsiteY188" fmla="*/ 2216150 h 3399536"/>
                <a:gd name="connsiteX189" fmla="*/ 2030921 w 6594093"/>
                <a:gd name="connsiteY189" fmla="*/ 2215960 h 3399536"/>
                <a:gd name="connsiteX190" fmla="*/ 3148648 w 6594093"/>
                <a:gd name="connsiteY190" fmla="*/ 2312924 h 3399536"/>
                <a:gd name="connsiteX191" fmla="*/ 3148648 w 6594093"/>
                <a:gd name="connsiteY191" fmla="*/ 3149791 h 3399536"/>
                <a:gd name="connsiteX192" fmla="*/ 3081401 w 6594093"/>
                <a:gd name="connsiteY192" fmla="*/ 3149791 h 3399536"/>
                <a:gd name="connsiteX193" fmla="*/ 3081401 w 6594093"/>
                <a:gd name="connsiteY193" fmla="*/ 2693606 h 3399536"/>
                <a:gd name="connsiteX194" fmla="*/ 3074289 w 6594093"/>
                <a:gd name="connsiteY194" fmla="*/ 2590102 h 3399536"/>
                <a:gd name="connsiteX195" fmla="*/ 3002725 w 6594093"/>
                <a:gd name="connsiteY195" fmla="*/ 2419286 h 3399536"/>
                <a:gd name="connsiteX196" fmla="*/ 2890012 w 6594093"/>
                <a:gd name="connsiteY196" fmla="*/ 2372360 h 3399536"/>
                <a:gd name="connsiteX197" fmla="*/ 2889758 w 6594093"/>
                <a:gd name="connsiteY197" fmla="*/ 2372360 h 3399536"/>
                <a:gd name="connsiteX198" fmla="*/ 2767521 w 6594093"/>
                <a:gd name="connsiteY198" fmla="*/ 2422588 h 3399536"/>
                <a:gd name="connsiteX199" fmla="*/ 2737422 w 6594093"/>
                <a:gd name="connsiteY199" fmla="*/ 2467038 h 3399536"/>
                <a:gd name="connsiteX200" fmla="*/ 2730564 w 6594093"/>
                <a:gd name="connsiteY200" fmla="*/ 2477516 h 3399536"/>
                <a:gd name="connsiteX201" fmla="*/ 2732215 w 6594093"/>
                <a:gd name="connsiteY201" fmla="*/ 2478342 h 3399536"/>
                <a:gd name="connsiteX202" fmla="*/ 2708593 w 6594093"/>
                <a:gd name="connsiteY202" fmla="*/ 2566416 h 3399536"/>
                <a:gd name="connsiteX203" fmla="*/ 2705100 w 6594093"/>
                <a:gd name="connsiteY203" fmla="*/ 2649537 h 3399536"/>
                <a:gd name="connsiteX204" fmla="*/ 2705100 w 6594093"/>
                <a:gd name="connsiteY204" fmla="*/ 3149791 h 3399536"/>
                <a:gd name="connsiteX205" fmla="*/ 2615946 w 6594093"/>
                <a:gd name="connsiteY205" fmla="*/ 3149791 h 3399536"/>
                <a:gd name="connsiteX206" fmla="*/ 2615946 w 6594093"/>
                <a:gd name="connsiteY206" fmla="*/ 2661603 h 3399536"/>
                <a:gd name="connsiteX207" fmla="*/ 2608453 w 6594093"/>
                <a:gd name="connsiteY207" fmla="*/ 2548509 h 3399536"/>
                <a:gd name="connsiteX208" fmla="*/ 2533396 w 6594093"/>
                <a:gd name="connsiteY208" fmla="*/ 2365058 h 3399536"/>
                <a:gd name="connsiteX209" fmla="*/ 2424557 w 6594093"/>
                <a:gd name="connsiteY209" fmla="*/ 2319274 h 3399536"/>
                <a:gd name="connsiteX210" fmla="*/ 2424303 w 6594093"/>
                <a:gd name="connsiteY210" fmla="*/ 2319274 h 3399536"/>
                <a:gd name="connsiteX211" fmla="*/ 2305812 w 6594093"/>
                <a:gd name="connsiteY211" fmla="*/ 2368486 h 3399536"/>
                <a:gd name="connsiteX212" fmla="*/ 2271332 w 6594093"/>
                <a:gd name="connsiteY212" fmla="*/ 2420811 h 3399536"/>
                <a:gd name="connsiteX213" fmla="*/ 2264982 w 6594093"/>
                <a:gd name="connsiteY213" fmla="*/ 2431288 h 3399536"/>
                <a:gd name="connsiteX214" fmla="*/ 2266442 w 6594093"/>
                <a:gd name="connsiteY214" fmla="*/ 2431986 h 3399536"/>
                <a:gd name="connsiteX215" fmla="*/ 2239582 w 6594093"/>
                <a:gd name="connsiteY215" fmla="*/ 2614549 h 3399536"/>
                <a:gd name="connsiteX216" fmla="*/ 2239582 w 6594093"/>
                <a:gd name="connsiteY216" fmla="*/ 3149727 h 3399536"/>
                <a:gd name="connsiteX217" fmla="*/ 2068259 w 6594093"/>
                <a:gd name="connsiteY217" fmla="*/ 3149727 h 3399536"/>
                <a:gd name="connsiteX218" fmla="*/ 2068259 w 6594093"/>
                <a:gd name="connsiteY218" fmla="*/ 2615692 h 3399536"/>
                <a:gd name="connsiteX219" fmla="*/ 1888363 w 6594093"/>
                <a:gd name="connsiteY219" fmla="*/ 2338768 h 3399536"/>
                <a:gd name="connsiteX220" fmla="*/ 1887474 w 6594093"/>
                <a:gd name="connsiteY220" fmla="*/ 2338768 h 3399536"/>
                <a:gd name="connsiteX221" fmla="*/ 1886331 w 6594093"/>
                <a:gd name="connsiteY221" fmla="*/ 2338324 h 3399536"/>
                <a:gd name="connsiteX222" fmla="*/ 1886204 w 6594093"/>
                <a:gd name="connsiteY222" fmla="*/ 2338768 h 3399536"/>
                <a:gd name="connsiteX223" fmla="*/ 1795145 w 6594093"/>
                <a:gd name="connsiteY223" fmla="*/ 2366391 h 3399536"/>
                <a:gd name="connsiteX224" fmla="*/ 1811211 w 6594093"/>
                <a:gd name="connsiteY224" fmla="*/ 2346198 h 3399536"/>
                <a:gd name="connsiteX225" fmla="*/ 1937829 w 6594093"/>
                <a:gd name="connsiteY225" fmla="*/ 2294318 h 3399536"/>
                <a:gd name="connsiteX226" fmla="*/ 1938084 w 6594093"/>
                <a:gd name="connsiteY226" fmla="*/ 2294318 h 3399536"/>
                <a:gd name="connsiteX227" fmla="*/ 2054352 w 6594093"/>
                <a:gd name="connsiteY227" fmla="*/ 2342705 h 3399536"/>
                <a:gd name="connsiteX228" fmla="*/ 2138680 w 6594093"/>
                <a:gd name="connsiteY228" fmla="*/ 2640648 h 3399536"/>
                <a:gd name="connsiteX229" fmla="*/ 2138680 w 6594093"/>
                <a:gd name="connsiteY229" fmla="*/ 3148393 h 3399536"/>
                <a:gd name="connsiteX230" fmla="*/ 2147697 w 6594093"/>
                <a:gd name="connsiteY230" fmla="*/ 3148393 h 3399536"/>
                <a:gd name="connsiteX231" fmla="*/ 2147697 w 6594093"/>
                <a:gd name="connsiteY231" fmla="*/ 2640838 h 3399536"/>
                <a:gd name="connsiteX232" fmla="*/ 2139823 w 6594093"/>
                <a:gd name="connsiteY232" fmla="*/ 2525776 h 3399536"/>
                <a:gd name="connsiteX233" fmla="*/ 2060829 w 6594093"/>
                <a:gd name="connsiteY233" fmla="*/ 2336546 h 3399536"/>
                <a:gd name="connsiteX234" fmla="*/ 1938084 w 6594093"/>
                <a:gd name="connsiteY234" fmla="*/ 2285365 h 3399536"/>
                <a:gd name="connsiteX235" fmla="*/ 1937829 w 6594093"/>
                <a:gd name="connsiteY235" fmla="*/ 2285365 h 3399536"/>
                <a:gd name="connsiteX236" fmla="*/ 1804607 w 6594093"/>
                <a:gd name="connsiteY236" fmla="*/ 2340166 h 3399536"/>
                <a:gd name="connsiteX237" fmla="*/ 1771079 w 6594093"/>
                <a:gd name="connsiteY237" fmla="*/ 2389886 h 3399536"/>
                <a:gd name="connsiteX238" fmla="*/ 1763459 w 6594093"/>
                <a:gd name="connsiteY238" fmla="*/ 2401570 h 3399536"/>
                <a:gd name="connsiteX239" fmla="*/ 1765237 w 6594093"/>
                <a:gd name="connsiteY239" fmla="*/ 2402459 h 3399536"/>
                <a:gd name="connsiteX240" fmla="*/ 1739392 w 6594093"/>
                <a:gd name="connsiteY240" fmla="*/ 2499550 h 3399536"/>
                <a:gd name="connsiteX241" fmla="*/ 1735519 w 6594093"/>
                <a:gd name="connsiteY241" fmla="*/ 2592006 h 3399536"/>
                <a:gd name="connsiteX242" fmla="*/ 1735519 w 6594093"/>
                <a:gd name="connsiteY242" fmla="*/ 3148393 h 3399536"/>
                <a:gd name="connsiteX243" fmla="*/ 1744536 w 6594093"/>
                <a:gd name="connsiteY243" fmla="*/ 3148393 h 3399536"/>
                <a:gd name="connsiteX244" fmla="*/ 1744536 w 6594093"/>
                <a:gd name="connsiteY244" fmla="*/ 2591689 h 3399536"/>
                <a:gd name="connsiteX245" fmla="*/ 1778445 w 6594093"/>
                <a:gd name="connsiteY245" fmla="*/ 2395284 h 3399536"/>
                <a:gd name="connsiteX246" fmla="*/ 1886077 w 6594093"/>
                <a:gd name="connsiteY246" fmla="*/ 2347912 h 3399536"/>
                <a:gd name="connsiteX247" fmla="*/ 1975231 w 6594093"/>
                <a:gd name="connsiteY247" fmla="*/ 2569655 h 3399536"/>
                <a:gd name="connsiteX248" fmla="*/ 1975231 w 6594093"/>
                <a:gd name="connsiteY248" fmla="*/ 3148393 h 3399536"/>
                <a:gd name="connsiteX249" fmla="*/ 1984248 w 6594093"/>
                <a:gd name="connsiteY249" fmla="*/ 3148393 h 3399536"/>
                <a:gd name="connsiteX250" fmla="*/ 1984248 w 6594093"/>
                <a:gd name="connsiteY250" fmla="*/ 2569655 h 3399536"/>
                <a:gd name="connsiteX251" fmla="*/ 1906334 w 6594093"/>
                <a:gd name="connsiteY251" fmla="*/ 2348929 h 3399536"/>
                <a:gd name="connsiteX252" fmla="*/ 2059369 w 6594093"/>
                <a:gd name="connsiteY252" fmla="*/ 2615755 h 3399536"/>
                <a:gd name="connsiteX253" fmla="*/ 2059369 w 6594093"/>
                <a:gd name="connsiteY253" fmla="*/ 3149791 h 3399536"/>
                <a:gd name="connsiteX254" fmla="*/ 1547114 w 6594093"/>
                <a:gd name="connsiteY254" fmla="*/ 3149791 h 3399536"/>
                <a:gd name="connsiteX255" fmla="*/ 1547114 w 6594093"/>
                <a:gd name="connsiteY255" fmla="*/ 2590292 h 3399536"/>
                <a:gd name="connsiteX256" fmla="*/ 1340485 w 6594093"/>
                <a:gd name="connsiteY256" fmla="*/ 2301240 h 3399536"/>
                <a:gd name="connsiteX257" fmla="*/ 1339279 w 6594093"/>
                <a:gd name="connsiteY257" fmla="*/ 2301240 h 3399536"/>
                <a:gd name="connsiteX258" fmla="*/ 1337755 w 6594093"/>
                <a:gd name="connsiteY258" fmla="*/ 2300732 h 3399536"/>
                <a:gd name="connsiteX259" fmla="*/ 1337564 w 6594093"/>
                <a:gd name="connsiteY259" fmla="*/ 2301240 h 3399536"/>
                <a:gd name="connsiteX260" fmla="*/ 1230821 w 6594093"/>
                <a:gd name="connsiteY260" fmla="*/ 2331784 h 3399536"/>
                <a:gd name="connsiteX261" fmla="*/ 1243838 w 6594093"/>
                <a:gd name="connsiteY261" fmla="*/ 2315972 h 3399536"/>
                <a:gd name="connsiteX262" fmla="*/ 1397445 w 6594093"/>
                <a:gd name="connsiteY262" fmla="*/ 2254313 h 3399536"/>
                <a:gd name="connsiteX263" fmla="*/ 1397762 w 6594093"/>
                <a:gd name="connsiteY263" fmla="*/ 2254313 h 3399536"/>
                <a:gd name="connsiteX264" fmla="*/ 1539748 w 6594093"/>
                <a:gd name="connsiteY264" fmla="*/ 2312353 h 3399536"/>
                <a:gd name="connsiteX265" fmla="*/ 1629664 w 6594093"/>
                <a:gd name="connsiteY265" fmla="*/ 2616327 h 3399536"/>
                <a:gd name="connsiteX266" fmla="*/ 1629664 w 6594093"/>
                <a:gd name="connsiteY266" fmla="*/ 3146742 h 3399536"/>
                <a:gd name="connsiteX267" fmla="*/ 1638681 w 6594093"/>
                <a:gd name="connsiteY267" fmla="*/ 3146742 h 3399536"/>
                <a:gd name="connsiteX268" fmla="*/ 1638681 w 6594093"/>
                <a:gd name="connsiteY268" fmla="*/ 2616517 h 3399536"/>
                <a:gd name="connsiteX269" fmla="*/ 1546289 w 6594093"/>
                <a:gd name="connsiteY269" fmla="*/ 2306130 h 3399536"/>
                <a:gd name="connsiteX270" fmla="*/ 1397826 w 6594093"/>
                <a:gd name="connsiteY270" fmla="*/ 2245297 h 3399536"/>
                <a:gd name="connsiteX271" fmla="*/ 1397508 w 6594093"/>
                <a:gd name="connsiteY271" fmla="*/ 2245297 h 3399536"/>
                <a:gd name="connsiteX272" fmla="*/ 1237298 w 6594093"/>
                <a:gd name="connsiteY272" fmla="*/ 2309940 h 3399536"/>
                <a:gd name="connsiteX273" fmla="*/ 1205992 w 6594093"/>
                <a:gd name="connsiteY273" fmla="*/ 2354262 h 3399536"/>
                <a:gd name="connsiteX274" fmla="*/ 1197229 w 6594093"/>
                <a:gd name="connsiteY274" fmla="*/ 2366455 h 3399536"/>
                <a:gd name="connsiteX275" fmla="*/ 1199198 w 6594093"/>
                <a:gd name="connsiteY275" fmla="*/ 2367534 h 3399536"/>
                <a:gd name="connsiteX276" fmla="*/ 1168908 w 6594093"/>
                <a:gd name="connsiteY276" fmla="*/ 2473135 h 3399536"/>
                <a:gd name="connsiteX277" fmla="*/ 1165098 w 6594093"/>
                <a:gd name="connsiteY277" fmla="*/ 2565463 h 3399536"/>
                <a:gd name="connsiteX278" fmla="*/ 1165098 w 6594093"/>
                <a:gd name="connsiteY278" fmla="*/ 3146679 h 3399536"/>
                <a:gd name="connsiteX279" fmla="*/ 1174115 w 6594093"/>
                <a:gd name="connsiteY279" fmla="*/ 3146679 h 3399536"/>
                <a:gd name="connsiteX280" fmla="*/ 1174115 w 6594093"/>
                <a:gd name="connsiteY280" fmla="*/ 2565083 h 3399536"/>
                <a:gd name="connsiteX281" fmla="*/ 1212977 w 6594093"/>
                <a:gd name="connsiteY281" fmla="*/ 2360168 h 3399536"/>
                <a:gd name="connsiteX282" fmla="*/ 1337945 w 6594093"/>
                <a:gd name="connsiteY282" fmla="*/ 2310130 h 3399536"/>
                <a:gd name="connsiteX283" fmla="*/ 1441260 w 6594093"/>
                <a:gd name="connsiteY283" fmla="*/ 2542032 h 3399536"/>
                <a:gd name="connsiteX284" fmla="*/ 1441260 w 6594093"/>
                <a:gd name="connsiteY284" fmla="*/ 3146616 h 3399536"/>
                <a:gd name="connsiteX285" fmla="*/ 1450277 w 6594093"/>
                <a:gd name="connsiteY285" fmla="*/ 3146616 h 3399536"/>
                <a:gd name="connsiteX286" fmla="*/ 1450277 w 6594093"/>
                <a:gd name="connsiteY286" fmla="*/ 2542032 h 3399536"/>
                <a:gd name="connsiteX287" fmla="*/ 1359980 w 6594093"/>
                <a:gd name="connsiteY287" fmla="*/ 2311083 h 3399536"/>
                <a:gd name="connsiteX288" fmla="*/ 1538161 w 6594093"/>
                <a:gd name="connsiteY288" fmla="*/ 2590165 h 3399536"/>
                <a:gd name="connsiteX289" fmla="*/ 1538161 w 6594093"/>
                <a:gd name="connsiteY289" fmla="*/ 3149663 h 3399536"/>
                <a:gd name="connsiteX290" fmla="*/ 962914 w 6594093"/>
                <a:gd name="connsiteY290" fmla="*/ 3149663 h 3399536"/>
                <a:gd name="connsiteX291" fmla="*/ 962914 w 6594093"/>
                <a:gd name="connsiteY291" fmla="*/ 2566035 h 3399536"/>
                <a:gd name="connsiteX292" fmla="*/ 742442 w 6594093"/>
                <a:gd name="connsiteY292" fmla="*/ 2263966 h 3399536"/>
                <a:gd name="connsiteX293" fmla="*/ 580644 w 6594093"/>
                <a:gd name="connsiteY293" fmla="*/ 2387410 h 3399536"/>
                <a:gd name="connsiteX294" fmla="*/ 637286 w 6594093"/>
                <a:gd name="connsiteY294" fmla="*/ 2280984 h 3399536"/>
                <a:gd name="connsiteX295" fmla="*/ 803339 w 6594093"/>
                <a:gd name="connsiteY295" fmla="*/ 2214626 h 3399536"/>
                <a:gd name="connsiteX296" fmla="*/ 803656 w 6594093"/>
                <a:gd name="connsiteY296" fmla="*/ 2214626 h 3399536"/>
                <a:gd name="connsiteX297" fmla="*/ 957389 w 6594093"/>
                <a:gd name="connsiteY297" fmla="*/ 2277174 h 3399536"/>
                <a:gd name="connsiteX298" fmla="*/ 1051814 w 6594093"/>
                <a:gd name="connsiteY298" fmla="*/ 2593340 h 3399536"/>
                <a:gd name="connsiteX299" fmla="*/ 1051814 w 6594093"/>
                <a:gd name="connsiteY299" fmla="*/ 3148012 h 3399536"/>
                <a:gd name="connsiteX300" fmla="*/ 1060831 w 6594093"/>
                <a:gd name="connsiteY300" fmla="*/ 3148012 h 3399536"/>
                <a:gd name="connsiteX301" fmla="*/ 1060831 w 6594093"/>
                <a:gd name="connsiteY301" fmla="*/ 2593530 h 3399536"/>
                <a:gd name="connsiteX302" fmla="*/ 963930 w 6594093"/>
                <a:gd name="connsiteY302" fmla="*/ 2270950 h 3399536"/>
                <a:gd name="connsiteX303" fmla="*/ 803720 w 6594093"/>
                <a:gd name="connsiteY303" fmla="*/ 2205609 h 3399536"/>
                <a:gd name="connsiteX304" fmla="*/ 803402 w 6594093"/>
                <a:gd name="connsiteY304" fmla="*/ 2205609 h 3399536"/>
                <a:gd name="connsiteX305" fmla="*/ 630746 w 6594093"/>
                <a:gd name="connsiteY305" fmla="*/ 2274887 h 3399536"/>
                <a:gd name="connsiteX306" fmla="*/ 559943 w 6594093"/>
                <a:gd name="connsiteY306" fmla="*/ 2441829 h 3399536"/>
                <a:gd name="connsiteX307" fmla="*/ 559753 w 6594093"/>
                <a:gd name="connsiteY307" fmla="*/ 2442400 h 3399536"/>
                <a:gd name="connsiteX308" fmla="*/ 559880 w 6594093"/>
                <a:gd name="connsiteY308" fmla="*/ 2442464 h 3399536"/>
                <a:gd name="connsiteX309" fmla="*/ 555371 w 6594093"/>
                <a:gd name="connsiteY309" fmla="*/ 2540254 h 3399536"/>
                <a:gd name="connsiteX310" fmla="*/ 555371 w 6594093"/>
                <a:gd name="connsiteY310" fmla="*/ 3148076 h 3399536"/>
                <a:gd name="connsiteX311" fmla="*/ 564388 w 6594093"/>
                <a:gd name="connsiteY311" fmla="*/ 3148076 h 3399536"/>
                <a:gd name="connsiteX312" fmla="*/ 564388 w 6594093"/>
                <a:gd name="connsiteY312" fmla="*/ 2539873 h 3399536"/>
                <a:gd name="connsiteX313" fmla="*/ 568643 w 6594093"/>
                <a:gd name="connsiteY313" fmla="*/ 2444433 h 3399536"/>
                <a:gd name="connsiteX314" fmla="*/ 706755 w 6594093"/>
                <a:gd name="connsiteY314" fmla="*/ 2313368 h 3399536"/>
                <a:gd name="connsiteX315" fmla="*/ 826008 w 6594093"/>
                <a:gd name="connsiteY315" fmla="*/ 2388235 h 3399536"/>
                <a:gd name="connsiteX316" fmla="*/ 850519 w 6594093"/>
                <a:gd name="connsiteY316" fmla="*/ 2616581 h 3399536"/>
                <a:gd name="connsiteX317" fmla="*/ 850519 w 6594093"/>
                <a:gd name="connsiteY317" fmla="*/ 3148012 h 3399536"/>
                <a:gd name="connsiteX318" fmla="*/ 859536 w 6594093"/>
                <a:gd name="connsiteY318" fmla="*/ 3148012 h 3399536"/>
                <a:gd name="connsiteX319" fmla="*/ 859536 w 6594093"/>
                <a:gd name="connsiteY319" fmla="*/ 2616581 h 3399536"/>
                <a:gd name="connsiteX320" fmla="*/ 706755 w 6594093"/>
                <a:gd name="connsiteY320" fmla="*/ 2304352 h 3399536"/>
                <a:gd name="connsiteX321" fmla="*/ 618681 w 6594093"/>
                <a:gd name="connsiteY321" fmla="*/ 2344039 h 3399536"/>
                <a:gd name="connsiteX322" fmla="*/ 742569 w 6594093"/>
                <a:gd name="connsiteY322" fmla="*/ 2272983 h 3399536"/>
                <a:gd name="connsiteX323" fmla="*/ 954088 w 6594093"/>
                <a:gd name="connsiteY323" fmla="*/ 2566099 h 3399536"/>
                <a:gd name="connsiteX324" fmla="*/ 954088 w 6594093"/>
                <a:gd name="connsiteY324" fmla="*/ 3149727 h 3399536"/>
                <a:gd name="connsiteX325" fmla="*/ 0 w 6594093"/>
                <a:gd name="connsiteY325" fmla="*/ 3149727 h 3399536"/>
                <a:gd name="connsiteX326" fmla="*/ 0 w 6594093"/>
                <a:gd name="connsiteY326" fmla="*/ 3158744 h 3399536"/>
                <a:gd name="connsiteX327" fmla="*/ 3153156 w 6594093"/>
                <a:gd name="connsiteY327" fmla="*/ 3158744 h 3399536"/>
                <a:gd name="connsiteX328" fmla="*/ 3157665 w 6594093"/>
                <a:gd name="connsiteY328" fmla="*/ 3158744 h 3399536"/>
                <a:gd name="connsiteX329" fmla="*/ 3421253 w 6594093"/>
                <a:gd name="connsiteY329" fmla="*/ 3158744 h 3399536"/>
                <a:gd name="connsiteX330" fmla="*/ 3421253 w 6594093"/>
                <a:gd name="connsiteY330" fmla="*/ 3195447 h 3399536"/>
                <a:gd name="connsiteX331" fmla="*/ 0 w 6594093"/>
                <a:gd name="connsiteY331" fmla="*/ 3220149 h 3399536"/>
                <a:gd name="connsiteX332" fmla="*/ 0 w 6594093"/>
                <a:gd name="connsiteY332" fmla="*/ 3229166 h 3399536"/>
                <a:gd name="connsiteX333" fmla="*/ 3544761 w 6594093"/>
                <a:gd name="connsiteY333" fmla="*/ 3203575 h 3399536"/>
                <a:gd name="connsiteX334" fmla="*/ 3544761 w 6594093"/>
                <a:gd name="connsiteY334" fmla="*/ 3244786 h 3399536"/>
                <a:gd name="connsiteX335" fmla="*/ 0 w 6594093"/>
                <a:gd name="connsiteY335" fmla="*/ 3270822 h 3399536"/>
                <a:gd name="connsiteX336" fmla="*/ 0 w 6594093"/>
                <a:gd name="connsiteY336" fmla="*/ 3279838 h 3399536"/>
                <a:gd name="connsiteX337" fmla="*/ 3656330 w 6594093"/>
                <a:gd name="connsiteY337" fmla="*/ 3252978 h 3399536"/>
                <a:gd name="connsiteX338" fmla="*/ 3656330 w 6594093"/>
                <a:gd name="connsiteY338" fmla="*/ 3294634 h 3399536"/>
                <a:gd name="connsiteX339" fmla="*/ 0 w 6594093"/>
                <a:gd name="connsiteY339" fmla="*/ 3332099 h 3399536"/>
                <a:gd name="connsiteX340" fmla="*/ 0 w 6594093"/>
                <a:gd name="connsiteY340" fmla="*/ 3341116 h 3399536"/>
                <a:gd name="connsiteX341" fmla="*/ 3776409 w 6594093"/>
                <a:gd name="connsiteY341" fmla="*/ 3302381 h 3399536"/>
                <a:gd name="connsiteX342" fmla="*/ 3776409 w 6594093"/>
                <a:gd name="connsiteY342" fmla="*/ 3345053 h 3399536"/>
                <a:gd name="connsiteX343" fmla="*/ 0 w 6594093"/>
                <a:gd name="connsiteY343" fmla="*/ 3390519 h 3399536"/>
                <a:gd name="connsiteX344" fmla="*/ 0 w 6594093"/>
                <a:gd name="connsiteY344" fmla="*/ 3399536 h 3399536"/>
                <a:gd name="connsiteX345" fmla="*/ 3913315 w 6594093"/>
                <a:gd name="connsiteY345" fmla="*/ 3352419 h 3399536"/>
                <a:gd name="connsiteX346" fmla="*/ 3913315 w 6594093"/>
                <a:gd name="connsiteY346" fmla="*/ 3377121 h 3399536"/>
                <a:gd name="connsiteX347" fmla="*/ 4017074 w 6594093"/>
                <a:gd name="connsiteY347" fmla="*/ 3377121 h 3399536"/>
                <a:gd name="connsiteX348" fmla="*/ 4017074 w 6594093"/>
                <a:gd name="connsiteY348" fmla="*/ 3376041 h 3399536"/>
                <a:gd name="connsiteX349" fmla="*/ 5888419 w 6594093"/>
                <a:gd name="connsiteY349" fmla="*/ 3349435 h 3399536"/>
                <a:gd name="connsiteX350" fmla="*/ 5892864 w 6594093"/>
                <a:gd name="connsiteY350" fmla="*/ 3349371 h 3399536"/>
                <a:gd name="connsiteX351" fmla="*/ 5892864 w 6594093"/>
                <a:gd name="connsiteY351" fmla="*/ 3300095 h 3399536"/>
                <a:gd name="connsiteX352" fmla="*/ 6355080 w 6594093"/>
                <a:gd name="connsiteY352" fmla="*/ 3293999 h 3399536"/>
                <a:gd name="connsiteX353" fmla="*/ 6359525 w 6594093"/>
                <a:gd name="connsiteY353" fmla="*/ 3293936 h 3399536"/>
                <a:gd name="connsiteX354" fmla="*/ 6359525 w 6594093"/>
                <a:gd name="connsiteY354" fmla="*/ 1608264 h 3399536"/>
                <a:gd name="connsiteX355" fmla="*/ 6594094 w 6594093"/>
                <a:gd name="connsiteY355" fmla="*/ 1608392 h 3399536"/>
                <a:gd name="connsiteX356" fmla="*/ 6594094 w 6594093"/>
                <a:gd name="connsiteY356" fmla="*/ 1599374 h 3399536"/>
                <a:gd name="connsiteX357" fmla="*/ 6293168 w 6594093"/>
                <a:gd name="connsiteY357" fmla="*/ 1599374 h 3399536"/>
                <a:gd name="connsiteX358" fmla="*/ 54674 w 6594093"/>
                <a:gd name="connsiteY358" fmla="*/ 2035747 h 3399536"/>
                <a:gd name="connsiteX359" fmla="*/ 28321 w 6594093"/>
                <a:gd name="connsiteY359" fmla="*/ 2033461 h 3399536"/>
                <a:gd name="connsiteX360" fmla="*/ 28321 w 6594093"/>
                <a:gd name="connsiteY360" fmla="*/ 1809432 h 3399536"/>
                <a:gd name="connsiteX361" fmla="*/ 54674 w 6594093"/>
                <a:gd name="connsiteY361" fmla="*/ 1812290 h 3399536"/>
                <a:gd name="connsiteX362" fmla="*/ 54674 w 6594093"/>
                <a:gd name="connsiteY362" fmla="*/ 2035747 h 3399536"/>
                <a:gd name="connsiteX363" fmla="*/ 90043 w 6594093"/>
                <a:gd name="connsiteY363" fmla="*/ 2038794 h 3399536"/>
                <a:gd name="connsiteX364" fmla="*/ 63690 w 6594093"/>
                <a:gd name="connsiteY364" fmla="*/ 2036509 h 3399536"/>
                <a:gd name="connsiteX365" fmla="*/ 63690 w 6594093"/>
                <a:gd name="connsiteY365" fmla="*/ 1813242 h 3399536"/>
                <a:gd name="connsiteX366" fmla="*/ 90043 w 6594093"/>
                <a:gd name="connsiteY366" fmla="*/ 1816100 h 3399536"/>
                <a:gd name="connsiteX367" fmla="*/ 90043 w 6594093"/>
                <a:gd name="connsiteY367" fmla="*/ 2038794 h 3399536"/>
                <a:gd name="connsiteX368" fmla="*/ 125413 w 6594093"/>
                <a:gd name="connsiteY368" fmla="*/ 2041906 h 3399536"/>
                <a:gd name="connsiteX369" fmla="*/ 99060 w 6594093"/>
                <a:gd name="connsiteY369" fmla="*/ 2039620 h 3399536"/>
                <a:gd name="connsiteX370" fmla="*/ 99060 w 6594093"/>
                <a:gd name="connsiteY370" fmla="*/ 1817053 h 3399536"/>
                <a:gd name="connsiteX371" fmla="*/ 125413 w 6594093"/>
                <a:gd name="connsiteY371" fmla="*/ 1819910 h 3399536"/>
                <a:gd name="connsiteX372" fmla="*/ 125413 w 6594093"/>
                <a:gd name="connsiteY372" fmla="*/ 2041906 h 3399536"/>
                <a:gd name="connsiteX373" fmla="*/ 889 w 6594093"/>
                <a:gd name="connsiteY373" fmla="*/ 971613 h 3399536"/>
                <a:gd name="connsiteX374" fmla="*/ 155004 w 6594093"/>
                <a:gd name="connsiteY374" fmla="*/ 1149413 h 3399536"/>
                <a:gd name="connsiteX375" fmla="*/ 889 w 6594093"/>
                <a:gd name="connsiteY375" fmla="*/ 1124458 h 3399536"/>
                <a:gd name="connsiteX376" fmla="*/ 889 w 6594093"/>
                <a:gd name="connsiteY376" fmla="*/ 971613 h 3399536"/>
                <a:gd name="connsiteX377" fmla="*/ 889 w 6594093"/>
                <a:gd name="connsiteY377" fmla="*/ 1133538 h 3399536"/>
                <a:gd name="connsiteX378" fmla="*/ 156210 w 6594093"/>
                <a:gd name="connsiteY378" fmla="*/ 1158748 h 3399536"/>
                <a:gd name="connsiteX379" fmla="*/ 157036 w 6594093"/>
                <a:gd name="connsiteY379" fmla="*/ 1169035 h 3399536"/>
                <a:gd name="connsiteX380" fmla="*/ 157036 w 6594093"/>
                <a:gd name="connsiteY380" fmla="*/ 1312545 h 3399536"/>
                <a:gd name="connsiteX381" fmla="*/ 889 w 6594093"/>
                <a:gd name="connsiteY381" fmla="*/ 1287209 h 3399536"/>
                <a:gd name="connsiteX382" fmla="*/ 889 w 6594093"/>
                <a:gd name="connsiteY382" fmla="*/ 1133538 h 3399536"/>
                <a:gd name="connsiteX383" fmla="*/ 889 w 6594093"/>
                <a:gd name="connsiteY383" fmla="*/ 1296289 h 3399536"/>
                <a:gd name="connsiteX384" fmla="*/ 157036 w 6594093"/>
                <a:gd name="connsiteY384" fmla="*/ 1321625 h 3399536"/>
                <a:gd name="connsiteX385" fmla="*/ 157036 w 6594093"/>
                <a:gd name="connsiteY385" fmla="*/ 1473581 h 3399536"/>
                <a:gd name="connsiteX386" fmla="*/ 889 w 6594093"/>
                <a:gd name="connsiteY386" fmla="*/ 1448244 h 3399536"/>
                <a:gd name="connsiteX387" fmla="*/ 889 w 6594093"/>
                <a:gd name="connsiteY387" fmla="*/ 1296289 h 3399536"/>
                <a:gd name="connsiteX388" fmla="*/ 889 w 6594093"/>
                <a:gd name="connsiteY388" fmla="*/ 1590421 h 3399536"/>
                <a:gd name="connsiteX389" fmla="*/ 889 w 6594093"/>
                <a:gd name="connsiteY389" fmla="*/ 1457388 h 3399536"/>
                <a:gd name="connsiteX390" fmla="*/ 157036 w 6594093"/>
                <a:gd name="connsiteY390" fmla="*/ 1482725 h 3399536"/>
                <a:gd name="connsiteX391" fmla="*/ 157036 w 6594093"/>
                <a:gd name="connsiteY391" fmla="*/ 1608645 h 3399536"/>
                <a:gd name="connsiteX392" fmla="*/ 889 w 6594093"/>
                <a:gd name="connsiteY392" fmla="*/ 1590421 h 3399536"/>
                <a:gd name="connsiteX393" fmla="*/ 160782 w 6594093"/>
                <a:gd name="connsiteY393" fmla="*/ 2044954 h 3399536"/>
                <a:gd name="connsiteX394" fmla="*/ 134430 w 6594093"/>
                <a:gd name="connsiteY394" fmla="*/ 2042668 h 3399536"/>
                <a:gd name="connsiteX395" fmla="*/ 134430 w 6594093"/>
                <a:gd name="connsiteY395" fmla="*/ 1820862 h 3399536"/>
                <a:gd name="connsiteX396" fmla="*/ 157099 w 6594093"/>
                <a:gd name="connsiteY396" fmla="*/ 1823275 h 3399536"/>
                <a:gd name="connsiteX397" fmla="*/ 157099 w 6594093"/>
                <a:gd name="connsiteY397" fmla="*/ 1826133 h 3399536"/>
                <a:gd name="connsiteX398" fmla="*/ 160782 w 6594093"/>
                <a:gd name="connsiteY398" fmla="*/ 1826133 h 3399536"/>
                <a:gd name="connsiteX399" fmla="*/ 160782 w 6594093"/>
                <a:gd name="connsiteY399" fmla="*/ 2044954 h 3399536"/>
                <a:gd name="connsiteX400" fmla="*/ 196152 w 6594093"/>
                <a:gd name="connsiteY400" fmla="*/ 2048002 h 3399536"/>
                <a:gd name="connsiteX401" fmla="*/ 169799 w 6594093"/>
                <a:gd name="connsiteY401" fmla="*/ 2045716 h 3399536"/>
                <a:gd name="connsiteX402" fmla="*/ 169799 w 6594093"/>
                <a:gd name="connsiteY402" fmla="*/ 1824609 h 3399536"/>
                <a:gd name="connsiteX403" fmla="*/ 196152 w 6594093"/>
                <a:gd name="connsiteY403" fmla="*/ 1827467 h 3399536"/>
                <a:gd name="connsiteX404" fmla="*/ 196152 w 6594093"/>
                <a:gd name="connsiteY404" fmla="*/ 2048002 h 3399536"/>
                <a:gd name="connsiteX405" fmla="*/ 231521 w 6594093"/>
                <a:gd name="connsiteY405" fmla="*/ 2051113 h 3399536"/>
                <a:gd name="connsiteX406" fmla="*/ 205169 w 6594093"/>
                <a:gd name="connsiteY406" fmla="*/ 2048828 h 3399536"/>
                <a:gd name="connsiteX407" fmla="*/ 205169 w 6594093"/>
                <a:gd name="connsiteY407" fmla="*/ 1828482 h 3399536"/>
                <a:gd name="connsiteX408" fmla="*/ 231521 w 6594093"/>
                <a:gd name="connsiteY408" fmla="*/ 1831340 h 3399536"/>
                <a:gd name="connsiteX409" fmla="*/ 231521 w 6594093"/>
                <a:gd name="connsiteY409" fmla="*/ 2051113 h 3399536"/>
                <a:gd name="connsiteX410" fmla="*/ 266891 w 6594093"/>
                <a:gd name="connsiteY410" fmla="*/ 2054161 h 3399536"/>
                <a:gd name="connsiteX411" fmla="*/ 240538 w 6594093"/>
                <a:gd name="connsiteY411" fmla="*/ 2051875 h 3399536"/>
                <a:gd name="connsiteX412" fmla="*/ 240538 w 6594093"/>
                <a:gd name="connsiteY412" fmla="*/ 1832229 h 3399536"/>
                <a:gd name="connsiteX413" fmla="*/ 266891 w 6594093"/>
                <a:gd name="connsiteY413" fmla="*/ 1835086 h 3399536"/>
                <a:gd name="connsiteX414" fmla="*/ 266891 w 6594093"/>
                <a:gd name="connsiteY414" fmla="*/ 2054161 h 3399536"/>
                <a:gd name="connsiteX415" fmla="*/ 302260 w 6594093"/>
                <a:gd name="connsiteY415" fmla="*/ 2057210 h 3399536"/>
                <a:gd name="connsiteX416" fmla="*/ 275908 w 6594093"/>
                <a:gd name="connsiteY416" fmla="*/ 2054924 h 3399536"/>
                <a:gd name="connsiteX417" fmla="*/ 275908 w 6594093"/>
                <a:gd name="connsiteY417" fmla="*/ 1836039 h 3399536"/>
                <a:gd name="connsiteX418" fmla="*/ 302260 w 6594093"/>
                <a:gd name="connsiteY418" fmla="*/ 1838897 h 3399536"/>
                <a:gd name="connsiteX419" fmla="*/ 302260 w 6594093"/>
                <a:gd name="connsiteY419" fmla="*/ 2057210 h 3399536"/>
                <a:gd name="connsiteX420" fmla="*/ 469583 w 6594093"/>
                <a:gd name="connsiteY420" fmla="*/ 2071751 h 3399536"/>
                <a:gd name="connsiteX421" fmla="*/ 311277 w 6594093"/>
                <a:gd name="connsiteY421" fmla="*/ 2058035 h 3399536"/>
                <a:gd name="connsiteX422" fmla="*/ 311277 w 6594093"/>
                <a:gd name="connsiteY422" fmla="*/ 1839912 h 3399536"/>
                <a:gd name="connsiteX423" fmla="*/ 335598 w 6594093"/>
                <a:gd name="connsiteY423" fmla="*/ 1842516 h 3399536"/>
                <a:gd name="connsiteX424" fmla="*/ 335598 w 6594093"/>
                <a:gd name="connsiteY424" fmla="*/ 2055050 h 3399536"/>
                <a:gd name="connsiteX425" fmla="*/ 344615 w 6594093"/>
                <a:gd name="connsiteY425" fmla="*/ 2055050 h 3399536"/>
                <a:gd name="connsiteX426" fmla="*/ 344615 w 6594093"/>
                <a:gd name="connsiteY426" fmla="*/ 43434 h 3399536"/>
                <a:gd name="connsiteX427" fmla="*/ 344488 w 6594093"/>
                <a:gd name="connsiteY427" fmla="*/ 42291 h 3399536"/>
                <a:gd name="connsiteX428" fmla="*/ 348615 w 6594093"/>
                <a:gd name="connsiteY428" fmla="*/ 24257 h 3399536"/>
                <a:gd name="connsiteX429" fmla="*/ 397256 w 6594093"/>
                <a:gd name="connsiteY429" fmla="*/ 9207 h 3399536"/>
                <a:gd name="connsiteX430" fmla="*/ 469646 w 6594093"/>
                <a:gd name="connsiteY430" fmla="*/ 52514 h 3399536"/>
                <a:gd name="connsiteX431" fmla="*/ 469646 w 6594093"/>
                <a:gd name="connsiteY431" fmla="*/ 2071751 h 3399536"/>
                <a:gd name="connsiteX432" fmla="*/ 478536 w 6594093"/>
                <a:gd name="connsiteY432" fmla="*/ 1094232 h 3399536"/>
                <a:gd name="connsiteX433" fmla="*/ 536766 w 6594093"/>
                <a:gd name="connsiteY433" fmla="*/ 1057338 h 3399536"/>
                <a:gd name="connsiteX434" fmla="*/ 549466 w 6594093"/>
                <a:gd name="connsiteY434" fmla="*/ 1056132 h 3399536"/>
                <a:gd name="connsiteX435" fmla="*/ 549466 w 6594093"/>
                <a:gd name="connsiteY435" fmla="*/ 1210755 h 3399536"/>
                <a:gd name="connsiteX436" fmla="*/ 478536 w 6594093"/>
                <a:gd name="connsiteY436" fmla="*/ 1199261 h 3399536"/>
                <a:gd name="connsiteX437" fmla="*/ 478536 w 6594093"/>
                <a:gd name="connsiteY437" fmla="*/ 1094232 h 3399536"/>
                <a:gd name="connsiteX438" fmla="*/ 478536 w 6594093"/>
                <a:gd name="connsiteY438" fmla="*/ 1208405 h 3399536"/>
                <a:gd name="connsiteX439" fmla="*/ 549466 w 6594093"/>
                <a:gd name="connsiteY439" fmla="*/ 1219899 h 3399536"/>
                <a:gd name="connsiteX440" fmla="*/ 549466 w 6594093"/>
                <a:gd name="connsiteY440" fmla="*/ 1373505 h 3399536"/>
                <a:gd name="connsiteX441" fmla="*/ 478536 w 6594093"/>
                <a:gd name="connsiteY441" fmla="*/ 1362011 h 3399536"/>
                <a:gd name="connsiteX442" fmla="*/ 478536 w 6594093"/>
                <a:gd name="connsiteY442" fmla="*/ 1208405 h 3399536"/>
                <a:gd name="connsiteX443" fmla="*/ 478536 w 6594093"/>
                <a:gd name="connsiteY443" fmla="*/ 1371155 h 3399536"/>
                <a:gd name="connsiteX444" fmla="*/ 549466 w 6594093"/>
                <a:gd name="connsiteY444" fmla="*/ 1382649 h 3399536"/>
                <a:gd name="connsiteX445" fmla="*/ 549466 w 6594093"/>
                <a:gd name="connsiteY445" fmla="*/ 1534605 h 3399536"/>
                <a:gd name="connsiteX446" fmla="*/ 478536 w 6594093"/>
                <a:gd name="connsiteY446" fmla="*/ 1523111 h 3399536"/>
                <a:gd name="connsiteX447" fmla="*/ 478536 w 6594093"/>
                <a:gd name="connsiteY447" fmla="*/ 1371155 h 3399536"/>
                <a:gd name="connsiteX448" fmla="*/ 478536 w 6594093"/>
                <a:gd name="connsiteY448" fmla="*/ 1532192 h 3399536"/>
                <a:gd name="connsiteX449" fmla="*/ 549466 w 6594093"/>
                <a:gd name="connsiteY449" fmla="*/ 1543685 h 3399536"/>
                <a:gd name="connsiteX450" fmla="*/ 549466 w 6594093"/>
                <a:gd name="connsiteY450" fmla="*/ 1652206 h 3399536"/>
                <a:gd name="connsiteX451" fmla="*/ 484378 w 6594093"/>
                <a:gd name="connsiteY451" fmla="*/ 1643888 h 3399536"/>
                <a:gd name="connsiteX452" fmla="*/ 483235 w 6594093"/>
                <a:gd name="connsiteY452" fmla="*/ 1652842 h 3399536"/>
                <a:gd name="connsiteX453" fmla="*/ 723075 w 6594093"/>
                <a:gd name="connsiteY453" fmla="*/ 1683512 h 3399536"/>
                <a:gd name="connsiteX454" fmla="*/ 723075 w 6594093"/>
                <a:gd name="connsiteY454" fmla="*/ 1772094 h 3399536"/>
                <a:gd name="connsiteX455" fmla="*/ 484378 w 6594093"/>
                <a:gd name="connsiteY455" fmla="*/ 1741551 h 3399536"/>
                <a:gd name="connsiteX456" fmla="*/ 483235 w 6594093"/>
                <a:gd name="connsiteY456" fmla="*/ 1750505 h 3399536"/>
                <a:gd name="connsiteX457" fmla="*/ 723075 w 6594093"/>
                <a:gd name="connsiteY457" fmla="*/ 1781175 h 3399536"/>
                <a:gd name="connsiteX458" fmla="*/ 723075 w 6594093"/>
                <a:gd name="connsiteY458" fmla="*/ 1875092 h 3399536"/>
                <a:gd name="connsiteX459" fmla="*/ 478536 w 6594093"/>
                <a:gd name="connsiteY459" fmla="*/ 1848803 h 3399536"/>
                <a:gd name="connsiteX460" fmla="*/ 478536 w 6594093"/>
                <a:gd name="connsiteY460" fmla="*/ 1532192 h 3399536"/>
                <a:gd name="connsiteX461" fmla="*/ 715074 w 6594093"/>
                <a:gd name="connsiteY461" fmla="*/ 1246759 h 3399536"/>
                <a:gd name="connsiteX462" fmla="*/ 716979 w 6594093"/>
                <a:gd name="connsiteY462" fmla="*/ 1257363 h 3399536"/>
                <a:gd name="connsiteX463" fmla="*/ 723138 w 6594093"/>
                <a:gd name="connsiteY463" fmla="*/ 1370012 h 3399536"/>
                <a:gd name="connsiteX464" fmla="*/ 723138 w 6594093"/>
                <a:gd name="connsiteY464" fmla="*/ 1401699 h 3399536"/>
                <a:gd name="connsiteX465" fmla="*/ 558483 w 6594093"/>
                <a:gd name="connsiteY465" fmla="*/ 1375029 h 3399536"/>
                <a:gd name="connsiteX466" fmla="*/ 558483 w 6594093"/>
                <a:gd name="connsiteY466" fmla="*/ 1221423 h 3399536"/>
                <a:gd name="connsiteX467" fmla="*/ 715074 w 6594093"/>
                <a:gd name="connsiteY467" fmla="*/ 1246759 h 3399536"/>
                <a:gd name="connsiteX468" fmla="*/ 558483 w 6594093"/>
                <a:gd name="connsiteY468" fmla="*/ 1212215 h 3399536"/>
                <a:gd name="connsiteX469" fmla="*/ 558483 w 6594093"/>
                <a:gd name="connsiteY469" fmla="*/ 1056195 h 3399536"/>
                <a:gd name="connsiteX470" fmla="*/ 627190 w 6594093"/>
                <a:gd name="connsiteY470" fmla="*/ 1084770 h 3399536"/>
                <a:gd name="connsiteX471" fmla="*/ 713169 w 6594093"/>
                <a:gd name="connsiteY471" fmla="*/ 1237234 h 3399536"/>
                <a:gd name="connsiteX472" fmla="*/ 558483 w 6594093"/>
                <a:gd name="connsiteY472" fmla="*/ 1212215 h 3399536"/>
                <a:gd name="connsiteX473" fmla="*/ 723075 w 6594093"/>
                <a:gd name="connsiteY473" fmla="*/ 1410780 h 3399536"/>
                <a:gd name="connsiteX474" fmla="*/ 723075 w 6594093"/>
                <a:gd name="connsiteY474" fmla="*/ 1562735 h 3399536"/>
                <a:gd name="connsiteX475" fmla="*/ 558419 w 6594093"/>
                <a:gd name="connsiteY475" fmla="*/ 1536065 h 3399536"/>
                <a:gd name="connsiteX476" fmla="*/ 558419 w 6594093"/>
                <a:gd name="connsiteY476" fmla="*/ 1384110 h 3399536"/>
                <a:gd name="connsiteX477" fmla="*/ 723075 w 6594093"/>
                <a:gd name="connsiteY477" fmla="*/ 1410780 h 3399536"/>
                <a:gd name="connsiteX478" fmla="*/ 723075 w 6594093"/>
                <a:gd name="connsiteY478" fmla="*/ 1571879 h 3399536"/>
                <a:gd name="connsiteX479" fmla="*/ 723075 w 6594093"/>
                <a:gd name="connsiteY479" fmla="*/ 1674431 h 3399536"/>
                <a:gd name="connsiteX480" fmla="*/ 558419 w 6594093"/>
                <a:gd name="connsiteY480" fmla="*/ 1653349 h 3399536"/>
                <a:gd name="connsiteX481" fmla="*/ 558419 w 6594093"/>
                <a:gd name="connsiteY481" fmla="*/ 1545145 h 3399536"/>
                <a:gd name="connsiteX482" fmla="*/ 723075 w 6594093"/>
                <a:gd name="connsiteY482" fmla="*/ 1571879 h 3399536"/>
                <a:gd name="connsiteX483" fmla="*/ 531114 w 6594093"/>
                <a:gd name="connsiteY483" fmla="*/ 2077085 h 3399536"/>
                <a:gd name="connsiteX484" fmla="*/ 478536 w 6594093"/>
                <a:gd name="connsiteY484" fmla="*/ 2072513 h 3399536"/>
                <a:gd name="connsiteX485" fmla="*/ 478536 w 6594093"/>
                <a:gd name="connsiteY485" fmla="*/ 1857819 h 3399536"/>
                <a:gd name="connsiteX486" fmla="*/ 501777 w 6594093"/>
                <a:gd name="connsiteY486" fmla="*/ 1860296 h 3399536"/>
                <a:gd name="connsiteX487" fmla="*/ 501777 w 6594093"/>
                <a:gd name="connsiteY487" fmla="*/ 2073847 h 3399536"/>
                <a:gd name="connsiteX488" fmla="*/ 510794 w 6594093"/>
                <a:gd name="connsiteY488" fmla="*/ 2073847 h 3399536"/>
                <a:gd name="connsiteX489" fmla="*/ 510794 w 6594093"/>
                <a:gd name="connsiteY489" fmla="*/ 1861249 h 3399536"/>
                <a:gd name="connsiteX490" fmla="*/ 531114 w 6594093"/>
                <a:gd name="connsiteY490" fmla="*/ 1863407 h 3399536"/>
                <a:gd name="connsiteX491" fmla="*/ 531114 w 6594093"/>
                <a:gd name="connsiteY491" fmla="*/ 2077085 h 3399536"/>
                <a:gd name="connsiteX492" fmla="*/ 560451 w 6594093"/>
                <a:gd name="connsiteY492" fmla="*/ 2079625 h 3399536"/>
                <a:gd name="connsiteX493" fmla="*/ 532003 w 6594093"/>
                <a:gd name="connsiteY493" fmla="*/ 2077149 h 3399536"/>
                <a:gd name="connsiteX494" fmla="*/ 540131 w 6594093"/>
                <a:gd name="connsiteY494" fmla="*/ 2077149 h 3399536"/>
                <a:gd name="connsiteX495" fmla="*/ 540131 w 6594093"/>
                <a:gd name="connsiteY495" fmla="*/ 1864424 h 3399536"/>
                <a:gd name="connsiteX496" fmla="*/ 560451 w 6594093"/>
                <a:gd name="connsiteY496" fmla="*/ 1866582 h 3399536"/>
                <a:gd name="connsiteX497" fmla="*/ 560451 w 6594093"/>
                <a:gd name="connsiteY497" fmla="*/ 2079625 h 3399536"/>
                <a:gd name="connsiteX498" fmla="*/ 589788 w 6594093"/>
                <a:gd name="connsiteY498" fmla="*/ 2082165 h 3399536"/>
                <a:gd name="connsiteX499" fmla="*/ 569468 w 6594093"/>
                <a:gd name="connsiteY499" fmla="*/ 2080387 h 3399536"/>
                <a:gd name="connsiteX500" fmla="*/ 569468 w 6594093"/>
                <a:gd name="connsiteY500" fmla="*/ 1867599 h 3399536"/>
                <a:gd name="connsiteX501" fmla="*/ 589788 w 6594093"/>
                <a:gd name="connsiteY501" fmla="*/ 1869757 h 3399536"/>
                <a:gd name="connsiteX502" fmla="*/ 589788 w 6594093"/>
                <a:gd name="connsiteY502" fmla="*/ 2082165 h 3399536"/>
                <a:gd name="connsiteX503" fmla="*/ 619125 w 6594093"/>
                <a:gd name="connsiteY503" fmla="*/ 2084705 h 3399536"/>
                <a:gd name="connsiteX504" fmla="*/ 598805 w 6594093"/>
                <a:gd name="connsiteY504" fmla="*/ 2082927 h 3399536"/>
                <a:gd name="connsiteX505" fmla="*/ 598805 w 6594093"/>
                <a:gd name="connsiteY505" fmla="*/ 1870710 h 3399536"/>
                <a:gd name="connsiteX506" fmla="*/ 619125 w 6594093"/>
                <a:gd name="connsiteY506" fmla="*/ 1872869 h 3399536"/>
                <a:gd name="connsiteX507" fmla="*/ 619125 w 6594093"/>
                <a:gd name="connsiteY507" fmla="*/ 2084705 h 3399536"/>
                <a:gd name="connsiteX508" fmla="*/ 648399 w 6594093"/>
                <a:gd name="connsiteY508" fmla="*/ 2087245 h 3399536"/>
                <a:gd name="connsiteX509" fmla="*/ 628079 w 6594093"/>
                <a:gd name="connsiteY509" fmla="*/ 2085467 h 3399536"/>
                <a:gd name="connsiteX510" fmla="*/ 628079 w 6594093"/>
                <a:gd name="connsiteY510" fmla="*/ 1873885 h 3399536"/>
                <a:gd name="connsiteX511" fmla="*/ 648399 w 6594093"/>
                <a:gd name="connsiteY511" fmla="*/ 1876044 h 3399536"/>
                <a:gd name="connsiteX512" fmla="*/ 648399 w 6594093"/>
                <a:gd name="connsiteY512" fmla="*/ 2087245 h 3399536"/>
                <a:gd name="connsiteX513" fmla="*/ 677736 w 6594093"/>
                <a:gd name="connsiteY513" fmla="*/ 2089785 h 3399536"/>
                <a:gd name="connsiteX514" fmla="*/ 657416 w 6594093"/>
                <a:gd name="connsiteY514" fmla="*/ 2088007 h 3399536"/>
                <a:gd name="connsiteX515" fmla="*/ 657416 w 6594093"/>
                <a:gd name="connsiteY515" fmla="*/ 1876997 h 3399536"/>
                <a:gd name="connsiteX516" fmla="*/ 677736 w 6594093"/>
                <a:gd name="connsiteY516" fmla="*/ 1879155 h 3399536"/>
                <a:gd name="connsiteX517" fmla="*/ 677736 w 6594093"/>
                <a:gd name="connsiteY517" fmla="*/ 2089785 h 3399536"/>
                <a:gd name="connsiteX518" fmla="*/ 707073 w 6594093"/>
                <a:gd name="connsiteY518" fmla="*/ 2092325 h 3399536"/>
                <a:gd name="connsiteX519" fmla="*/ 686753 w 6594093"/>
                <a:gd name="connsiteY519" fmla="*/ 2090547 h 3399536"/>
                <a:gd name="connsiteX520" fmla="*/ 686753 w 6594093"/>
                <a:gd name="connsiteY520" fmla="*/ 1880172 h 3399536"/>
                <a:gd name="connsiteX521" fmla="*/ 707073 w 6594093"/>
                <a:gd name="connsiteY521" fmla="*/ 1882330 h 3399536"/>
                <a:gd name="connsiteX522" fmla="*/ 707073 w 6594093"/>
                <a:gd name="connsiteY522" fmla="*/ 2092325 h 3399536"/>
                <a:gd name="connsiteX523" fmla="*/ 736410 w 6594093"/>
                <a:gd name="connsiteY523" fmla="*/ 2094865 h 3399536"/>
                <a:gd name="connsiteX524" fmla="*/ 716090 w 6594093"/>
                <a:gd name="connsiteY524" fmla="*/ 2093087 h 3399536"/>
                <a:gd name="connsiteX525" fmla="*/ 716090 w 6594093"/>
                <a:gd name="connsiteY525" fmla="*/ 1883347 h 3399536"/>
                <a:gd name="connsiteX526" fmla="*/ 736410 w 6594093"/>
                <a:gd name="connsiteY526" fmla="*/ 1885505 h 3399536"/>
                <a:gd name="connsiteX527" fmla="*/ 736410 w 6594093"/>
                <a:gd name="connsiteY527" fmla="*/ 2094865 h 3399536"/>
                <a:gd name="connsiteX528" fmla="*/ 765683 w 6594093"/>
                <a:gd name="connsiteY528" fmla="*/ 2097405 h 3399536"/>
                <a:gd name="connsiteX529" fmla="*/ 745363 w 6594093"/>
                <a:gd name="connsiteY529" fmla="*/ 2095627 h 3399536"/>
                <a:gd name="connsiteX530" fmla="*/ 745363 w 6594093"/>
                <a:gd name="connsiteY530" fmla="*/ 1886458 h 3399536"/>
                <a:gd name="connsiteX531" fmla="*/ 765683 w 6594093"/>
                <a:gd name="connsiteY531" fmla="*/ 1888617 h 3399536"/>
                <a:gd name="connsiteX532" fmla="*/ 765683 w 6594093"/>
                <a:gd name="connsiteY532" fmla="*/ 2097405 h 3399536"/>
                <a:gd name="connsiteX533" fmla="*/ 795020 w 6594093"/>
                <a:gd name="connsiteY533" fmla="*/ 2100009 h 3399536"/>
                <a:gd name="connsiteX534" fmla="*/ 774700 w 6594093"/>
                <a:gd name="connsiteY534" fmla="*/ 2098230 h 3399536"/>
                <a:gd name="connsiteX535" fmla="*/ 774700 w 6594093"/>
                <a:gd name="connsiteY535" fmla="*/ 1889697 h 3399536"/>
                <a:gd name="connsiteX536" fmla="*/ 795020 w 6594093"/>
                <a:gd name="connsiteY536" fmla="*/ 1891855 h 3399536"/>
                <a:gd name="connsiteX537" fmla="*/ 795020 w 6594093"/>
                <a:gd name="connsiteY537" fmla="*/ 2100009 h 3399536"/>
                <a:gd name="connsiteX538" fmla="*/ 824357 w 6594093"/>
                <a:gd name="connsiteY538" fmla="*/ 2102549 h 3399536"/>
                <a:gd name="connsiteX539" fmla="*/ 804037 w 6594093"/>
                <a:gd name="connsiteY539" fmla="*/ 2100771 h 3399536"/>
                <a:gd name="connsiteX540" fmla="*/ 804037 w 6594093"/>
                <a:gd name="connsiteY540" fmla="*/ 1892808 h 3399536"/>
                <a:gd name="connsiteX541" fmla="*/ 824357 w 6594093"/>
                <a:gd name="connsiteY541" fmla="*/ 1894967 h 3399536"/>
                <a:gd name="connsiteX542" fmla="*/ 824357 w 6594093"/>
                <a:gd name="connsiteY542" fmla="*/ 2102549 h 3399536"/>
                <a:gd name="connsiteX543" fmla="*/ 853694 w 6594093"/>
                <a:gd name="connsiteY543" fmla="*/ 2105088 h 3399536"/>
                <a:gd name="connsiteX544" fmla="*/ 833374 w 6594093"/>
                <a:gd name="connsiteY544" fmla="*/ 2103311 h 3399536"/>
                <a:gd name="connsiteX545" fmla="*/ 833374 w 6594093"/>
                <a:gd name="connsiteY545" fmla="*/ 1895983 h 3399536"/>
                <a:gd name="connsiteX546" fmla="*/ 853694 w 6594093"/>
                <a:gd name="connsiteY546" fmla="*/ 1898142 h 3399536"/>
                <a:gd name="connsiteX547" fmla="*/ 853694 w 6594093"/>
                <a:gd name="connsiteY547" fmla="*/ 2105088 h 3399536"/>
                <a:gd name="connsiteX548" fmla="*/ 882968 w 6594093"/>
                <a:gd name="connsiteY548" fmla="*/ 2107629 h 3399536"/>
                <a:gd name="connsiteX549" fmla="*/ 862647 w 6594093"/>
                <a:gd name="connsiteY549" fmla="*/ 2105850 h 3399536"/>
                <a:gd name="connsiteX550" fmla="*/ 862647 w 6594093"/>
                <a:gd name="connsiteY550" fmla="*/ 1899094 h 3399536"/>
                <a:gd name="connsiteX551" fmla="*/ 882968 w 6594093"/>
                <a:gd name="connsiteY551" fmla="*/ 1901254 h 3399536"/>
                <a:gd name="connsiteX552" fmla="*/ 882968 w 6594093"/>
                <a:gd name="connsiteY552" fmla="*/ 2107629 h 3399536"/>
                <a:gd name="connsiteX553" fmla="*/ 912305 w 6594093"/>
                <a:gd name="connsiteY553" fmla="*/ 2110168 h 3399536"/>
                <a:gd name="connsiteX554" fmla="*/ 891985 w 6594093"/>
                <a:gd name="connsiteY554" fmla="*/ 2108391 h 3399536"/>
                <a:gd name="connsiteX555" fmla="*/ 891985 w 6594093"/>
                <a:gd name="connsiteY555" fmla="*/ 1902269 h 3399536"/>
                <a:gd name="connsiteX556" fmla="*/ 912305 w 6594093"/>
                <a:gd name="connsiteY556" fmla="*/ 1904429 h 3399536"/>
                <a:gd name="connsiteX557" fmla="*/ 912305 w 6594093"/>
                <a:gd name="connsiteY557" fmla="*/ 2110168 h 3399536"/>
                <a:gd name="connsiteX558" fmla="*/ 947293 w 6594093"/>
                <a:gd name="connsiteY558" fmla="*/ 2113217 h 3399536"/>
                <a:gd name="connsiteX559" fmla="*/ 921322 w 6594093"/>
                <a:gd name="connsiteY559" fmla="*/ 2110930 h 3399536"/>
                <a:gd name="connsiteX560" fmla="*/ 921322 w 6594093"/>
                <a:gd name="connsiteY560" fmla="*/ 1905444 h 3399536"/>
                <a:gd name="connsiteX561" fmla="*/ 947293 w 6594093"/>
                <a:gd name="connsiteY561" fmla="*/ 1908238 h 3399536"/>
                <a:gd name="connsiteX562" fmla="*/ 947293 w 6594093"/>
                <a:gd name="connsiteY562" fmla="*/ 2113217 h 3399536"/>
                <a:gd name="connsiteX563" fmla="*/ 947293 w 6594093"/>
                <a:gd name="connsiteY563" fmla="*/ 1899158 h 3399536"/>
                <a:gd name="connsiteX564" fmla="*/ 732092 w 6594093"/>
                <a:gd name="connsiteY564" fmla="*/ 1876044 h 3399536"/>
                <a:gd name="connsiteX565" fmla="*/ 732092 w 6594093"/>
                <a:gd name="connsiteY565" fmla="*/ 1370330 h 3399536"/>
                <a:gd name="connsiteX566" fmla="*/ 724789 w 6594093"/>
                <a:gd name="connsiteY566" fmla="*/ 1248283 h 3399536"/>
                <a:gd name="connsiteX567" fmla="*/ 727647 w 6594093"/>
                <a:gd name="connsiteY567" fmla="*/ 1248728 h 3399536"/>
                <a:gd name="connsiteX568" fmla="*/ 729107 w 6594093"/>
                <a:gd name="connsiteY568" fmla="*/ 1239837 h 3399536"/>
                <a:gd name="connsiteX569" fmla="*/ 723011 w 6594093"/>
                <a:gd name="connsiteY569" fmla="*/ 1238822 h 3399536"/>
                <a:gd name="connsiteX570" fmla="*/ 632524 w 6594093"/>
                <a:gd name="connsiteY570" fmla="*/ 1077468 h 3399536"/>
                <a:gd name="connsiteX571" fmla="*/ 535115 w 6594093"/>
                <a:gd name="connsiteY571" fmla="*/ 1048385 h 3399536"/>
                <a:gd name="connsiteX572" fmla="*/ 478600 w 6594093"/>
                <a:gd name="connsiteY572" fmla="*/ 1080072 h 3399536"/>
                <a:gd name="connsiteX573" fmla="*/ 478600 w 6594093"/>
                <a:gd name="connsiteY573" fmla="*/ 424497 h 3399536"/>
                <a:gd name="connsiteX574" fmla="*/ 947357 w 6594093"/>
                <a:gd name="connsiteY574" fmla="*/ 527622 h 3399536"/>
                <a:gd name="connsiteX575" fmla="*/ 947357 w 6594093"/>
                <a:gd name="connsiteY575" fmla="*/ 1899158 h 3399536"/>
                <a:gd name="connsiteX576" fmla="*/ 1081342 w 6594093"/>
                <a:gd name="connsiteY576" fmla="*/ 2124837 h 3399536"/>
                <a:gd name="connsiteX577" fmla="*/ 947611 w 6594093"/>
                <a:gd name="connsiteY577" fmla="*/ 2113217 h 3399536"/>
                <a:gd name="connsiteX578" fmla="*/ 956310 w 6594093"/>
                <a:gd name="connsiteY578" fmla="*/ 2113217 h 3399536"/>
                <a:gd name="connsiteX579" fmla="*/ 956310 w 6594093"/>
                <a:gd name="connsiteY579" fmla="*/ 198247 h 3399536"/>
                <a:gd name="connsiteX580" fmla="*/ 956247 w 6594093"/>
                <a:gd name="connsiteY580" fmla="*/ 197421 h 3399536"/>
                <a:gd name="connsiteX581" fmla="*/ 964565 w 6594093"/>
                <a:gd name="connsiteY581" fmla="*/ 163322 h 3399536"/>
                <a:gd name="connsiteX582" fmla="*/ 1008952 w 6594093"/>
                <a:gd name="connsiteY582" fmla="*/ 147447 h 3399536"/>
                <a:gd name="connsiteX583" fmla="*/ 1081342 w 6594093"/>
                <a:gd name="connsiteY583" fmla="*/ 188531 h 3399536"/>
                <a:gd name="connsiteX584" fmla="*/ 1081342 w 6594093"/>
                <a:gd name="connsiteY584" fmla="*/ 2124837 h 3399536"/>
                <a:gd name="connsiteX585" fmla="*/ 1090295 w 6594093"/>
                <a:gd name="connsiteY585" fmla="*/ 1150303 h 3399536"/>
                <a:gd name="connsiteX586" fmla="*/ 1112520 w 6594093"/>
                <a:gd name="connsiteY586" fmla="*/ 1154176 h 3399536"/>
                <a:gd name="connsiteX587" fmla="*/ 1111123 w 6594093"/>
                <a:gd name="connsiteY587" fmla="*/ 1154176 h 3399536"/>
                <a:gd name="connsiteX588" fmla="*/ 1111123 w 6594093"/>
                <a:gd name="connsiteY588" fmla="*/ 1293114 h 3399536"/>
                <a:gd name="connsiteX589" fmla="*/ 1090295 w 6594093"/>
                <a:gd name="connsiteY589" fmla="*/ 1289241 h 3399536"/>
                <a:gd name="connsiteX590" fmla="*/ 1090295 w 6594093"/>
                <a:gd name="connsiteY590" fmla="*/ 1150303 h 3399536"/>
                <a:gd name="connsiteX591" fmla="*/ 1090295 w 6594093"/>
                <a:gd name="connsiteY591" fmla="*/ 1298385 h 3399536"/>
                <a:gd name="connsiteX592" fmla="*/ 1111123 w 6594093"/>
                <a:gd name="connsiteY592" fmla="*/ 1302258 h 3399536"/>
                <a:gd name="connsiteX593" fmla="*/ 1111123 w 6594093"/>
                <a:gd name="connsiteY593" fmla="*/ 1458468 h 3399536"/>
                <a:gd name="connsiteX594" fmla="*/ 1090295 w 6594093"/>
                <a:gd name="connsiteY594" fmla="*/ 1454594 h 3399536"/>
                <a:gd name="connsiteX595" fmla="*/ 1090295 w 6594093"/>
                <a:gd name="connsiteY595" fmla="*/ 1298385 h 3399536"/>
                <a:gd name="connsiteX596" fmla="*/ 1090295 w 6594093"/>
                <a:gd name="connsiteY596" fmla="*/ 1463738 h 3399536"/>
                <a:gd name="connsiteX597" fmla="*/ 1111123 w 6594093"/>
                <a:gd name="connsiteY597" fmla="*/ 1467612 h 3399536"/>
                <a:gd name="connsiteX598" fmla="*/ 1111123 w 6594093"/>
                <a:gd name="connsiteY598" fmla="*/ 1605470 h 3399536"/>
                <a:gd name="connsiteX599" fmla="*/ 1090295 w 6594093"/>
                <a:gd name="connsiteY599" fmla="*/ 1601597 h 3399536"/>
                <a:gd name="connsiteX600" fmla="*/ 1090295 w 6594093"/>
                <a:gd name="connsiteY600" fmla="*/ 1463738 h 3399536"/>
                <a:gd name="connsiteX601" fmla="*/ 1090295 w 6594093"/>
                <a:gd name="connsiteY601" fmla="*/ 1610741 h 3399536"/>
                <a:gd name="connsiteX602" fmla="*/ 1111123 w 6594093"/>
                <a:gd name="connsiteY602" fmla="*/ 1614614 h 3399536"/>
                <a:gd name="connsiteX603" fmla="*/ 1111123 w 6594093"/>
                <a:gd name="connsiteY603" fmla="*/ 1731200 h 3399536"/>
                <a:gd name="connsiteX604" fmla="*/ 1090295 w 6594093"/>
                <a:gd name="connsiteY604" fmla="*/ 1728661 h 3399536"/>
                <a:gd name="connsiteX605" fmla="*/ 1090295 w 6594093"/>
                <a:gd name="connsiteY605" fmla="*/ 1610741 h 3399536"/>
                <a:gd name="connsiteX606" fmla="*/ 1090295 w 6594093"/>
                <a:gd name="connsiteY606" fmla="*/ 1737741 h 3399536"/>
                <a:gd name="connsiteX607" fmla="*/ 1243076 w 6594093"/>
                <a:gd name="connsiteY607" fmla="*/ 1756283 h 3399536"/>
                <a:gd name="connsiteX608" fmla="*/ 1243076 w 6594093"/>
                <a:gd name="connsiteY608" fmla="*/ 1844866 h 3399536"/>
                <a:gd name="connsiteX609" fmla="*/ 1090295 w 6594093"/>
                <a:gd name="connsiteY609" fmla="*/ 1826324 h 3399536"/>
                <a:gd name="connsiteX610" fmla="*/ 1090295 w 6594093"/>
                <a:gd name="connsiteY610" fmla="*/ 1737741 h 3399536"/>
                <a:gd name="connsiteX611" fmla="*/ 1238631 w 6594093"/>
                <a:gd name="connsiteY611" fmla="*/ 1326134 h 3399536"/>
                <a:gd name="connsiteX612" fmla="*/ 1243076 w 6594093"/>
                <a:gd name="connsiteY612" fmla="*/ 1446276 h 3399536"/>
                <a:gd name="connsiteX613" fmla="*/ 1243076 w 6594093"/>
                <a:gd name="connsiteY613" fmla="*/ 1483233 h 3399536"/>
                <a:gd name="connsiteX614" fmla="*/ 1120140 w 6594093"/>
                <a:gd name="connsiteY614" fmla="*/ 1460246 h 3399536"/>
                <a:gd name="connsiteX615" fmla="*/ 1120140 w 6594093"/>
                <a:gd name="connsiteY615" fmla="*/ 1304036 h 3399536"/>
                <a:gd name="connsiteX616" fmla="*/ 1238631 w 6594093"/>
                <a:gd name="connsiteY616" fmla="*/ 1326134 h 3399536"/>
                <a:gd name="connsiteX617" fmla="*/ 1120140 w 6594093"/>
                <a:gd name="connsiteY617" fmla="*/ 1294765 h 3399536"/>
                <a:gd name="connsiteX618" fmla="*/ 1120140 w 6594093"/>
                <a:gd name="connsiteY618" fmla="*/ 1156653 h 3399536"/>
                <a:gd name="connsiteX619" fmla="*/ 1203833 w 6594093"/>
                <a:gd name="connsiteY619" fmla="*/ 1220280 h 3399536"/>
                <a:gd name="connsiteX620" fmla="*/ 1237298 w 6594093"/>
                <a:gd name="connsiteY620" fmla="*/ 1316673 h 3399536"/>
                <a:gd name="connsiteX621" fmla="*/ 1120140 w 6594093"/>
                <a:gd name="connsiteY621" fmla="*/ 1294765 h 3399536"/>
                <a:gd name="connsiteX622" fmla="*/ 1241870 w 6594093"/>
                <a:gd name="connsiteY622" fmla="*/ 1492123 h 3399536"/>
                <a:gd name="connsiteX623" fmla="*/ 1243076 w 6594093"/>
                <a:gd name="connsiteY623" fmla="*/ 1485710 h 3399536"/>
                <a:gd name="connsiteX624" fmla="*/ 1243076 w 6594093"/>
                <a:gd name="connsiteY624" fmla="*/ 1630172 h 3399536"/>
                <a:gd name="connsiteX625" fmla="*/ 1120140 w 6594093"/>
                <a:gd name="connsiteY625" fmla="*/ 1607185 h 3399536"/>
                <a:gd name="connsiteX626" fmla="*/ 1120140 w 6594093"/>
                <a:gd name="connsiteY626" fmla="*/ 1469390 h 3399536"/>
                <a:gd name="connsiteX627" fmla="*/ 1241870 w 6594093"/>
                <a:gd name="connsiteY627" fmla="*/ 1492123 h 3399536"/>
                <a:gd name="connsiteX628" fmla="*/ 1241870 w 6594093"/>
                <a:gd name="connsiteY628" fmla="*/ 1639062 h 3399536"/>
                <a:gd name="connsiteX629" fmla="*/ 1243076 w 6594093"/>
                <a:gd name="connsiteY629" fmla="*/ 1632649 h 3399536"/>
                <a:gd name="connsiteX630" fmla="*/ 1243076 w 6594093"/>
                <a:gd name="connsiteY630" fmla="*/ 1747266 h 3399536"/>
                <a:gd name="connsiteX631" fmla="*/ 1120140 w 6594093"/>
                <a:gd name="connsiteY631" fmla="*/ 1732343 h 3399536"/>
                <a:gd name="connsiteX632" fmla="*/ 1120140 w 6594093"/>
                <a:gd name="connsiteY632" fmla="*/ 1616329 h 3399536"/>
                <a:gd name="connsiteX633" fmla="*/ 1241870 w 6594093"/>
                <a:gd name="connsiteY633" fmla="*/ 1639062 h 3399536"/>
                <a:gd name="connsiteX634" fmla="*/ 1090295 w 6594093"/>
                <a:gd name="connsiteY634" fmla="*/ 1835404 h 3399536"/>
                <a:gd name="connsiteX635" fmla="*/ 1243076 w 6594093"/>
                <a:gd name="connsiteY635" fmla="*/ 1853946 h 3399536"/>
                <a:gd name="connsiteX636" fmla="*/ 1243076 w 6594093"/>
                <a:gd name="connsiteY636" fmla="*/ 1930972 h 3399536"/>
                <a:gd name="connsiteX637" fmla="*/ 1090295 w 6594093"/>
                <a:gd name="connsiteY637" fmla="*/ 1914525 h 3399536"/>
                <a:gd name="connsiteX638" fmla="*/ 1090295 w 6594093"/>
                <a:gd name="connsiteY638" fmla="*/ 1835404 h 3399536"/>
                <a:gd name="connsiteX639" fmla="*/ 1527493 w 6594093"/>
                <a:gd name="connsiteY639" fmla="*/ 2163509 h 3399536"/>
                <a:gd name="connsiteX640" fmla="*/ 1504442 w 6594093"/>
                <a:gd name="connsiteY640" fmla="*/ 2161540 h 3399536"/>
                <a:gd name="connsiteX641" fmla="*/ 1504442 w 6594093"/>
                <a:gd name="connsiteY641" fmla="*/ 1969770 h 3399536"/>
                <a:gd name="connsiteX642" fmla="*/ 1495425 w 6594093"/>
                <a:gd name="connsiteY642" fmla="*/ 1969770 h 3399536"/>
                <a:gd name="connsiteX643" fmla="*/ 1495425 w 6594093"/>
                <a:gd name="connsiteY643" fmla="*/ 2160715 h 3399536"/>
                <a:gd name="connsiteX644" fmla="*/ 1476947 w 6594093"/>
                <a:gd name="connsiteY644" fmla="*/ 2159127 h 3399536"/>
                <a:gd name="connsiteX645" fmla="*/ 1476947 w 6594093"/>
                <a:gd name="connsiteY645" fmla="*/ 1966786 h 3399536"/>
                <a:gd name="connsiteX646" fmla="*/ 1467930 w 6594093"/>
                <a:gd name="connsiteY646" fmla="*/ 1966786 h 3399536"/>
                <a:gd name="connsiteX647" fmla="*/ 1467930 w 6594093"/>
                <a:gd name="connsiteY647" fmla="*/ 2158365 h 3399536"/>
                <a:gd name="connsiteX648" fmla="*/ 1449451 w 6594093"/>
                <a:gd name="connsiteY648" fmla="*/ 2156778 h 3399536"/>
                <a:gd name="connsiteX649" fmla="*/ 1449451 w 6594093"/>
                <a:gd name="connsiteY649" fmla="*/ 1963801 h 3399536"/>
                <a:gd name="connsiteX650" fmla="*/ 1440434 w 6594093"/>
                <a:gd name="connsiteY650" fmla="*/ 1963801 h 3399536"/>
                <a:gd name="connsiteX651" fmla="*/ 1440434 w 6594093"/>
                <a:gd name="connsiteY651" fmla="*/ 2156016 h 3399536"/>
                <a:gd name="connsiteX652" fmla="*/ 1421956 w 6594093"/>
                <a:gd name="connsiteY652" fmla="*/ 2154428 h 3399536"/>
                <a:gd name="connsiteX653" fmla="*/ 1421956 w 6594093"/>
                <a:gd name="connsiteY653" fmla="*/ 1960880 h 3399536"/>
                <a:gd name="connsiteX654" fmla="*/ 1412939 w 6594093"/>
                <a:gd name="connsiteY654" fmla="*/ 1960880 h 3399536"/>
                <a:gd name="connsiteX655" fmla="*/ 1412939 w 6594093"/>
                <a:gd name="connsiteY655" fmla="*/ 2153666 h 3399536"/>
                <a:gd name="connsiteX656" fmla="*/ 1394460 w 6594093"/>
                <a:gd name="connsiteY656" fmla="*/ 2152079 h 3399536"/>
                <a:gd name="connsiteX657" fmla="*/ 1394460 w 6594093"/>
                <a:gd name="connsiteY657" fmla="*/ 1957895 h 3399536"/>
                <a:gd name="connsiteX658" fmla="*/ 1385443 w 6594093"/>
                <a:gd name="connsiteY658" fmla="*/ 1957895 h 3399536"/>
                <a:gd name="connsiteX659" fmla="*/ 1385443 w 6594093"/>
                <a:gd name="connsiteY659" fmla="*/ 2151317 h 3399536"/>
                <a:gd name="connsiteX660" fmla="*/ 1366965 w 6594093"/>
                <a:gd name="connsiteY660" fmla="*/ 2149729 h 3399536"/>
                <a:gd name="connsiteX661" fmla="*/ 1366965 w 6594093"/>
                <a:gd name="connsiteY661" fmla="*/ 1954911 h 3399536"/>
                <a:gd name="connsiteX662" fmla="*/ 1357948 w 6594093"/>
                <a:gd name="connsiteY662" fmla="*/ 1954911 h 3399536"/>
                <a:gd name="connsiteX663" fmla="*/ 1357948 w 6594093"/>
                <a:gd name="connsiteY663" fmla="*/ 2148904 h 3399536"/>
                <a:gd name="connsiteX664" fmla="*/ 1339469 w 6594093"/>
                <a:gd name="connsiteY664" fmla="*/ 2147316 h 3399536"/>
                <a:gd name="connsiteX665" fmla="*/ 1339469 w 6594093"/>
                <a:gd name="connsiteY665" fmla="*/ 1951926 h 3399536"/>
                <a:gd name="connsiteX666" fmla="*/ 1330452 w 6594093"/>
                <a:gd name="connsiteY666" fmla="*/ 1951926 h 3399536"/>
                <a:gd name="connsiteX667" fmla="*/ 1330452 w 6594093"/>
                <a:gd name="connsiteY667" fmla="*/ 2146554 h 3399536"/>
                <a:gd name="connsiteX668" fmla="*/ 1311974 w 6594093"/>
                <a:gd name="connsiteY668" fmla="*/ 2144967 h 3399536"/>
                <a:gd name="connsiteX669" fmla="*/ 1311974 w 6594093"/>
                <a:gd name="connsiteY669" fmla="*/ 1948942 h 3399536"/>
                <a:gd name="connsiteX670" fmla="*/ 1302957 w 6594093"/>
                <a:gd name="connsiteY670" fmla="*/ 1948942 h 3399536"/>
                <a:gd name="connsiteX671" fmla="*/ 1302957 w 6594093"/>
                <a:gd name="connsiteY671" fmla="*/ 2144141 h 3399536"/>
                <a:gd name="connsiteX672" fmla="*/ 1284478 w 6594093"/>
                <a:gd name="connsiteY672" fmla="*/ 2142554 h 3399536"/>
                <a:gd name="connsiteX673" fmla="*/ 1284478 w 6594093"/>
                <a:gd name="connsiteY673" fmla="*/ 1945830 h 3399536"/>
                <a:gd name="connsiteX674" fmla="*/ 1275461 w 6594093"/>
                <a:gd name="connsiteY674" fmla="*/ 1945830 h 3399536"/>
                <a:gd name="connsiteX675" fmla="*/ 1275461 w 6594093"/>
                <a:gd name="connsiteY675" fmla="*/ 2141665 h 3399536"/>
                <a:gd name="connsiteX676" fmla="*/ 1256983 w 6594093"/>
                <a:gd name="connsiteY676" fmla="*/ 2140077 h 3399536"/>
                <a:gd name="connsiteX677" fmla="*/ 1256983 w 6594093"/>
                <a:gd name="connsiteY677" fmla="*/ 1942846 h 3399536"/>
                <a:gd name="connsiteX678" fmla="*/ 1247966 w 6594093"/>
                <a:gd name="connsiteY678" fmla="*/ 1942846 h 3399536"/>
                <a:gd name="connsiteX679" fmla="*/ 1247966 w 6594093"/>
                <a:gd name="connsiteY679" fmla="*/ 2139315 h 3399536"/>
                <a:gd name="connsiteX680" fmla="*/ 1229487 w 6594093"/>
                <a:gd name="connsiteY680" fmla="*/ 2137728 h 3399536"/>
                <a:gd name="connsiteX681" fmla="*/ 1229487 w 6594093"/>
                <a:gd name="connsiteY681" fmla="*/ 1939925 h 3399536"/>
                <a:gd name="connsiteX682" fmla="*/ 1220470 w 6594093"/>
                <a:gd name="connsiteY682" fmla="*/ 1939925 h 3399536"/>
                <a:gd name="connsiteX683" fmla="*/ 1220470 w 6594093"/>
                <a:gd name="connsiteY683" fmla="*/ 2136966 h 3399536"/>
                <a:gd name="connsiteX684" fmla="*/ 1199769 w 6594093"/>
                <a:gd name="connsiteY684" fmla="*/ 2135187 h 3399536"/>
                <a:gd name="connsiteX685" fmla="*/ 1201992 w 6594093"/>
                <a:gd name="connsiteY685" fmla="*/ 2135187 h 3399536"/>
                <a:gd name="connsiteX686" fmla="*/ 1201992 w 6594093"/>
                <a:gd name="connsiteY686" fmla="*/ 1936941 h 3399536"/>
                <a:gd name="connsiteX687" fmla="*/ 1192975 w 6594093"/>
                <a:gd name="connsiteY687" fmla="*/ 1936941 h 3399536"/>
                <a:gd name="connsiteX688" fmla="*/ 1192975 w 6594093"/>
                <a:gd name="connsiteY688" fmla="*/ 2134616 h 3399536"/>
                <a:gd name="connsiteX689" fmla="*/ 1089787 w 6594093"/>
                <a:gd name="connsiteY689" fmla="*/ 2125662 h 3399536"/>
                <a:gd name="connsiteX690" fmla="*/ 1089787 w 6594093"/>
                <a:gd name="connsiteY690" fmla="*/ 1923605 h 3399536"/>
                <a:gd name="connsiteX691" fmla="*/ 1468692 w 6594093"/>
                <a:gd name="connsiteY691" fmla="*/ 1964309 h 3399536"/>
                <a:gd name="connsiteX692" fmla="*/ 1468692 w 6594093"/>
                <a:gd name="connsiteY692" fmla="*/ 1966468 h 3399536"/>
                <a:gd name="connsiteX693" fmla="*/ 1477709 w 6594093"/>
                <a:gd name="connsiteY693" fmla="*/ 1966468 h 3399536"/>
                <a:gd name="connsiteX694" fmla="*/ 1477709 w 6594093"/>
                <a:gd name="connsiteY694" fmla="*/ 1965261 h 3399536"/>
                <a:gd name="connsiteX695" fmla="*/ 1526985 w 6594093"/>
                <a:gd name="connsiteY695" fmla="*/ 1970532 h 3399536"/>
                <a:gd name="connsiteX696" fmla="*/ 1526985 w 6594093"/>
                <a:gd name="connsiteY696" fmla="*/ 2163509 h 3399536"/>
                <a:gd name="connsiteX697" fmla="*/ 1527493 w 6594093"/>
                <a:gd name="connsiteY697" fmla="*/ 1961515 h 3399536"/>
                <a:gd name="connsiteX698" fmla="*/ 1478217 w 6594093"/>
                <a:gd name="connsiteY698" fmla="*/ 1956244 h 3399536"/>
                <a:gd name="connsiteX699" fmla="*/ 1478217 w 6594093"/>
                <a:gd name="connsiteY699" fmla="*/ 1396111 h 3399536"/>
                <a:gd name="connsiteX700" fmla="*/ 1527493 w 6594093"/>
                <a:gd name="connsiteY700" fmla="*/ 1265364 h 3399536"/>
                <a:gd name="connsiteX701" fmla="*/ 1527493 w 6594093"/>
                <a:gd name="connsiteY701" fmla="*/ 1961515 h 3399536"/>
                <a:gd name="connsiteX702" fmla="*/ 1527493 w 6594093"/>
                <a:gd name="connsiteY702" fmla="*/ 1254188 h 3399536"/>
                <a:gd name="connsiteX703" fmla="*/ 1469200 w 6594093"/>
                <a:gd name="connsiteY703" fmla="*/ 1396048 h 3399536"/>
                <a:gd name="connsiteX704" fmla="*/ 1469200 w 6594093"/>
                <a:gd name="connsiteY704" fmla="*/ 1955165 h 3399536"/>
                <a:gd name="connsiteX705" fmla="*/ 1252030 w 6594093"/>
                <a:gd name="connsiteY705" fmla="*/ 1931861 h 3399536"/>
                <a:gd name="connsiteX706" fmla="*/ 1252030 w 6594093"/>
                <a:gd name="connsiteY706" fmla="*/ 1446403 h 3399536"/>
                <a:gd name="connsiteX707" fmla="*/ 1210755 w 6594093"/>
                <a:gd name="connsiteY707" fmla="*/ 1214501 h 3399536"/>
                <a:gd name="connsiteX708" fmla="*/ 1090295 w 6594093"/>
                <a:gd name="connsiteY708" fmla="*/ 1141222 h 3399536"/>
                <a:gd name="connsiteX709" fmla="*/ 1090295 w 6594093"/>
                <a:gd name="connsiteY709" fmla="*/ 558991 h 3399536"/>
                <a:gd name="connsiteX710" fmla="*/ 1527493 w 6594093"/>
                <a:gd name="connsiteY710" fmla="*/ 655193 h 3399536"/>
                <a:gd name="connsiteX711" fmla="*/ 1527493 w 6594093"/>
                <a:gd name="connsiteY711" fmla="*/ 1254188 h 3399536"/>
                <a:gd name="connsiteX712" fmla="*/ 1643571 w 6594093"/>
                <a:gd name="connsiteY712" fmla="*/ 2173605 h 3399536"/>
                <a:gd name="connsiteX713" fmla="*/ 1536510 w 6594093"/>
                <a:gd name="connsiteY713" fmla="*/ 2164271 h 3399536"/>
                <a:gd name="connsiteX714" fmla="*/ 1536510 w 6594093"/>
                <a:gd name="connsiteY714" fmla="*/ 352552 h 3399536"/>
                <a:gd name="connsiteX715" fmla="*/ 1536446 w 6594093"/>
                <a:gd name="connsiteY715" fmla="*/ 351790 h 3399536"/>
                <a:gd name="connsiteX716" fmla="*/ 1544892 w 6594093"/>
                <a:gd name="connsiteY716" fmla="*/ 317246 h 3399536"/>
                <a:gd name="connsiteX717" fmla="*/ 1581531 w 6594093"/>
                <a:gd name="connsiteY717" fmla="*/ 303784 h 3399536"/>
                <a:gd name="connsiteX718" fmla="*/ 1643571 w 6594093"/>
                <a:gd name="connsiteY718" fmla="*/ 342392 h 3399536"/>
                <a:gd name="connsiteX719" fmla="*/ 1643571 w 6594093"/>
                <a:gd name="connsiteY719" fmla="*/ 2173605 h 3399536"/>
                <a:gd name="connsiteX720" fmla="*/ 1652524 w 6594093"/>
                <a:gd name="connsiteY720" fmla="*/ 682752 h 3399536"/>
                <a:gd name="connsiteX721" fmla="*/ 2049082 w 6594093"/>
                <a:gd name="connsiteY721" fmla="*/ 770001 h 3399536"/>
                <a:gd name="connsiteX722" fmla="*/ 2049082 w 6594093"/>
                <a:gd name="connsiteY722" fmla="*/ 2017586 h 3399536"/>
                <a:gd name="connsiteX723" fmla="*/ 1743837 w 6594093"/>
                <a:gd name="connsiteY723" fmla="*/ 1984756 h 3399536"/>
                <a:gd name="connsiteX724" fmla="*/ 1743837 w 6594093"/>
                <a:gd name="connsiteY724" fmla="*/ 1494663 h 3399536"/>
                <a:gd name="connsiteX725" fmla="*/ 1720279 w 6594093"/>
                <a:gd name="connsiteY725" fmla="*/ 1320292 h 3399536"/>
                <a:gd name="connsiteX726" fmla="*/ 1652524 w 6594093"/>
                <a:gd name="connsiteY726" fmla="*/ 1240409 h 3399536"/>
                <a:gd name="connsiteX727" fmla="*/ 1652524 w 6594093"/>
                <a:gd name="connsiteY727" fmla="*/ 682752 h 3399536"/>
                <a:gd name="connsiteX728" fmla="*/ 1652524 w 6594093"/>
                <a:gd name="connsiteY728" fmla="*/ 1251394 h 3399536"/>
                <a:gd name="connsiteX729" fmla="*/ 1712214 w 6594093"/>
                <a:gd name="connsiteY729" fmla="*/ 1324292 h 3399536"/>
                <a:gd name="connsiteX730" fmla="*/ 1731073 w 6594093"/>
                <a:gd name="connsiteY730" fmla="*/ 1400366 h 3399536"/>
                <a:gd name="connsiteX731" fmla="*/ 1656842 w 6594093"/>
                <a:gd name="connsiteY731" fmla="*/ 1390269 h 3399536"/>
                <a:gd name="connsiteX732" fmla="*/ 1655636 w 6594093"/>
                <a:gd name="connsiteY732" fmla="*/ 1399159 h 3399536"/>
                <a:gd name="connsiteX733" fmla="*/ 1731899 w 6594093"/>
                <a:gd name="connsiteY733" fmla="*/ 1409573 h 3399536"/>
                <a:gd name="connsiteX734" fmla="*/ 1732026 w 6594093"/>
                <a:gd name="connsiteY734" fmla="*/ 1408620 h 3399536"/>
                <a:gd name="connsiteX735" fmla="*/ 1734947 w 6594093"/>
                <a:gd name="connsiteY735" fmla="*/ 1494473 h 3399536"/>
                <a:gd name="connsiteX736" fmla="*/ 1734947 w 6594093"/>
                <a:gd name="connsiteY736" fmla="*/ 1983804 h 3399536"/>
                <a:gd name="connsiteX737" fmla="*/ 1652588 w 6594093"/>
                <a:gd name="connsiteY737" fmla="*/ 1974977 h 3399536"/>
                <a:gd name="connsiteX738" fmla="*/ 1652588 w 6594093"/>
                <a:gd name="connsiteY738" fmla="*/ 1251394 h 3399536"/>
                <a:gd name="connsiteX739" fmla="*/ 2151825 w 6594093"/>
                <a:gd name="connsiteY739" fmla="*/ 2217674 h 3399536"/>
                <a:gd name="connsiteX740" fmla="*/ 2030921 w 6594093"/>
                <a:gd name="connsiteY740" fmla="*/ 2207197 h 3399536"/>
                <a:gd name="connsiteX741" fmla="*/ 2030921 w 6594093"/>
                <a:gd name="connsiteY741" fmla="*/ 2028063 h 3399536"/>
                <a:gd name="connsiteX742" fmla="*/ 2021904 w 6594093"/>
                <a:gd name="connsiteY742" fmla="*/ 2028063 h 3399536"/>
                <a:gd name="connsiteX743" fmla="*/ 2021904 w 6594093"/>
                <a:gd name="connsiteY743" fmla="*/ 2206435 h 3399536"/>
                <a:gd name="connsiteX744" fmla="*/ 2005838 w 6594093"/>
                <a:gd name="connsiteY744" fmla="*/ 2205037 h 3399536"/>
                <a:gd name="connsiteX745" fmla="*/ 2005838 w 6594093"/>
                <a:gd name="connsiteY745" fmla="*/ 2025205 h 3399536"/>
                <a:gd name="connsiteX746" fmla="*/ 1996821 w 6594093"/>
                <a:gd name="connsiteY746" fmla="*/ 2025205 h 3399536"/>
                <a:gd name="connsiteX747" fmla="*/ 1996821 w 6594093"/>
                <a:gd name="connsiteY747" fmla="*/ 2204212 h 3399536"/>
                <a:gd name="connsiteX748" fmla="*/ 1980756 w 6594093"/>
                <a:gd name="connsiteY748" fmla="*/ 2202815 h 3399536"/>
                <a:gd name="connsiteX749" fmla="*/ 1980756 w 6594093"/>
                <a:gd name="connsiteY749" fmla="*/ 2022348 h 3399536"/>
                <a:gd name="connsiteX750" fmla="*/ 1971739 w 6594093"/>
                <a:gd name="connsiteY750" fmla="*/ 2022348 h 3399536"/>
                <a:gd name="connsiteX751" fmla="*/ 1971739 w 6594093"/>
                <a:gd name="connsiteY751" fmla="*/ 2202053 h 3399536"/>
                <a:gd name="connsiteX752" fmla="*/ 1955673 w 6594093"/>
                <a:gd name="connsiteY752" fmla="*/ 2200656 h 3399536"/>
                <a:gd name="connsiteX753" fmla="*/ 1955673 w 6594093"/>
                <a:gd name="connsiteY753" fmla="*/ 2019491 h 3399536"/>
                <a:gd name="connsiteX754" fmla="*/ 1946656 w 6594093"/>
                <a:gd name="connsiteY754" fmla="*/ 2019491 h 3399536"/>
                <a:gd name="connsiteX755" fmla="*/ 1946656 w 6594093"/>
                <a:gd name="connsiteY755" fmla="*/ 2199830 h 3399536"/>
                <a:gd name="connsiteX756" fmla="*/ 1930591 w 6594093"/>
                <a:gd name="connsiteY756" fmla="*/ 2198434 h 3399536"/>
                <a:gd name="connsiteX757" fmla="*/ 1930591 w 6594093"/>
                <a:gd name="connsiteY757" fmla="*/ 2016633 h 3399536"/>
                <a:gd name="connsiteX758" fmla="*/ 1921573 w 6594093"/>
                <a:gd name="connsiteY758" fmla="*/ 2016633 h 3399536"/>
                <a:gd name="connsiteX759" fmla="*/ 1921573 w 6594093"/>
                <a:gd name="connsiteY759" fmla="*/ 2197672 h 3399536"/>
                <a:gd name="connsiteX760" fmla="*/ 1905508 w 6594093"/>
                <a:gd name="connsiteY760" fmla="*/ 2196274 h 3399536"/>
                <a:gd name="connsiteX761" fmla="*/ 1905508 w 6594093"/>
                <a:gd name="connsiteY761" fmla="*/ 2013775 h 3399536"/>
                <a:gd name="connsiteX762" fmla="*/ 1896491 w 6594093"/>
                <a:gd name="connsiteY762" fmla="*/ 2013775 h 3399536"/>
                <a:gd name="connsiteX763" fmla="*/ 1896491 w 6594093"/>
                <a:gd name="connsiteY763" fmla="*/ 2195449 h 3399536"/>
                <a:gd name="connsiteX764" fmla="*/ 1880426 w 6594093"/>
                <a:gd name="connsiteY764" fmla="*/ 2194052 h 3399536"/>
                <a:gd name="connsiteX765" fmla="*/ 1880426 w 6594093"/>
                <a:gd name="connsiteY765" fmla="*/ 2010918 h 3399536"/>
                <a:gd name="connsiteX766" fmla="*/ 1871409 w 6594093"/>
                <a:gd name="connsiteY766" fmla="*/ 2010918 h 3399536"/>
                <a:gd name="connsiteX767" fmla="*/ 1871409 w 6594093"/>
                <a:gd name="connsiteY767" fmla="*/ 2193290 h 3399536"/>
                <a:gd name="connsiteX768" fmla="*/ 1855343 w 6594093"/>
                <a:gd name="connsiteY768" fmla="*/ 2191893 h 3399536"/>
                <a:gd name="connsiteX769" fmla="*/ 1855343 w 6594093"/>
                <a:gd name="connsiteY769" fmla="*/ 2008124 h 3399536"/>
                <a:gd name="connsiteX770" fmla="*/ 1846326 w 6594093"/>
                <a:gd name="connsiteY770" fmla="*/ 2008124 h 3399536"/>
                <a:gd name="connsiteX771" fmla="*/ 1846326 w 6594093"/>
                <a:gd name="connsiteY771" fmla="*/ 2191131 h 3399536"/>
                <a:gd name="connsiteX772" fmla="*/ 1830261 w 6594093"/>
                <a:gd name="connsiteY772" fmla="*/ 2189734 h 3399536"/>
                <a:gd name="connsiteX773" fmla="*/ 1830261 w 6594093"/>
                <a:gd name="connsiteY773" fmla="*/ 2005267 h 3399536"/>
                <a:gd name="connsiteX774" fmla="*/ 1821244 w 6594093"/>
                <a:gd name="connsiteY774" fmla="*/ 2005267 h 3399536"/>
                <a:gd name="connsiteX775" fmla="*/ 1821244 w 6594093"/>
                <a:gd name="connsiteY775" fmla="*/ 2188972 h 3399536"/>
                <a:gd name="connsiteX776" fmla="*/ 1805178 w 6594093"/>
                <a:gd name="connsiteY776" fmla="*/ 2187575 h 3399536"/>
                <a:gd name="connsiteX777" fmla="*/ 1805178 w 6594093"/>
                <a:gd name="connsiteY777" fmla="*/ 2002473 h 3399536"/>
                <a:gd name="connsiteX778" fmla="*/ 1796161 w 6594093"/>
                <a:gd name="connsiteY778" fmla="*/ 2002473 h 3399536"/>
                <a:gd name="connsiteX779" fmla="*/ 1796161 w 6594093"/>
                <a:gd name="connsiteY779" fmla="*/ 2186813 h 3399536"/>
                <a:gd name="connsiteX780" fmla="*/ 1780096 w 6594093"/>
                <a:gd name="connsiteY780" fmla="*/ 2185416 h 3399536"/>
                <a:gd name="connsiteX781" fmla="*/ 1780096 w 6594093"/>
                <a:gd name="connsiteY781" fmla="*/ 1999615 h 3399536"/>
                <a:gd name="connsiteX782" fmla="*/ 1771079 w 6594093"/>
                <a:gd name="connsiteY782" fmla="*/ 1999615 h 3399536"/>
                <a:gd name="connsiteX783" fmla="*/ 1771079 w 6594093"/>
                <a:gd name="connsiteY783" fmla="*/ 2184654 h 3399536"/>
                <a:gd name="connsiteX784" fmla="*/ 1755013 w 6594093"/>
                <a:gd name="connsiteY784" fmla="*/ 2183257 h 3399536"/>
                <a:gd name="connsiteX785" fmla="*/ 1755013 w 6594093"/>
                <a:gd name="connsiteY785" fmla="*/ 1996821 h 3399536"/>
                <a:gd name="connsiteX786" fmla="*/ 1745996 w 6594093"/>
                <a:gd name="connsiteY786" fmla="*/ 1996821 h 3399536"/>
                <a:gd name="connsiteX787" fmla="*/ 1745996 w 6594093"/>
                <a:gd name="connsiteY787" fmla="*/ 2182495 h 3399536"/>
                <a:gd name="connsiteX788" fmla="*/ 1729931 w 6594093"/>
                <a:gd name="connsiteY788" fmla="*/ 2181098 h 3399536"/>
                <a:gd name="connsiteX789" fmla="*/ 1729931 w 6594093"/>
                <a:gd name="connsiteY789" fmla="*/ 1993963 h 3399536"/>
                <a:gd name="connsiteX790" fmla="*/ 1720914 w 6594093"/>
                <a:gd name="connsiteY790" fmla="*/ 1993963 h 3399536"/>
                <a:gd name="connsiteX791" fmla="*/ 1720914 w 6594093"/>
                <a:gd name="connsiteY791" fmla="*/ 2180273 h 3399536"/>
                <a:gd name="connsiteX792" fmla="*/ 1704848 w 6594093"/>
                <a:gd name="connsiteY792" fmla="*/ 2178875 h 3399536"/>
                <a:gd name="connsiteX793" fmla="*/ 1704848 w 6594093"/>
                <a:gd name="connsiteY793" fmla="*/ 1991106 h 3399536"/>
                <a:gd name="connsiteX794" fmla="*/ 1695831 w 6594093"/>
                <a:gd name="connsiteY794" fmla="*/ 1991106 h 3399536"/>
                <a:gd name="connsiteX795" fmla="*/ 1695831 w 6594093"/>
                <a:gd name="connsiteY795" fmla="*/ 2178113 h 3399536"/>
                <a:gd name="connsiteX796" fmla="*/ 1678940 w 6594093"/>
                <a:gd name="connsiteY796" fmla="*/ 2176653 h 3399536"/>
                <a:gd name="connsiteX797" fmla="*/ 1679766 w 6594093"/>
                <a:gd name="connsiteY797" fmla="*/ 2176653 h 3399536"/>
                <a:gd name="connsiteX798" fmla="*/ 1679766 w 6594093"/>
                <a:gd name="connsiteY798" fmla="*/ 1988249 h 3399536"/>
                <a:gd name="connsiteX799" fmla="*/ 1670748 w 6594093"/>
                <a:gd name="connsiteY799" fmla="*/ 1988249 h 3399536"/>
                <a:gd name="connsiteX800" fmla="*/ 1670748 w 6594093"/>
                <a:gd name="connsiteY800" fmla="*/ 2175891 h 3399536"/>
                <a:gd name="connsiteX801" fmla="*/ 1652524 w 6594093"/>
                <a:gd name="connsiteY801" fmla="*/ 2174304 h 3399536"/>
                <a:gd name="connsiteX802" fmla="*/ 1652524 w 6594093"/>
                <a:gd name="connsiteY802" fmla="*/ 1983930 h 3399536"/>
                <a:gd name="connsiteX803" fmla="*/ 2049082 w 6594093"/>
                <a:gd name="connsiteY803" fmla="*/ 2026539 h 3399536"/>
                <a:gd name="connsiteX804" fmla="*/ 2049082 w 6594093"/>
                <a:gd name="connsiteY804" fmla="*/ 2205418 h 3399536"/>
                <a:gd name="connsiteX805" fmla="*/ 2058098 w 6594093"/>
                <a:gd name="connsiteY805" fmla="*/ 2205418 h 3399536"/>
                <a:gd name="connsiteX806" fmla="*/ 2058098 w 6594093"/>
                <a:gd name="connsiteY806" fmla="*/ 459041 h 3399536"/>
                <a:gd name="connsiteX807" fmla="*/ 2058035 w 6594093"/>
                <a:gd name="connsiteY807" fmla="*/ 458343 h 3399536"/>
                <a:gd name="connsiteX808" fmla="*/ 2066607 w 6594093"/>
                <a:gd name="connsiteY808" fmla="*/ 422846 h 3399536"/>
                <a:gd name="connsiteX809" fmla="*/ 2097405 w 6594093"/>
                <a:gd name="connsiteY809" fmla="*/ 411163 h 3399536"/>
                <a:gd name="connsiteX810" fmla="*/ 2151825 w 6594093"/>
                <a:gd name="connsiteY810" fmla="*/ 448627 h 3399536"/>
                <a:gd name="connsiteX811" fmla="*/ 2151825 w 6594093"/>
                <a:gd name="connsiteY811" fmla="*/ 2217674 h 3399536"/>
                <a:gd name="connsiteX812" fmla="*/ 2160842 w 6594093"/>
                <a:gd name="connsiteY812" fmla="*/ 794639 h 3399536"/>
                <a:gd name="connsiteX813" fmla="*/ 2264601 w 6594093"/>
                <a:gd name="connsiteY813" fmla="*/ 817499 h 3399536"/>
                <a:gd name="connsiteX814" fmla="*/ 2264601 w 6594093"/>
                <a:gd name="connsiteY814" fmla="*/ 2040763 h 3399536"/>
                <a:gd name="connsiteX815" fmla="*/ 2253234 w 6594093"/>
                <a:gd name="connsiteY815" fmla="*/ 2039556 h 3399536"/>
                <a:gd name="connsiteX816" fmla="*/ 2253234 w 6594093"/>
                <a:gd name="connsiteY816" fmla="*/ 2038350 h 3399536"/>
                <a:gd name="connsiteX817" fmla="*/ 2244217 w 6594093"/>
                <a:gd name="connsiteY817" fmla="*/ 2038350 h 3399536"/>
                <a:gd name="connsiteX818" fmla="*/ 2244217 w 6594093"/>
                <a:gd name="connsiteY818" fmla="*/ 2038604 h 3399536"/>
                <a:gd name="connsiteX819" fmla="*/ 2230882 w 6594093"/>
                <a:gd name="connsiteY819" fmla="*/ 2037143 h 3399536"/>
                <a:gd name="connsiteX820" fmla="*/ 2230882 w 6594093"/>
                <a:gd name="connsiteY820" fmla="*/ 2035556 h 3399536"/>
                <a:gd name="connsiteX821" fmla="*/ 2221865 w 6594093"/>
                <a:gd name="connsiteY821" fmla="*/ 2035556 h 3399536"/>
                <a:gd name="connsiteX822" fmla="*/ 2221865 w 6594093"/>
                <a:gd name="connsiteY822" fmla="*/ 2036191 h 3399536"/>
                <a:gd name="connsiteX823" fmla="*/ 2208530 w 6594093"/>
                <a:gd name="connsiteY823" fmla="*/ 2034730 h 3399536"/>
                <a:gd name="connsiteX824" fmla="*/ 2208530 w 6594093"/>
                <a:gd name="connsiteY824" fmla="*/ 2032699 h 3399536"/>
                <a:gd name="connsiteX825" fmla="*/ 2199513 w 6594093"/>
                <a:gd name="connsiteY825" fmla="*/ 2032699 h 3399536"/>
                <a:gd name="connsiteX826" fmla="*/ 2199513 w 6594093"/>
                <a:gd name="connsiteY826" fmla="*/ 2033778 h 3399536"/>
                <a:gd name="connsiteX827" fmla="*/ 2186178 w 6594093"/>
                <a:gd name="connsiteY827" fmla="*/ 2032317 h 3399536"/>
                <a:gd name="connsiteX828" fmla="*/ 2186178 w 6594093"/>
                <a:gd name="connsiteY828" fmla="*/ 2029905 h 3399536"/>
                <a:gd name="connsiteX829" fmla="*/ 2177161 w 6594093"/>
                <a:gd name="connsiteY829" fmla="*/ 2029905 h 3399536"/>
                <a:gd name="connsiteX830" fmla="*/ 2177161 w 6594093"/>
                <a:gd name="connsiteY830" fmla="*/ 2031365 h 3399536"/>
                <a:gd name="connsiteX831" fmla="*/ 2160778 w 6594093"/>
                <a:gd name="connsiteY831" fmla="*/ 2029587 h 3399536"/>
                <a:gd name="connsiteX832" fmla="*/ 2160778 w 6594093"/>
                <a:gd name="connsiteY832" fmla="*/ 794639 h 3399536"/>
                <a:gd name="connsiteX833" fmla="*/ 2288985 w 6594093"/>
                <a:gd name="connsiteY833" fmla="*/ 2229549 h 3399536"/>
                <a:gd name="connsiteX834" fmla="*/ 2160842 w 6594093"/>
                <a:gd name="connsiteY834" fmla="*/ 2218436 h 3399536"/>
                <a:gd name="connsiteX835" fmla="*/ 2160842 w 6594093"/>
                <a:gd name="connsiteY835" fmla="*/ 2038604 h 3399536"/>
                <a:gd name="connsiteX836" fmla="*/ 2177225 w 6594093"/>
                <a:gd name="connsiteY836" fmla="*/ 2040382 h 3399536"/>
                <a:gd name="connsiteX837" fmla="*/ 2177225 w 6594093"/>
                <a:gd name="connsiteY837" fmla="*/ 2215896 h 3399536"/>
                <a:gd name="connsiteX838" fmla="*/ 2186242 w 6594093"/>
                <a:gd name="connsiteY838" fmla="*/ 2215896 h 3399536"/>
                <a:gd name="connsiteX839" fmla="*/ 2186242 w 6594093"/>
                <a:gd name="connsiteY839" fmla="*/ 2041335 h 3399536"/>
                <a:gd name="connsiteX840" fmla="*/ 2199577 w 6594093"/>
                <a:gd name="connsiteY840" fmla="*/ 2042795 h 3399536"/>
                <a:gd name="connsiteX841" fmla="*/ 2199577 w 6594093"/>
                <a:gd name="connsiteY841" fmla="*/ 2218690 h 3399536"/>
                <a:gd name="connsiteX842" fmla="*/ 2208594 w 6594093"/>
                <a:gd name="connsiteY842" fmla="*/ 2218690 h 3399536"/>
                <a:gd name="connsiteX843" fmla="*/ 2208594 w 6594093"/>
                <a:gd name="connsiteY843" fmla="*/ 2043748 h 3399536"/>
                <a:gd name="connsiteX844" fmla="*/ 2221929 w 6594093"/>
                <a:gd name="connsiteY844" fmla="*/ 2045208 h 3399536"/>
                <a:gd name="connsiteX845" fmla="*/ 2221929 w 6594093"/>
                <a:gd name="connsiteY845" fmla="*/ 2221548 h 3399536"/>
                <a:gd name="connsiteX846" fmla="*/ 2230946 w 6594093"/>
                <a:gd name="connsiteY846" fmla="*/ 2221548 h 3399536"/>
                <a:gd name="connsiteX847" fmla="*/ 2230946 w 6594093"/>
                <a:gd name="connsiteY847" fmla="*/ 2046161 h 3399536"/>
                <a:gd name="connsiteX848" fmla="*/ 2244281 w 6594093"/>
                <a:gd name="connsiteY848" fmla="*/ 2047621 h 3399536"/>
                <a:gd name="connsiteX849" fmla="*/ 2244281 w 6594093"/>
                <a:gd name="connsiteY849" fmla="*/ 2224342 h 3399536"/>
                <a:gd name="connsiteX850" fmla="*/ 2253298 w 6594093"/>
                <a:gd name="connsiteY850" fmla="*/ 2224342 h 3399536"/>
                <a:gd name="connsiteX851" fmla="*/ 2253298 w 6594093"/>
                <a:gd name="connsiteY851" fmla="*/ 2048574 h 3399536"/>
                <a:gd name="connsiteX852" fmla="*/ 2264664 w 6594093"/>
                <a:gd name="connsiteY852" fmla="*/ 2049780 h 3399536"/>
                <a:gd name="connsiteX853" fmla="*/ 2264664 w 6594093"/>
                <a:gd name="connsiteY853" fmla="*/ 2053273 h 3399536"/>
                <a:gd name="connsiteX854" fmla="*/ 2266696 w 6594093"/>
                <a:gd name="connsiteY854" fmla="*/ 2053273 h 3399536"/>
                <a:gd name="connsiteX855" fmla="*/ 2266696 w 6594093"/>
                <a:gd name="connsiteY855" fmla="*/ 2227136 h 3399536"/>
                <a:gd name="connsiteX856" fmla="*/ 2275713 w 6594093"/>
                <a:gd name="connsiteY856" fmla="*/ 2227136 h 3399536"/>
                <a:gd name="connsiteX857" fmla="*/ 2275713 w 6594093"/>
                <a:gd name="connsiteY857" fmla="*/ 2050986 h 3399536"/>
                <a:gd name="connsiteX858" fmla="*/ 2289048 w 6594093"/>
                <a:gd name="connsiteY858" fmla="*/ 2052447 h 3399536"/>
                <a:gd name="connsiteX859" fmla="*/ 2289048 w 6594093"/>
                <a:gd name="connsiteY859" fmla="*/ 2229549 h 3399536"/>
                <a:gd name="connsiteX860" fmla="*/ 2311337 w 6594093"/>
                <a:gd name="connsiteY860" fmla="*/ 2231517 h 3399536"/>
                <a:gd name="connsiteX861" fmla="*/ 2293112 w 6594093"/>
                <a:gd name="connsiteY861" fmla="*/ 2229930 h 3399536"/>
                <a:gd name="connsiteX862" fmla="*/ 2298002 w 6594093"/>
                <a:gd name="connsiteY862" fmla="*/ 2229930 h 3399536"/>
                <a:gd name="connsiteX863" fmla="*/ 2298002 w 6594093"/>
                <a:gd name="connsiteY863" fmla="*/ 2053336 h 3399536"/>
                <a:gd name="connsiteX864" fmla="*/ 2311337 w 6594093"/>
                <a:gd name="connsiteY864" fmla="*/ 2054797 h 3399536"/>
                <a:gd name="connsiteX865" fmla="*/ 2311337 w 6594093"/>
                <a:gd name="connsiteY865" fmla="*/ 2231517 h 3399536"/>
                <a:gd name="connsiteX866" fmla="*/ 2333689 w 6594093"/>
                <a:gd name="connsiteY866" fmla="*/ 2233422 h 3399536"/>
                <a:gd name="connsiteX867" fmla="*/ 2320354 w 6594093"/>
                <a:gd name="connsiteY867" fmla="*/ 2232279 h 3399536"/>
                <a:gd name="connsiteX868" fmla="*/ 2320354 w 6594093"/>
                <a:gd name="connsiteY868" fmla="*/ 2055749 h 3399536"/>
                <a:gd name="connsiteX869" fmla="*/ 2333689 w 6594093"/>
                <a:gd name="connsiteY869" fmla="*/ 2057210 h 3399536"/>
                <a:gd name="connsiteX870" fmla="*/ 2333689 w 6594093"/>
                <a:gd name="connsiteY870" fmla="*/ 2233422 h 3399536"/>
                <a:gd name="connsiteX871" fmla="*/ 2356041 w 6594093"/>
                <a:gd name="connsiteY871" fmla="*/ 2235391 h 3399536"/>
                <a:gd name="connsiteX872" fmla="*/ 2342706 w 6594093"/>
                <a:gd name="connsiteY872" fmla="*/ 2234248 h 3399536"/>
                <a:gd name="connsiteX873" fmla="*/ 2342706 w 6594093"/>
                <a:gd name="connsiteY873" fmla="*/ 2058162 h 3399536"/>
                <a:gd name="connsiteX874" fmla="*/ 2356041 w 6594093"/>
                <a:gd name="connsiteY874" fmla="*/ 2059623 h 3399536"/>
                <a:gd name="connsiteX875" fmla="*/ 2356041 w 6594093"/>
                <a:gd name="connsiteY875" fmla="*/ 2235391 h 3399536"/>
                <a:gd name="connsiteX876" fmla="*/ 2378393 w 6594093"/>
                <a:gd name="connsiteY876" fmla="*/ 2237296 h 3399536"/>
                <a:gd name="connsiteX877" fmla="*/ 2365058 w 6594093"/>
                <a:gd name="connsiteY877" fmla="*/ 2236153 h 3399536"/>
                <a:gd name="connsiteX878" fmla="*/ 2365058 w 6594093"/>
                <a:gd name="connsiteY878" fmla="*/ 2060575 h 3399536"/>
                <a:gd name="connsiteX879" fmla="*/ 2378393 w 6594093"/>
                <a:gd name="connsiteY879" fmla="*/ 2062036 h 3399536"/>
                <a:gd name="connsiteX880" fmla="*/ 2378393 w 6594093"/>
                <a:gd name="connsiteY880" fmla="*/ 2237296 h 3399536"/>
                <a:gd name="connsiteX881" fmla="*/ 2400745 w 6594093"/>
                <a:gd name="connsiteY881" fmla="*/ 2239264 h 3399536"/>
                <a:gd name="connsiteX882" fmla="*/ 2387410 w 6594093"/>
                <a:gd name="connsiteY882" fmla="*/ 2238121 h 3399536"/>
                <a:gd name="connsiteX883" fmla="*/ 2387410 w 6594093"/>
                <a:gd name="connsiteY883" fmla="*/ 2062988 h 3399536"/>
                <a:gd name="connsiteX884" fmla="*/ 2400745 w 6594093"/>
                <a:gd name="connsiteY884" fmla="*/ 2064449 h 3399536"/>
                <a:gd name="connsiteX885" fmla="*/ 2400745 w 6594093"/>
                <a:gd name="connsiteY885" fmla="*/ 2239264 h 3399536"/>
                <a:gd name="connsiteX886" fmla="*/ 2423033 w 6594093"/>
                <a:gd name="connsiteY886" fmla="*/ 2241169 h 3399536"/>
                <a:gd name="connsiteX887" fmla="*/ 2409698 w 6594093"/>
                <a:gd name="connsiteY887" fmla="*/ 2240026 h 3399536"/>
                <a:gd name="connsiteX888" fmla="*/ 2409698 w 6594093"/>
                <a:gd name="connsiteY888" fmla="*/ 2065337 h 3399536"/>
                <a:gd name="connsiteX889" fmla="*/ 2423033 w 6594093"/>
                <a:gd name="connsiteY889" fmla="*/ 2066798 h 3399536"/>
                <a:gd name="connsiteX890" fmla="*/ 2423033 w 6594093"/>
                <a:gd name="connsiteY890" fmla="*/ 2241169 h 3399536"/>
                <a:gd name="connsiteX891" fmla="*/ 2445385 w 6594093"/>
                <a:gd name="connsiteY891" fmla="*/ 2243137 h 3399536"/>
                <a:gd name="connsiteX892" fmla="*/ 2432050 w 6594093"/>
                <a:gd name="connsiteY892" fmla="*/ 2241994 h 3399536"/>
                <a:gd name="connsiteX893" fmla="*/ 2432050 w 6594093"/>
                <a:gd name="connsiteY893" fmla="*/ 2067750 h 3399536"/>
                <a:gd name="connsiteX894" fmla="*/ 2445385 w 6594093"/>
                <a:gd name="connsiteY894" fmla="*/ 2069211 h 3399536"/>
                <a:gd name="connsiteX895" fmla="*/ 2445385 w 6594093"/>
                <a:gd name="connsiteY895" fmla="*/ 2243137 h 3399536"/>
                <a:gd name="connsiteX896" fmla="*/ 2467737 w 6594093"/>
                <a:gd name="connsiteY896" fmla="*/ 2245106 h 3399536"/>
                <a:gd name="connsiteX897" fmla="*/ 2454402 w 6594093"/>
                <a:gd name="connsiteY897" fmla="*/ 2243963 h 3399536"/>
                <a:gd name="connsiteX898" fmla="*/ 2454402 w 6594093"/>
                <a:gd name="connsiteY898" fmla="*/ 2070227 h 3399536"/>
                <a:gd name="connsiteX899" fmla="*/ 2467737 w 6594093"/>
                <a:gd name="connsiteY899" fmla="*/ 2071687 h 3399536"/>
                <a:gd name="connsiteX900" fmla="*/ 2467737 w 6594093"/>
                <a:gd name="connsiteY900" fmla="*/ 2245106 h 3399536"/>
                <a:gd name="connsiteX901" fmla="*/ 2490089 w 6594093"/>
                <a:gd name="connsiteY901" fmla="*/ 2247011 h 3399536"/>
                <a:gd name="connsiteX902" fmla="*/ 2476754 w 6594093"/>
                <a:gd name="connsiteY902" fmla="*/ 2245868 h 3399536"/>
                <a:gd name="connsiteX903" fmla="*/ 2476754 w 6594093"/>
                <a:gd name="connsiteY903" fmla="*/ 2072576 h 3399536"/>
                <a:gd name="connsiteX904" fmla="*/ 2490089 w 6594093"/>
                <a:gd name="connsiteY904" fmla="*/ 2074037 h 3399536"/>
                <a:gd name="connsiteX905" fmla="*/ 2490089 w 6594093"/>
                <a:gd name="connsiteY905" fmla="*/ 2247011 h 3399536"/>
                <a:gd name="connsiteX906" fmla="*/ 2518029 w 6594093"/>
                <a:gd name="connsiteY906" fmla="*/ 2249424 h 3399536"/>
                <a:gd name="connsiteX907" fmla="*/ 2499106 w 6594093"/>
                <a:gd name="connsiteY907" fmla="*/ 2247773 h 3399536"/>
                <a:gd name="connsiteX908" fmla="*/ 2499106 w 6594093"/>
                <a:gd name="connsiteY908" fmla="*/ 2074926 h 3399536"/>
                <a:gd name="connsiteX909" fmla="*/ 2518029 w 6594093"/>
                <a:gd name="connsiteY909" fmla="*/ 2076958 h 3399536"/>
                <a:gd name="connsiteX910" fmla="*/ 2518029 w 6594093"/>
                <a:gd name="connsiteY910" fmla="*/ 2249424 h 3399536"/>
                <a:gd name="connsiteX911" fmla="*/ 2518029 w 6594093"/>
                <a:gd name="connsiteY911" fmla="*/ 2067941 h 3399536"/>
                <a:gd name="connsiteX912" fmla="*/ 2298002 w 6594093"/>
                <a:gd name="connsiteY912" fmla="*/ 2044319 h 3399536"/>
                <a:gd name="connsiteX913" fmla="*/ 2298002 w 6594093"/>
                <a:gd name="connsiteY913" fmla="*/ 2043938 h 3399536"/>
                <a:gd name="connsiteX914" fmla="*/ 2294255 w 6594093"/>
                <a:gd name="connsiteY914" fmla="*/ 2043938 h 3399536"/>
                <a:gd name="connsiteX915" fmla="*/ 2275650 w 6594093"/>
                <a:gd name="connsiteY915" fmla="*/ 2041969 h 3399536"/>
                <a:gd name="connsiteX916" fmla="*/ 2275650 w 6594093"/>
                <a:gd name="connsiteY916" fmla="*/ 2041144 h 3399536"/>
                <a:gd name="connsiteX917" fmla="*/ 2273618 w 6594093"/>
                <a:gd name="connsiteY917" fmla="*/ 2041144 h 3399536"/>
                <a:gd name="connsiteX918" fmla="*/ 2273618 w 6594093"/>
                <a:gd name="connsiteY918" fmla="*/ 817118 h 3399536"/>
                <a:gd name="connsiteX919" fmla="*/ 2518029 w 6594093"/>
                <a:gd name="connsiteY919" fmla="*/ 738695 h 3399536"/>
                <a:gd name="connsiteX920" fmla="*/ 2518029 w 6594093"/>
                <a:gd name="connsiteY920" fmla="*/ 2067941 h 3399536"/>
                <a:gd name="connsiteX921" fmla="*/ 2620709 w 6594093"/>
                <a:gd name="connsiteY921" fmla="*/ 2258314 h 3399536"/>
                <a:gd name="connsiteX922" fmla="*/ 2526983 w 6594093"/>
                <a:gd name="connsiteY922" fmla="*/ 2250186 h 3399536"/>
                <a:gd name="connsiteX923" fmla="*/ 2526983 w 6594093"/>
                <a:gd name="connsiteY923" fmla="*/ 578739 h 3399536"/>
                <a:gd name="connsiteX924" fmla="*/ 2526919 w 6594093"/>
                <a:gd name="connsiteY924" fmla="*/ 578041 h 3399536"/>
                <a:gd name="connsiteX925" fmla="*/ 2535111 w 6594093"/>
                <a:gd name="connsiteY925" fmla="*/ 544195 h 3399536"/>
                <a:gd name="connsiteX926" fmla="*/ 2566289 w 6594093"/>
                <a:gd name="connsiteY926" fmla="*/ 532447 h 3399536"/>
                <a:gd name="connsiteX927" fmla="*/ 2620709 w 6594093"/>
                <a:gd name="connsiteY927" fmla="*/ 563118 h 3399536"/>
                <a:gd name="connsiteX928" fmla="*/ 2620709 w 6594093"/>
                <a:gd name="connsiteY928" fmla="*/ 2258314 h 3399536"/>
                <a:gd name="connsiteX929" fmla="*/ 2629726 w 6594093"/>
                <a:gd name="connsiteY929" fmla="*/ 869632 h 3399536"/>
                <a:gd name="connsiteX930" fmla="*/ 2948940 w 6594093"/>
                <a:gd name="connsiteY930" fmla="*/ 938213 h 3399536"/>
                <a:gd name="connsiteX931" fmla="*/ 2948940 w 6594093"/>
                <a:gd name="connsiteY931" fmla="*/ 1061910 h 3399536"/>
                <a:gd name="connsiteX932" fmla="*/ 2783967 w 6594093"/>
                <a:gd name="connsiteY932" fmla="*/ 1029144 h 3399536"/>
                <a:gd name="connsiteX933" fmla="*/ 2784602 w 6594093"/>
                <a:gd name="connsiteY933" fmla="*/ 1338770 h 3399536"/>
                <a:gd name="connsiteX934" fmla="*/ 2793619 w 6594093"/>
                <a:gd name="connsiteY934" fmla="*/ 1338770 h 3399536"/>
                <a:gd name="connsiteX935" fmla="*/ 2793048 w 6594093"/>
                <a:gd name="connsiteY935" fmla="*/ 1040130 h 3399536"/>
                <a:gd name="connsiteX936" fmla="*/ 2949004 w 6594093"/>
                <a:gd name="connsiteY936" fmla="*/ 1071118 h 3399536"/>
                <a:gd name="connsiteX937" fmla="*/ 2949004 w 6594093"/>
                <a:gd name="connsiteY937" fmla="*/ 1370393 h 3399536"/>
                <a:gd name="connsiteX938" fmla="*/ 2629789 w 6594093"/>
                <a:gd name="connsiteY938" fmla="*/ 1313815 h 3399536"/>
                <a:gd name="connsiteX939" fmla="*/ 2629789 w 6594093"/>
                <a:gd name="connsiteY939" fmla="*/ 869632 h 3399536"/>
                <a:gd name="connsiteX940" fmla="*/ 2629726 w 6594093"/>
                <a:gd name="connsiteY940" fmla="*/ 1322895 h 3399536"/>
                <a:gd name="connsiteX941" fmla="*/ 2948940 w 6594093"/>
                <a:gd name="connsiteY941" fmla="*/ 1379474 h 3399536"/>
                <a:gd name="connsiteX942" fmla="*/ 2948940 w 6594093"/>
                <a:gd name="connsiteY942" fmla="*/ 1514856 h 3399536"/>
                <a:gd name="connsiteX943" fmla="*/ 2629726 w 6594093"/>
                <a:gd name="connsiteY943" fmla="*/ 1464818 h 3399536"/>
                <a:gd name="connsiteX944" fmla="*/ 2629726 w 6594093"/>
                <a:gd name="connsiteY944" fmla="*/ 1322895 h 3399536"/>
                <a:gd name="connsiteX945" fmla="*/ 2629726 w 6594093"/>
                <a:gd name="connsiteY945" fmla="*/ 1474025 h 3399536"/>
                <a:gd name="connsiteX946" fmla="*/ 2948940 w 6594093"/>
                <a:gd name="connsiteY946" fmla="*/ 1524063 h 3399536"/>
                <a:gd name="connsiteX947" fmla="*/ 2948940 w 6594093"/>
                <a:gd name="connsiteY947" fmla="*/ 1613408 h 3399536"/>
                <a:gd name="connsiteX948" fmla="*/ 2640965 w 6594093"/>
                <a:gd name="connsiteY948" fmla="*/ 1568260 h 3399536"/>
                <a:gd name="connsiteX949" fmla="*/ 2639632 w 6594093"/>
                <a:gd name="connsiteY949" fmla="*/ 1577149 h 3399536"/>
                <a:gd name="connsiteX950" fmla="*/ 2948877 w 6594093"/>
                <a:gd name="connsiteY950" fmla="*/ 1622488 h 3399536"/>
                <a:gd name="connsiteX951" fmla="*/ 2948877 w 6594093"/>
                <a:gd name="connsiteY951" fmla="*/ 1839786 h 3399536"/>
                <a:gd name="connsiteX952" fmla="*/ 2783904 w 6594093"/>
                <a:gd name="connsiteY952" fmla="*/ 1819211 h 3399536"/>
                <a:gd name="connsiteX953" fmla="*/ 2784539 w 6594093"/>
                <a:gd name="connsiteY953" fmla="*/ 2128393 h 3399536"/>
                <a:gd name="connsiteX954" fmla="*/ 2793556 w 6594093"/>
                <a:gd name="connsiteY954" fmla="*/ 2128393 h 3399536"/>
                <a:gd name="connsiteX955" fmla="*/ 2792984 w 6594093"/>
                <a:gd name="connsiteY955" fmla="*/ 1829372 h 3399536"/>
                <a:gd name="connsiteX956" fmla="*/ 2948940 w 6594093"/>
                <a:gd name="connsiteY956" fmla="*/ 1848803 h 3399536"/>
                <a:gd name="connsiteX957" fmla="*/ 2948940 w 6594093"/>
                <a:gd name="connsiteY957" fmla="*/ 2148205 h 3399536"/>
                <a:gd name="connsiteX958" fmla="*/ 2629726 w 6594093"/>
                <a:gd name="connsiteY958" fmla="*/ 2115185 h 3399536"/>
                <a:gd name="connsiteX959" fmla="*/ 2629726 w 6594093"/>
                <a:gd name="connsiteY959" fmla="*/ 1474025 h 3399536"/>
                <a:gd name="connsiteX960" fmla="*/ 3051620 w 6594093"/>
                <a:gd name="connsiteY960" fmla="*/ 2295716 h 3399536"/>
                <a:gd name="connsiteX961" fmla="*/ 2629662 w 6594093"/>
                <a:gd name="connsiteY961" fmla="*/ 2259140 h 3399536"/>
                <a:gd name="connsiteX962" fmla="*/ 2629662 w 6594093"/>
                <a:gd name="connsiteY962" fmla="*/ 2124202 h 3399536"/>
                <a:gd name="connsiteX963" fmla="*/ 2948877 w 6594093"/>
                <a:gd name="connsiteY963" fmla="*/ 2157222 h 3399536"/>
                <a:gd name="connsiteX964" fmla="*/ 2948877 w 6594093"/>
                <a:gd name="connsiteY964" fmla="*/ 2285555 h 3399536"/>
                <a:gd name="connsiteX965" fmla="*/ 2957894 w 6594093"/>
                <a:gd name="connsiteY965" fmla="*/ 2285555 h 3399536"/>
                <a:gd name="connsiteX966" fmla="*/ 2957894 w 6594093"/>
                <a:gd name="connsiteY966" fmla="*/ 684975 h 3399536"/>
                <a:gd name="connsiteX967" fmla="*/ 2957830 w 6594093"/>
                <a:gd name="connsiteY967" fmla="*/ 684276 h 3399536"/>
                <a:gd name="connsiteX968" fmla="*/ 2965768 w 6594093"/>
                <a:gd name="connsiteY968" fmla="*/ 651637 h 3399536"/>
                <a:gd name="connsiteX969" fmla="*/ 2997200 w 6594093"/>
                <a:gd name="connsiteY969" fmla="*/ 639889 h 3399536"/>
                <a:gd name="connsiteX970" fmla="*/ 3051620 w 6594093"/>
                <a:gd name="connsiteY970" fmla="*/ 673989 h 3399536"/>
                <a:gd name="connsiteX971" fmla="*/ 3051620 w 6594093"/>
                <a:gd name="connsiteY971" fmla="*/ 2295716 h 3399536"/>
                <a:gd name="connsiteX972" fmla="*/ 2457958 w 6594093"/>
                <a:gd name="connsiteY972" fmla="*/ 3150044 h 3399536"/>
                <a:gd name="connsiteX973" fmla="*/ 2248662 w 6594093"/>
                <a:gd name="connsiteY973" fmla="*/ 3150044 h 3399536"/>
                <a:gd name="connsiteX974" fmla="*/ 2248662 w 6594093"/>
                <a:gd name="connsiteY974" fmla="*/ 2614549 h 3399536"/>
                <a:gd name="connsiteX975" fmla="*/ 2279460 w 6594093"/>
                <a:gd name="connsiteY975" fmla="*/ 2425636 h 3399536"/>
                <a:gd name="connsiteX976" fmla="*/ 2377059 w 6594093"/>
                <a:gd name="connsiteY976" fmla="*/ 2380107 h 3399536"/>
                <a:gd name="connsiteX977" fmla="*/ 2457958 w 6594093"/>
                <a:gd name="connsiteY977" fmla="*/ 2593277 h 3399536"/>
                <a:gd name="connsiteX978" fmla="*/ 2457958 w 6594093"/>
                <a:gd name="connsiteY978" fmla="*/ 3150044 h 3399536"/>
                <a:gd name="connsiteX979" fmla="*/ 2534539 w 6594093"/>
                <a:gd name="connsiteY979" fmla="*/ 3150044 h 3399536"/>
                <a:gd name="connsiteX980" fmla="*/ 2466912 w 6594093"/>
                <a:gd name="connsiteY980" fmla="*/ 3150044 h 3399536"/>
                <a:gd name="connsiteX981" fmla="*/ 2466912 w 6594093"/>
                <a:gd name="connsiteY981" fmla="*/ 2593277 h 3399536"/>
                <a:gd name="connsiteX982" fmla="*/ 2396300 w 6594093"/>
                <a:gd name="connsiteY982" fmla="*/ 2381123 h 3399536"/>
                <a:gd name="connsiteX983" fmla="*/ 2534539 w 6594093"/>
                <a:gd name="connsiteY983" fmla="*/ 2637599 h 3399536"/>
                <a:gd name="connsiteX984" fmla="*/ 2534539 w 6594093"/>
                <a:gd name="connsiteY984" fmla="*/ 3150044 h 3399536"/>
                <a:gd name="connsiteX985" fmla="*/ 2606929 w 6594093"/>
                <a:gd name="connsiteY985" fmla="*/ 2661666 h 3399536"/>
                <a:gd name="connsiteX986" fmla="*/ 2606929 w 6594093"/>
                <a:gd name="connsiteY986" fmla="*/ 3150044 h 3399536"/>
                <a:gd name="connsiteX987" fmla="*/ 2543556 w 6594093"/>
                <a:gd name="connsiteY987" fmla="*/ 3150044 h 3399536"/>
                <a:gd name="connsiteX988" fmla="*/ 2543556 w 6594093"/>
                <a:gd name="connsiteY988" fmla="*/ 2637663 h 3399536"/>
                <a:gd name="connsiteX989" fmla="*/ 2379282 w 6594093"/>
                <a:gd name="connsiteY989" fmla="*/ 2371027 h 3399536"/>
                <a:gd name="connsiteX990" fmla="*/ 2378647 w 6594093"/>
                <a:gd name="connsiteY990" fmla="*/ 2371027 h 3399536"/>
                <a:gd name="connsiteX991" fmla="*/ 2377631 w 6594093"/>
                <a:gd name="connsiteY991" fmla="*/ 2370646 h 3399536"/>
                <a:gd name="connsiteX992" fmla="*/ 2377440 w 6594093"/>
                <a:gd name="connsiteY992" fmla="*/ 2371090 h 3399536"/>
                <a:gd name="connsiteX993" fmla="*/ 2295398 w 6594093"/>
                <a:gd name="connsiteY993" fmla="*/ 2396744 h 3399536"/>
                <a:gd name="connsiteX994" fmla="*/ 2312416 w 6594093"/>
                <a:gd name="connsiteY994" fmla="*/ 2374900 h 3399536"/>
                <a:gd name="connsiteX995" fmla="*/ 2424303 w 6594093"/>
                <a:gd name="connsiteY995" fmla="*/ 2328545 h 3399536"/>
                <a:gd name="connsiteX996" fmla="*/ 2424557 w 6594093"/>
                <a:gd name="connsiteY996" fmla="*/ 2328545 h 3399536"/>
                <a:gd name="connsiteX997" fmla="*/ 2526919 w 6594093"/>
                <a:gd name="connsiteY997" fmla="*/ 2371535 h 3399536"/>
                <a:gd name="connsiteX998" fmla="*/ 2606929 w 6594093"/>
                <a:gd name="connsiteY998" fmla="*/ 2661666 h 3399536"/>
                <a:gd name="connsiteX999" fmla="*/ 2923413 w 6594093"/>
                <a:gd name="connsiteY999" fmla="*/ 3150044 h 3399536"/>
                <a:gd name="connsiteX1000" fmla="*/ 2714117 w 6594093"/>
                <a:gd name="connsiteY1000" fmla="*/ 3150044 h 3399536"/>
                <a:gd name="connsiteX1001" fmla="*/ 2714117 w 6594093"/>
                <a:gd name="connsiteY1001" fmla="*/ 2649474 h 3399536"/>
                <a:gd name="connsiteX1002" fmla="*/ 2745169 w 6594093"/>
                <a:gd name="connsiteY1002" fmla="*/ 2472055 h 3399536"/>
                <a:gd name="connsiteX1003" fmla="*/ 2842578 w 6594093"/>
                <a:gd name="connsiteY1003" fmla="*/ 2430018 h 3399536"/>
                <a:gd name="connsiteX1004" fmla="*/ 2923413 w 6594093"/>
                <a:gd name="connsiteY1004" fmla="*/ 2629662 h 3399536"/>
                <a:gd name="connsiteX1005" fmla="*/ 2923413 w 6594093"/>
                <a:gd name="connsiteY1005" fmla="*/ 3150044 h 3399536"/>
                <a:gd name="connsiteX1006" fmla="*/ 3000058 w 6594093"/>
                <a:gd name="connsiteY1006" fmla="*/ 3150044 h 3399536"/>
                <a:gd name="connsiteX1007" fmla="*/ 2932430 w 6594093"/>
                <a:gd name="connsiteY1007" fmla="*/ 3150044 h 3399536"/>
                <a:gd name="connsiteX1008" fmla="*/ 2932430 w 6594093"/>
                <a:gd name="connsiteY1008" fmla="*/ 2629599 h 3399536"/>
                <a:gd name="connsiteX1009" fmla="*/ 2862707 w 6594093"/>
                <a:gd name="connsiteY1009" fmla="*/ 2431034 h 3399536"/>
                <a:gd name="connsiteX1010" fmla="*/ 3000058 w 6594093"/>
                <a:gd name="connsiteY1010" fmla="*/ 2671128 h 3399536"/>
                <a:gd name="connsiteX1011" fmla="*/ 3000058 w 6594093"/>
                <a:gd name="connsiteY1011" fmla="*/ 3150044 h 3399536"/>
                <a:gd name="connsiteX1012" fmla="*/ 3072448 w 6594093"/>
                <a:gd name="connsiteY1012" fmla="*/ 2693670 h 3399536"/>
                <a:gd name="connsiteX1013" fmla="*/ 3072448 w 6594093"/>
                <a:gd name="connsiteY1013" fmla="*/ 3150044 h 3399536"/>
                <a:gd name="connsiteX1014" fmla="*/ 3009075 w 6594093"/>
                <a:gd name="connsiteY1014" fmla="*/ 3150044 h 3399536"/>
                <a:gd name="connsiteX1015" fmla="*/ 3009075 w 6594093"/>
                <a:gd name="connsiteY1015" fmla="*/ 2671128 h 3399536"/>
                <a:gd name="connsiteX1016" fmla="*/ 2844800 w 6594093"/>
                <a:gd name="connsiteY1016" fmla="*/ 2420811 h 3399536"/>
                <a:gd name="connsiteX1017" fmla="*/ 2844102 w 6594093"/>
                <a:gd name="connsiteY1017" fmla="*/ 2420811 h 3399536"/>
                <a:gd name="connsiteX1018" fmla="*/ 2843022 w 6594093"/>
                <a:gd name="connsiteY1018" fmla="*/ 2420430 h 3399536"/>
                <a:gd name="connsiteX1019" fmla="*/ 2842895 w 6594093"/>
                <a:gd name="connsiteY1019" fmla="*/ 2420874 h 3399536"/>
                <a:gd name="connsiteX1020" fmla="*/ 2761361 w 6594093"/>
                <a:gd name="connsiteY1020" fmla="*/ 2444686 h 3399536"/>
                <a:gd name="connsiteX1021" fmla="*/ 2774188 w 6594093"/>
                <a:gd name="connsiteY1021" fmla="*/ 2428875 h 3399536"/>
                <a:gd name="connsiteX1022" fmla="*/ 2889822 w 6594093"/>
                <a:gd name="connsiteY1022" fmla="*/ 2381567 h 3399536"/>
                <a:gd name="connsiteX1023" fmla="*/ 2890076 w 6594093"/>
                <a:gd name="connsiteY1023" fmla="*/ 2381567 h 3399536"/>
                <a:gd name="connsiteX1024" fmla="*/ 2996311 w 6594093"/>
                <a:gd name="connsiteY1024" fmla="*/ 2425700 h 3399536"/>
                <a:gd name="connsiteX1025" fmla="*/ 3072448 w 6594093"/>
                <a:gd name="connsiteY1025" fmla="*/ 2693670 h 3399536"/>
                <a:gd name="connsiteX1026" fmla="*/ 5661406 w 6594093"/>
                <a:gd name="connsiteY1026" fmla="*/ 1502918 h 3399536"/>
                <a:gd name="connsiteX1027" fmla="*/ 5777548 w 6594093"/>
                <a:gd name="connsiteY1027" fmla="*/ 1488249 h 3399536"/>
                <a:gd name="connsiteX1028" fmla="*/ 5773484 w 6594093"/>
                <a:gd name="connsiteY1028" fmla="*/ 1871536 h 3399536"/>
                <a:gd name="connsiteX1029" fmla="*/ 5661406 w 6594093"/>
                <a:gd name="connsiteY1029" fmla="*/ 1851342 h 3399536"/>
                <a:gd name="connsiteX1030" fmla="*/ 5661406 w 6594093"/>
                <a:gd name="connsiteY1030" fmla="*/ 1502918 h 3399536"/>
                <a:gd name="connsiteX1031" fmla="*/ 5661406 w 6594093"/>
                <a:gd name="connsiteY1031" fmla="*/ 1860486 h 3399536"/>
                <a:gd name="connsiteX1032" fmla="*/ 5773420 w 6594093"/>
                <a:gd name="connsiteY1032" fmla="*/ 1880680 h 3399536"/>
                <a:gd name="connsiteX1033" fmla="*/ 5772595 w 6594093"/>
                <a:gd name="connsiteY1033" fmla="*/ 1957514 h 3399536"/>
                <a:gd name="connsiteX1034" fmla="*/ 5661406 w 6594093"/>
                <a:gd name="connsiteY1034" fmla="*/ 1940116 h 3399536"/>
                <a:gd name="connsiteX1035" fmla="*/ 5661406 w 6594093"/>
                <a:gd name="connsiteY1035" fmla="*/ 1860486 h 3399536"/>
                <a:gd name="connsiteX1036" fmla="*/ 5661406 w 6594093"/>
                <a:gd name="connsiteY1036" fmla="*/ 1949196 h 3399536"/>
                <a:gd name="connsiteX1037" fmla="*/ 5771833 w 6594093"/>
                <a:gd name="connsiteY1037" fmla="*/ 1966468 h 3399536"/>
                <a:gd name="connsiteX1038" fmla="*/ 5771833 w 6594093"/>
                <a:gd name="connsiteY1038" fmla="*/ 2026984 h 3399536"/>
                <a:gd name="connsiteX1039" fmla="*/ 5661406 w 6594093"/>
                <a:gd name="connsiteY1039" fmla="*/ 2010791 h 3399536"/>
                <a:gd name="connsiteX1040" fmla="*/ 5661406 w 6594093"/>
                <a:gd name="connsiteY1040" fmla="*/ 1949196 h 3399536"/>
                <a:gd name="connsiteX1041" fmla="*/ 5661406 w 6594093"/>
                <a:gd name="connsiteY1041" fmla="*/ 2019935 h 3399536"/>
                <a:gd name="connsiteX1042" fmla="*/ 5771769 w 6594093"/>
                <a:gd name="connsiteY1042" fmla="*/ 2036128 h 3399536"/>
                <a:gd name="connsiteX1043" fmla="*/ 5767515 w 6594093"/>
                <a:gd name="connsiteY1043" fmla="*/ 2438083 h 3399536"/>
                <a:gd name="connsiteX1044" fmla="*/ 5661406 w 6594093"/>
                <a:gd name="connsiteY1044" fmla="*/ 2426906 h 3399536"/>
                <a:gd name="connsiteX1045" fmla="*/ 5661406 w 6594093"/>
                <a:gd name="connsiteY1045" fmla="*/ 2019935 h 3399536"/>
                <a:gd name="connsiteX1046" fmla="*/ 5459159 w 6594093"/>
                <a:gd name="connsiteY1046" fmla="*/ 1477709 h 3399536"/>
                <a:gd name="connsiteX1047" fmla="*/ 5572125 w 6594093"/>
                <a:gd name="connsiteY1047" fmla="*/ 1501966 h 3399536"/>
                <a:gd name="connsiteX1048" fmla="*/ 5572125 w 6594093"/>
                <a:gd name="connsiteY1048" fmla="*/ 1835594 h 3399536"/>
                <a:gd name="connsiteX1049" fmla="*/ 5541391 w 6594093"/>
                <a:gd name="connsiteY1049" fmla="*/ 1830134 h 3399536"/>
                <a:gd name="connsiteX1050" fmla="*/ 5546344 w 6594093"/>
                <a:gd name="connsiteY1050" fmla="*/ 1830134 h 3399536"/>
                <a:gd name="connsiteX1051" fmla="*/ 5546979 w 6594093"/>
                <a:gd name="connsiteY1051" fmla="*/ 1577848 h 3399536"/>
                <a:gd name="connsiteX1052" fmla="*/ 5459159 w 6594093"/>
                <a:gd name="connsiteY1052" fmla="*/ 1560386 h 3399536"/>
                <a:gd name="connsiteX1053" fmla="*/ 5459159 w 6594093"/>
                <a:gd name="connsiteY1053" fmla="*/ 1477709 h 3399536"/>
                <a:gd name="connsiteX1054" fmla="*/ 5459159 w 6594093"/>
                <a:gd name="connsiteY1054" fmla="*/ 1569593 h 3399536"/>
                <a:gd name="connsiteX1055" fmla="*/ 5537962 w 6594093"/>
                <a:gd name="connsiteY1055" fmla="*/ 1585214 h 3399536"/>
                <a:gd name="connsiteX1056" fmla="*/ 5537327 w 6594093"/>
                <a:gd name="connsiteY1056" fmla="*/ 1829372 h 3399536"/>
                <a:gd name="connsiteX1057" fmla="*/ 5459159 w 6594093"/>
                <a:gd name="connsiteY1057" fmla="*/ 1815529 h 3399536"/>
                <a:gd name="connsiteX1058" fmla="*/ 5459159 w 6594093"/>
                <a:gd name="connsiteY1058" fmla="*/ 1569593 h 3399536"/>
                <a:gd name="connsiteX1059" fmla="*/ 5459159 w 6594093"/>
                <a:gd name="connsiteY1059" fmla="*/ 1824673 h 3399536"/>
                <a:gd name="connsiteX1060" fmla="*/ 5572125 w 6594093"/>
                <a:gd name="connsiteY1060" fmla="*/ 1844675 h 3399536"/>
                <a:gd name="connsiteX1061" fmla="*/ 5572125 w 6594093"/>
                <a:gd name="connsiteY1061" fmla="*/ 1926018 h 3399536"/>
                <a:gd name="connsiteX1062" fmla="*/ 5459159 w 6594093"/>
                <a:gd name="connsiteY1062" fmla="*/ 1908302 h 3399536"/>
                <a:gd name="connsiteX1063" fmla="*/ 5459159 w 6594093"/>
                <a:gd name="connsiteY1063" fmla="*/ 1824673 h 3399536"/>
                <a:gd name="connsiteX1064" fmla="*/ 5459159 w 6594093"/>
                <a:gd name="connsiteY1064" fmla="*/ 1917446 h 3399536"/>
                <a:gd name="connsiteX1065" fmla="*/ 5572125 w 6594093"/>
                <a:gd name="connsiteY1065" fmla="*/ 1935162 h 3399536"/>
                <a:gd name="connsiteX1066" fmla="*/ 5572125 w 6594093"/>
                <a:gd name="connsiteY1066" fmla="*/ 1936560 h 3399536"/>
                <a:gd name="connsiteX1067" fmla="*/ 5580888 w 6594093"/>
                <a:gd name="connsiteY1067" fmla="*/ 1936560 h 3399536"/>
                <a:gd name="connsiteX1068" fmla="*/ 5596573 w 6594093"/>
                <a:gd name="connsiteY1068" fmla="*/ 1939036 h 3399536"/>
                <a:gd name="connsiteX1069" fmla="*/ 5596446 w 6594093"/>
                <a:gd name="connsiteY1069" fmla="*/ 2001330 h 3399536"/>
                <a:gd name="connsiteX1070" fmla="*/ 5459159 w 6594093"/>
                <a:gd name="connsiteY1070" fmla="*/ 1981200 h 3399536"/>
                <a:gd name="connsiteX1071" fmla="*/ 5459159 w 6594093"/>
                <a:gd name="connsiteY1071" fmla="*/ 1917446 h 3399536"/>
                <a:gd name="connsiteX1072" fmla="*/ 5459159 w 6594093"/>
                <a:gd name="connsiteY1072" fmla="*/ 1990280 h 3399536"/>
                <a:gd name="connsiteX1073" fmla="*/ 5605463 w 6594093"/>
                <a:gd name="connsiteY1073" fmla="*/ 2011743 h 3399536"/>
                <a:gd name="connsiteX1074" fmla="*/ 5605590 w 6594093"/>
                <a:gd name="connsiteY1074" fmla="*/ 1931353 h 3399536"/>
                <a:gd name="connsiteX1075" fmla="*/ 5581142 w 6594093"/>
                <a:gd name="connsiteY1075" fmla="*/ 1927542 h 3399536"/>
                <a:gd name="connsiteX1076" fmla="*/ 5581142 w 6594093"/>
                <a:gd name="connsiteY1076" fmla="*/ 1451419 h 3399536"/>
                <a:gd name="connsiteX1077" fmla="*/ 5580952 w 6594093"/>
                <a:gd name="connsiteY1077" fmla="*/ 1450149 h 3399536"/>
                <a:gd name="connsiteX1078" fmla="*/ 5581904 w 6594093"/>
                <a:gd name="connsiteY1078" fmla="*/ 1446784 h 3399536"/>
                <a:gd name="connsiteX1079" fmla="*/ 5608447 w 6594093"/>
                <a:gd name="connsiteY1079" fmla="*/ 1440370 h 3399536"/>
                <a:gd name="connsiteX1080" fmla="*/ 5652453 w 6594093"/>
                <a:gd name="connsiteY1080" fmla="*/ 1456309 h 3399536"/>
                <a:gd name="connsiteX1081" fmla="*/ 5652453 w 6594093"/>
                <a:gd name="connsiteY1081" fmla="*/ 2574671 h 3399536"/>
                <a:gd name="connsiteX1082" fmla="*/ 5580888 w 6594093"/>
                <a:gd name="connsiteY1082" fmla="*/ 2569337 h 3399536"/>
                <a:gd name="connsiteX1083" fmla="*/ 5580888 w 6594093"/>
                <a:gd name="connsiteY1083" fmla="*/ 2019491 h 3399536"/>
                <a:gd name="connsiteX1084" fmla="*/ 5571871 w 6594093"/>
                <a:gd name="connsiteY1084" fmla="*/ 2019491 h 3399536"/>
                <a:gd name="connsiteX1085" fmla="*/ 5571871 w 6594093"/>
                <a:gd name="connsiteY1085" fmla="*/ 2419794 h 3399536"/>
                <a:gd name="connsiteX1086" fmla="*/ 5540629 w 6594093"/>
                <a:gd name="connsiteY1086" fmla="*/ 2416556 h 3399536"/>
                <a:gd name="connsiteX1087" fmla="*/ 5546344 w 6594093"/>
                <a:gd name="connsiteY1087" fmla="*/ 2416556 h 3399536"/>
                <a:gd name="connsiteX1088" fmla="*/ 5546979 w 6594093"/>
                <a:gd name="connsiteY1088" fmla="*/ 2163953 h 3399536"/>
                <a:gd name="connsiteX1089" fmla="*/ 5459159 w 6594093"/>
                <a:gd name="connsiteY1089" fmla="*/ 2152967 h 3399536"/>
                <a:gd name="connsiteX1090" fmla="*/ 5459159 w 6594093"/>
                <a:gd name="connsiteY1090" fmla="*/ 1990280 h 3399536"/>
                <a:gd name="connsiteX1091" fmla="*/ 5459159 w 6594093"/>
                <a:gd name="connsiteY1091" fmla="*/ 2162048 h 3399536"/>
                <a:gd name="connsiteX1092" fmla="*/ 5537962 w 6594093"/>
                <a:gd name="connsiteY1092" fmla="*/ 2171891 h 3399536"/>
                <a:gd name="connsiteX1093" fmla="*/ 5537327 w 6594093"/>
                <a:gd name="connsiteY1093" fmla="*/ 2416175 h 3399536"/>
                <a:gd name="connsiteX1094" fmla="*/ 5459159 w 6594093"/>
                <a:gd name="connsiteY1094" fmla="*/ 2408111 h 3399536"/>
                <a:gd name="connsiteX1095" fmla="*/ 5459159 w 6594093"/>
                <a:gd name="connsiteY1095" fmla="*/ 2162048 h 3399536"/>
                <a:gd name="connsiteX1096" fmla="*/ 5459159 w 6594093"/>
                <a:gd name="connsiteY1096" fmla="*/ 2417128 h 3399536"/>
                <a:gd name="connsiteX1097" fmla="*/ 5571871 w 6594093"/>
                <a:gd name="connsiteY1097" fmla="*/ 2428811 h 3399536"/>
                <a:gd name="connsiteX1098" fmla="*/ 5571871 w 6594093"/>
                <a:gd name="connsiteY1098" fmla="*/ 2568638 h 3399536"/>
                <a:gd name="connsiteX1099" fmla="*/ 5459159 w 6594093"/>
                <a:gd name="connsiteY1099" fmla="*/ 2560256 h 3399536"/>
                <a:gd name="connsiteX1100" fmla="*/ 5459159 w 6594093"/>
                <a:gd name="connsiteY1100" fmla="*/ 2417128 h 3399536"/>
                <a:gd name="connsiteX1101" fmla="*/ 5379657 w 6594093"/>
                <a:gd name="connsiteY1101" fmla="*/ 1398587 h 3399536"/>
                <a:gd name="connsiteX1102" fmla="*/ 5406136 w 6594093"/>
                <a:gd name="connsiteY1102" fmla="*/ 1391856 h 3399536"/>
                <a:gd name="connsiteX1103" fmla="*/ 5450142 w 6594093"/>
                <a:gd name="connsiteY1103" fmla="*/ 1408557 h 3399536"/>
                <a:gd name="connsiteX1104" fmla="*/ 5450142 w 6594093"/>
                <a:gd name="connsiteY1104" fmla="*/ 2559622 h 3399536"/>
                <a:gd name="connsiteX1105" fmla="*/ 5378577 w 6594093"/>
                <a:gd name="connsiteY1105" fmla="*/ 2554287 h 3399536"/>
                <a:gd name="connsiteX1106" fmla="*/ 5378577 w 6594093"/>
                <a:gd name="connsiteY1106" fmla="*/ 1978533 h 3399536"/>
                <a:gd name="connsiteX1107" fmla="*/ 5400675 w 6594093"/>
                <a:gd name="connsiteY1107" fmla="*/ 1981772 h 3399536"/>
                <a:gd name="connsiteX1108" fmla="*/ 5400675 w 6594093"/>
                <a:gd name="connsiteY1108" fmla="*/ 1899285 h 3399536"/>
                <a:gd name="connsiteX1109" fmla="*/ 5378831 w 6594093"/>
                <a:gd name="connsiteY1109" fmla="*/ 1895856 h 3399536"/>
                <a:gd name="connsiteX1110" fmla="*/ 5378831 w 6594093"/>
                <a:gd name="connsiteY1110" fmla="*/ 1403541 h 3399536"/>
                <a:gd name="connsiteX1111" fmla="*/ 5378641 w 6594093"/>
                <a:gd name="connsiteY1111" fmla="*/ 1402143 h 3399536"/>
                <a:gd name="connsiteX1112" fmla="*/ 5379657 w 6594093"/>
                <a:gd name="connsiteY1112" fmla="*/ 1398587 h 3399536"/>
                <a:gd name="connsiteX1113" fmla="*/ 5231638 w 6594093"/>
                <a:gd name="connsiteY1113" fmla="*/ 1428813 h 3399536"/>
                <a:gd name="connsiteX1114" fmla="*/ 5369878 w 6594093"/>
                <a:gd name="connsiteY1114" fmla="*/ 1458531 h 3399536"/>
                <a:gd name="connsiteX1115" fmla="*/ 5369878 w 6594093"/>
                <a:gd name="connsiteY1115" fmla="*/ 1799717 h 3399536"/>
                <a:gd name="connsiteX1116" fmla="*/ 5331651 w 6594093"/>
                <a:gd name="connsiteY1116" fmla="*/ 1792923 h 3399536"/>
                <a:gd name="connsiteX1117" fmla="*/ 5334191 w 6594093"/>
                <a:gd name="connsiteY1117" fmla="*/ 1535557 h 3399536"/>
                <a:gd name="connsiteX1118" fmla="*/ 5231638 w 6594093"/>
                <a:gd name="connsiteY1118" fmla="*/ 1515174 h 3399536"/>
                <a:gd name="connsiteX1119" fmla="*/ 5231638 w 6594093"/>
                <a:gd name="connsiteY1119" fmla="*/ 1428813 h 3399536"/>
                <a:gd name="connsiteX1120" fmla="*/ 5231638 w 6594093"/>
                <a:gd name="connsiteY1120" fmla="*/ 1524381 h 3399536"/>
                <a:gd name="connsiteX1121" fmla="*/ 5325110 w 6594093"/>
                <a:gd name="connsiteY1121" fmla="*/ 1542923 h 3399536"/>
                <a:gd name="connsiteX1122" fmla="*/ 5322697 w 6594093"/>
                <a:gd name="connsiteY1122" fmla="*/ 1791272 h 3399536"/>
                <a:gd name="connsiteX1123" fmla="*/ 5231638 w 6594093"/>
                <a:gd name="connsiteY1123" fmla="*/ 1775142 h 3399536"/>
                <a:gd name="connsiteX1124" fmla="*/ 5231638 w 6594093"/>
                <a:gd name="connsiteY1124" fmla="*/ 1524381 h 3399536"/>
                <a:gd name="connsiteX1125" fmla="*/ 5231638 w 6594093"/>
                <a:gd name="connsiteY1125" fmla="*/ 1784350 h 3399536"/>
                <a:gd name="connsiteX1126" fmla="*/ 5369878 w 6594093"/>
                <a:gd name="connsiteY1126" fmla="*/ 1808861 h 3399536"/>
                <a:gd name="connsiteX1127" fmla="*/ 5369878 w 6594093"/>
                <a:gd name="connsiteY1127" fmla="*/ 1894395 h 3399536"/>
                <a:gd name="connsiteX1128" fmla="*/ 5231638 w 6594093"/>
                <a:gd name="connsiteY1128" fmla="*/ 1872742 h 3399536"/>
                <a:gd name="connsiteX1129" fmla="*/ 5231638 w 6594093"/>
                <a:gd name="connsiteY1129" fmla="*/ 1784350 h 3399536"/>
                <a:gd name="connsiteX1130" fmla="*/ 5231638 w 6594093"/>
                <a:gd name="connsiteY1130" fmla="*/ 1881823 h 3399536"/>
                <a:gd name="connsiteX1131" fmla="*/ 5369878 w 6594093"/>
                <a:gd name="connsiteY1131" fmla="*/ 1903476 h 3399536"/>
                <a:gd name="connsiteX1132" fmla="*/ 5369878 w 6594093"/>
                <a:gd name="connsiteY1132" fmla="*/ 1909572 h 3399536"/>
                <a:gd name="connsiteX1133" fmla="*/ 5378895 w 6594093"/>
                <a:gd name="connsiteY1133" fmla="*/ 1909572 h 3399536"/>
                <a:gd name="connsiteX1134" fmla="*/ 5378895 w 6594093"/>
                <a:gd name="connsiteY1134" fmla="*/ 1904873 h 3399536"/>
                <a:gd name="connsiteX1135" fmla="*/ 5391722 w 6594093"/>
                <a:gd name="connsiteY1135" fmla="*/ 1906905 h 3399536"/>
                <a:gd name="connsiteX1136" fmla="*/ 5391722 w 6594093"/>
                <a:gd name="connsiteY1136" fmla="*/ 1971294 h 3399536"/>
                <a:gd name="connsiteX1137" fmla="*/ 5231638 w 6594093"/>
                <a:gd name="connsiteY1137" fmla="*/ 1947862 h 3399536"/>
                <a:gd name="connsiteX1138" fmla="*/ 5231638 w 6594093"/>
                <a:gd name="connsiteY1138" fmla="*/ 1881823 h 3399536"/>
                <a:gd name="connsiteX1139" fmla="*/ 5231638 w 6594093"/>
                <a:gd name="connsiteY1139" fmla="*/ 1956943 h 3399536"/>
                <a:gd name="connsiteX1140" fmla="*/ 5369624 w 6594093"/>
                <a:gd name="connsiteY1140" fmla="*/ 1977136 h 3399536"/>
                <a:gd name="connsiteX1141" fmla="*/ 5369624 w 6594093"/>
                <a:gd name="connsiteY1141" fmla="*/ 2398840 h 3399536"/>
                <a:gd name="connsiteX1142" fmla="*/ 5331651 w 6594093"/>
                <a:gd name="connsiteY1142" fmla="*/ 2394903 h 3399536"/>
                <a:gd name="connsiteX1143" fmla="*/ 5334191 w 6594093"/>
                <a:gd name="connsiteY1143" fmla="*/ 2137410 h 3399536"/>
                <a:gd name="connsiteX1144" fmla="*/ 5231638 w 6594093"/>
                <a:gd name="connsiteY1144" fmla="*/ 2124583 h 3399536"/>
                <a:gd name="connsiteX1145" fmla="*/ 5231638 w 6594093"/>
                <a:gd name="connsiteY1145" fmla="*/ 1956943 h 3399536"/>
                <a:gd name="connsiteX1146" fmla="*/ 5231638 w 6594093"/>
                <a:gd name="connsiteY1146" fmla="*/ 2133663 h 3399536"/>
                <a:gd name="connsiteX1147" fmla="*/ 5325110 w 6594093"/>
                <a:gd name="connsiteY1147" fmla="*/ 2145348 h 3399536"/>
                <a:gd name="connsiteX1148" fmla="*/ 5322697 w 6594093"/>
                <a:gd name="connsiteY1148" fmla="*/ 2394013 h 3399536"/>
                <a:gd name="connsiteX1149" fmla="*/ 5231638 w 6594093"/>
                <a:gd name="connsiteY1149" fmla="*/ 2384616 h 3399536"/>
                <a:gd name="connsiteX1150" fmla="*/ 5231638 w 6594093"/>
                <a:gd name="connsiteY1150" fmla="*/ 2133663 h 3399536"/>
                <a:gd name="connsiteX1151" fmla="*/ 5231638 w 6594093"/>
                <a:gd name="connsiteY1151" fmla="*/ 2393569 h 3399536"/>
                <a:gd name="connsiteX1152" fmla="*/ 5369624 w 6594093"/>
                <a:gd name="connsiteY1152" fmla="*/ 2407856 h 3399536"/>
                <a:gd name="connsiteX1153" fmla="*/ 5369624 w 6594093"/>
                <a:gd name="connsiteY1153" fmla="*/ 2553589 h 3399536"/>
                <a:gd name="connsiteX1154" fmla="*/ 5231638 w 6594093"/>
                <a:gd name="connsiteY1154" fmla="*/ 2543302 h 3399536"/>
                <a:gd name="connsiteX1155" fmla="*/ 5231638 w 6594093"/>
                <a:gd name="connsiteY1155" fmla="*/ 2393569 h 3399536"/>
                <a:gd name="connsiteX1156" fmla="*/ 5152200 w 6594093"/>
                <a:gd name="connsiteY1156" fmla="*/ 1349311 h 3399536"/>
                <a:gd name="connsiteX1157" fmla="*/ 5178616 w 6594093"/>
                <a:gd name="connsiteY1157" fmla="*/ 1342454 h 3399536"/>
                <a:gd name="connsiteX1158" fmla="*/ 5222621 w 6594093"/>
                <a:gd name="connsiteY1158" fmla="*/ 1359662 h 3399536"/>
                <a:gd name="connsiteX1159" fmla="*/ 5222621 w 6594093"/>
                <a:gd name="connsiteY1159" fmla="*/ 2542730 h 3399536"/>
                <a:gd name="connsiteX1160" fmla="*/ 5151057 w 6594093"/>
                <a:gd name="connsiteY1160" fmla="*/ 2537397 h 3399536"/>
                <a:gd name="connsiteX1161" fmla="*/ 5151057 w 6594093"/>
                <a:gd name="connsiteY1161" fmla="*/ 1945195 h 3399536"/>
                <a:gd name="connsiteX1162" fmla="*/ 5175631 w 6594093"/>
                <a:gd name="connsiteY1162" fmla="*/ 1948815 h 3399536"/>
                <a:gd name="connsiteX1163" fmla="*/ 5175758 w 6594093"/>
                <a:gd name="connsiteY1163" fmla="*/ 1864042 h 3399536"/>
                <a:gd name="connsiteX1164" fmla="*/ 5151311 w 6594093"/>
                <a:gd name="connsiteY1164" fmla="*/ 1860232 h 3399536"/>
                <a:gd name="connsiteX1165" fmla="*/ 5151311 w 6594093"/>
                <a:gd name="connsiteY1165" fmla="*/ 1354709 h 3399536"/>
                <a:gd name="connsiteX1166" fmla="*/ 5151120 w 6594093"/>
                <a:gd name="connsiteY1166" fmla="*/ 1353375 h 3399536"/>
                <a:gd name="connsiteX1167" fmla="*/ 5152200 w 6594093"/>
                <a:gd name="connsiteY1167" fmla="*/ 1349311 h 3399536"/>
                <a:gd name="connsiteX1168" fmla="*/ 4968240 w 6594093"/>
                <a:gd name="connsiteY1168" fmla="*/ 1372172 h 3399536"/>
                <a:gd name="connsiteX1169" fmla="*/ 5142294 w 6594093"/>
                <a:gd name="connsiteY1169" fmla="*/ 1409573 h 3399536"/>
                <a:gd name="connsiteX1170" fmla="*/ 5142294 w 6594093"/>
                <a:gd name="connsiteY1170" fmla="*/ 1759331 h 3399536"/>
                <a:gd name="connsiteX1171" fmla="*/ 5088890 w 6594093"/>
                <a:gd name="connsiteY1171" fmla="*/ 1749869 h 3399536"/>
                <a:gd name="connsiteX1172" fmla="*/ 5091494 w 6594093"/>
                <a:gd name="connsiteY1172" fmla="*/ 1487361 h 3399536"/>
                <a:gd name="connsiteX1173" fmla="*/ 4968240 w 6594093"/>
                <a:gd name="connsiteY1173" fmla="*/ 1462913 h 3399536"/>
                <a:gd name="connsiteX1174" fmla="*/ 4968240 w 6594093"/>
                <a:gd name="connsiteY1174" fmla="*/ 1372172 h 3399536"/>
                <a:gd name="connsiteX1175" fmla="*/ 4968240 w 6594093"/>
                <a:gd name="connsiteY1175" fmla="*/ 1472120 h 3399536"/>
                <a:gd name="connsiteX1176" fmla="*/ 5082413 w 6594093"/>
                <a:gd name="connsiteY1176" fmla="*/ 1494790 h 3399536"/>
                <a:gd name="connsiteX1177" fmla="*/ 5079937 w 6594093"/>
                <a:gd name="connsiteY1177" fmla="*/ 1748282 h 3399536"/>
                <a:gd name="connsiteX1178" fmla="*/ 4968240 w 6594093"/>
                <a:gd name="connsiteY1178" fmla="*/ 1728470 h 3399536"/>
                <a:gd name="connsiteX1179" fmla="*/ 4968240 w 6594093"/>
                <a:gd name="connsiteY1179" fmla="*/ 1472120 h 3399536"/>
                <a:gd name="connsiteX1180" fmla="*/ 4968240 w 6594093"/>
                <a:gd name="connsiteY1180" fmla="*/ 1737614 h 3399536"/>
                <a:gd name="connsiteX1181" fmla="*/ 5142294 w 6594093"/>
                <a:gd name="connsiteY1181" fmla="*/ 1768475 h 3399536"/>
                <a:gd name="connsiteX1182" fmla="*/ 5142294 w 6594093"/>
                <a:gd name="connsiteY1182" fmla="*/ 1858709 h 3399536"/>
                <a:gd name="connsiteX1183" fmla="*/ 4968240 w 6594093"/>
                <a:gd name="connsiteY1183" fmla="*/ 1831404 h 3399536"/>
                <a:gd name="connsiteX1184" fmla="*/ 4968240 w 6594093"/>
                <a:gd name="connsiteY1184" fmla="*/ 1737614 h 3399536"/>
                <a:gd name="connsiteX1185" fmla="*/ 4968240 w 6594093"/>
                <a:gd name="connsiteY1185" fmla="*/ 1840548 h 3399536"/>
                <a:gd name="connsiteX1186" fmla="*/ 5142294 w 6594093"/>
                <a:gd name="connsiteY1186" fmla="*/ 1867853 h 3399536"/>
                <a:gd name="connsiteX1187" fmla="*/ 5142294 w 6594093"/>
                <a:gd name="connsiteY1187" fmla="*/ 1873949 h 3399536"/>
                <a:gd name="connsiteX1188" fmla="*/ 5151311 w 6594093"/>
                <a:gd name="connsiteY1188" fmla="*/ 1873949 h 3399536"/>
                <a:gd name="connsiteX1189" fmla="*/ 5151311 w 6594093"/>
                <a:gd name="connsiteY1189" fmla="*/ 1869249 h 3399536"/>
                <a:gd name="connsiteX1190" fmla="*/ 5166741 w 6594093"/>
                <a:gd name="connsiteY1190" fmla="*/ 1871662 h 3399536"/>
                <a:gd name="connsiteX1191" fmla="*/ 5166614 w 6594093"/>
                <a:gd name="connsiteY1191" fmla="*/ 1938337 h 3399536"/>
                <a:gd name="connsiteX1192" fmla="*/ 4968240 w 6594093"/>
                <a:gd name="connsiteY1192" fmla="*/ 1909255 h 3399536"/>
                <a:gd name="connsiteX1193" fmla="*/ 4968240 w 6594093"/>
                <a:gd name="connsiteY1193" fmla="*/ 1840548 h 3399536"/>
                <a:gd name="connsiteX1194" fmla="*/ 4968240 w 6594093"/>
                <a:gd name="connsiteY1194" fmla="*/ 1918335 h 3399536"/>
                <a:gd name="connsiteX1195" fmla="*/ 5142040 w 6594093"/>
                <a:gd name="connsiteY1195" fmla="*/ 1943799 h 3399536"/>
                <a:gd name="connsiteX1196" fmla="*/ 5142040 w 6594093"/>
                <a:gd name="connsiteY1196" fmla="*/ 2375281 h 3399536"/>
                <a:gd name="connsiteX1197" fmla="*/ 5088890 w 6594093"/>
                <a:gd name="connsiteY1197" fmla="*/ 2369756 h 3399536"/>
                <a:gd name="connsiteX1198" fmla="*/ 5091494 w 6594093"/>
                <a:gd name="connsiteY1198" fmla="*/ 2107057 h 3399536"/>
                <a:gd name="connsiteX1199" fmla="*/ 4968240 w 6594093"/>
                <a:gd name="connsiteY1199" fmla="*/ 2091690 h 3399536"/>
                <a:gd name="connsiteX1200" fmla="*/ 4968240 w 6594093"/>
                <a:gd name="connsiteY1200" fmla="*/ 1918335 h 3399536"/>
                <a:gd name="connsiteX1201" fmla="*/ 4968240 w 6594093"/>
                <a:gd name="connsiteY1201" fmla="*/ 2100771 h 3399536"/>
                <a:gd name="connsiteX1202" fmla="*/ 5082413 w 6594093"/>
                <a:gd name="connsiteY1202" fmla="*/ 2114994 h 3399536"/>
                <a:gd name="connsiteX1203" fmla="*/ 5079937 w 6594093"/>
                <a:gd name="connsiteY1203" fmla="*/ 2368804 h 3399536"/>
                <a:gd name="connsiteX1204" fmla="*/ 4968240 w 6594093"/>
                <a:gd name="connsiteY1204" fmla="*/ 2357247 h 3399536"/>
                <a:gd name="connsiteX1205" fmla="*/ 4968240 w 6594093"/>
                <a:gd name="connsiteY1205" fmla="*/ 2100771 h 3399536"/>
                <a:gd name="connsiteX1206" fmla="*/ 4968240 w 6594093"/>
                <a:gd name="connsiteY1206" fmla="*/ 2366328 h 3399536"/>
                <a:gd name="connsiteX1207" fmla="*/ 5142040 w 6594093"/>
                <a:gd name="connsiteY1207" fmla="*/ 2384298 h 3399536"/>
                <a:gd name="connsiteX1208" fmla="*/ 5142040 w 6594093"/>
                <a:gd name="connsiteY1208" fmla="*/ 2536635 h 3399536"/>
                <a:gd name="connsiteX1209" fmla="*/ 4968240 w 6594093"/>
                <a:gd name="connsiteY1209" fmla="*/ 2523744 h 3399536"/>
                <a:gd name="connsiteX1210" fmla="*/ 4968240 w 6594093"/>
                <a:gd name="connsiteY1210" fmla="*/ 2366328 h 3399536"/>
                <a:gd name="connsiteX1211" fmla="*/ 4889119 w 6594093"/>
                <a:gd name="connsiteY1211" fmla="*/ 1277366 h 3399536"/>
                <a:gd name="connsiteX1212" fmla="*/ 4915281 w 6594093"/>
                <a:gd name="connsiteY1212" fmla="*/ 1270508 h 3399536"/>
                <a:gd name="connsiteX1213" fmla="*/ 4959287 w 6594093"/>
                <a:gd name="connsiteY1213" fmla="*/ 1288479 h 3399536"/>
                <a:gd name="connsiteX1214" fmla="*/ 4959287 w 6594093"/>
                <a:gd name="connsiteY1214" fmla="*/ 2523046 h 3399536"/>
                <a:gd name="connsiteX1215" fmla="*/ 4887722 w 6594093"/>
                <a:gd name="connsiteY1215" fmla="*/ 2517711 h 3399536"/>
                <a:gd name="connsiteX1216" fmla="*/ 4887722 w 6594093"/>
                <a:gd name="connsiteY1216" fmla="*/ 1906461 h 3399536"/>
                <a:gd name="connsiteX1217" fmla="*/ 4907280 w 6594093"/>
                <a:gd name="connsiteY1217" fmla="*/ 1909318 h 3399536"/>
                <a:gd name="connsiteX1218" fmla="*/ 4908042 w 6594093"/>
                <a:gd name="connsiteY1218" fmla="*/ 1821879 h 3399536"/>
                <a:gd name="connsiteX1219" fmla="*/ 4887976 w 6594093"/>
                <a:gd name="connsiteY1219" fmla="*/ 1818704 h 3399536"/>
                <a:gd name="connsiteX1220" fmla="*/ 4887976 w 6594093"/>
                <a:gd name="connsiteY1220" fmla="*/ 1283208 h 3399536"/>
                <a:gd name="connsiteX1221" fmla="*/ 4887849 w 6594093"/>
                <a:gd name="connsiteY1221" fmla="*/ 1282001 h 3399536"/>
                <a:gd name="connsiteX1222" fmla="*/ 4889119 w 6594093"/>
                <a:gd name="connsiteY1222" fmla="*/ 1277366 h 3399536"/>
                <a:gd name="connsiteX1223" fmla="*/ 4693349 w 6594093"/>
                <a:gd name="connsiteY1223" fmla="*/ 1417511 h 3399536"/>
                <a:gd name="connsiteX1224" fmla="*/ 4820412 w 6594093"/>
                <a:gd name="connsiteY1224" fmla="*/ 1442720 h 3399536"/>
                <a:gd name="connsiteX1225" fmla="*/ 4820031 w 6594093"/>
                <a:gd name="connsiteY1225" fmla="*/ 1700911 h 3399536"/>
                <a:gd name="connsiteX1226" fmla="*/ 4829048 w 6594093"/>
                <a:gd name="connsiteY1226" fmla="*/ 1700911 h 3399536"/>
                <a:gd name="connsiteX1227" fmla="*/ 4829429 w 6594093"/>
                <a:gd name="connsiteY1227" fmla="*/ 1435291 h 3399536"/>
                <a:gd name="connsiteX1228" fmla="*/ 4693349 w 6594093"/>
                <a:gd name="connsiteY1228" fmla="*/ 1408303 h 3399536"/>
                <a:gd name="connsiteX1229" fmla="*/ 4693349 w 6594093"/>
                <a:gd name="connsiteY1229" fmla="*/ 1313117 h 3399536"/>
                <a:gd name="connsiteX1230" fmla="*/ 4878959 w 6594093"/>
                <a:gd name="connsiteY1230" fmla="*/ 1352994 h 3399536"/>
                <a:gd name="connsiteX1231" fmla="*/ 4878959 w 6594093"/>
                <a:gd name="connsiteY1231" fmla="*/ 1712659 h 3399536"/>
                <a:gd name="connsiteX1232" fmla="*/ 4693349 w 6594093"/>
                <a:gd name="connsiteY1232" fmla="*/ 1679766 h 3399536"/>
                <a:gd name="connsiteX1233" fmla="*/ 4693349 w 6594093"/>
                <a:gd name="connsiteY1233" fmla="*/ 1417511 h 3399536"/>
                <a:gd name="connsiteX1234" fmla="*/ 4693349 w 6594093"/>
                <a:gd name="connsiteY1234" fmla="*/ 1688846 h 3399536"/>
                <a:gd name="connsiteX1235" fmla="*/ 4878959 w 6594093"/>
                <a:gd name="connsiteY1235" fmla="*/ 1721739 h 3399536"/>
                <a:gd name="connsiteX1236" fmla="*/ 4878959 w 6594093"/>
                <a:gd name="connsiteY1236" fmla="*/ 1817370 h 3399536"/>
                <a:gd name="connsiteX1237" fmla="*/ 4693349 w 6594093"/>
                <a:gd name="connsiteY1237" fmla="*/ 1788287 h 3399536"/>
                <a:gd name="connsiteX1238" fmla="*/ 4693349 w 6594093"/>
                <a:gd name="connsiteY1238" fmla="*/ 1688846 h 3399536"/>
                <a:gd name="connsiteX1239" fmla="*/ 4693349 w 6594093"/>
                <a:gd name="connsiteY1239" fmla="*/ 1797431 h 3399536"/>
                <a:gd name="connsiteX1240" fmla="*/ 4898962 w 6594093"/>
                <a:gd name="connsiteY1240" fmla="*/ 1829625 h 3399536"/>
                <a:gd name="connsiteX1241" fmla="*/ 4898390 w 6594093"/>
                <a:gd name="connsiteY1241" fmla="*/ 1898967 h 3399536"/>
                <a:gd name="connsiteX1242" fmla="*/ 4693349 w 6594093"/>
                <a:gd name="connsiteY1242" fmla="*/ 1868932 h 3399536"/>
                <a:gd name="connsiteX1243" fmla="*/ 4693349 w 6594093"/>
                <a:gd name="connsiteY1243" fmla="*/ 1797431 h 3399536"/>
                <a:gd name="connsiteX1244" fmla="*/ 4693349 w 6594093"/>
                <a:gd name="connsiteY1244" fmla="*/ 2066480 h 3399536"/>
                <a:gd name="connsiteX1245" fmla="*/ 4820412 w 6594093"/>
                <a:gd name="connsiteY1245" fmla="*/ 2082355 h 3399536"/>
                <a:gd name="connsiteX1246" fmla="*/ 4820031 w 6594093"/>
                <a:gd name="connsiteY1246" fmla="*/ 2340292 h 3399536"/>
                <a:gd name="connsiteX1247" fmla="*/ 4829048 w 6594093"/>
                <a:gd name="connsiteY1247" fmla="*/ 2340292 h 3399536"/>
                <a:gd name="connsiteX1248" fmla="*/ 4829429 w 6594093"/>
                <a:gd name="connsiteY1248" fmla="*/ 2074355 h 3399536"/>
                <a:gd name="connsiteX1249" fmla="*/ 4693349 w 6594093"/>
                <a:gd name="connsiteY1249" fmla="*/ 2057400 h 3399536"/>
                <a:gd name="connsiteX1250" fmla="*/ 4693349 w 6594093"/>
                <a:gd name="connsiteY1250" fmla="*/ 1878076 h 3399536"/>
                <a:gd name="connsiteX1251" fmla="*/ 4878705 w 6594093"/>
                <a:gd name="connsiteY1251" fmla="*/ 1905254 h 3399536"/>
                <a:gd name="connsiteX1252" fmla="*/ 4878705 w 6594093"/>
                <a:gd name="connsiteY1252" fmla="*/ 2348040 h 3399536"/>
                <a:gd name="connsiteX1253" fmla="*/ 4693349 w 6594093"/>
                <a:gd name="connsiteY1253" fmla="*/ 2328862 h 3399536"/>
                <a:gd name="connsiteX1254" fmla="*/ 4693349 w 6594093"/>
                <a:gd name="connsiteY1254" fmla="*/ 2066480 h 3399536"/>
                <a:gd name="connsiteX1255" fmla="*/ 4693349 w 6594093"/>
                <a:gd name="connsiteY1255" fmla="*/ 2337880 h 3399536"/>
                <a:gd name="connsiteX1256" fmla="*/ 4878705 w 6594093"/>
                <a:gd name="connsiteY1256" fmla="*/ 2357056 h 3399536"/>
                <a:gd name="connsiteX1257" fmla="*/ 4878705 w 6594093"/>
                <a:gd name="connsiteY1257" fmla="*/ 2517140 h 3399536"/>
                <a:gd name="connsiteX1258" fmla="*/ 4693349 w 6594093"/>
                <a:gd name="connsiteY1258" fmla="*/ 2503361 h 3399536"/>
                <a:gd name="connsiteX1259" fmla="*/ 4693349 w 6594093"/>
                <a:gd name="connsiteY1259" fmla="*/ 2337880 h 3399536"/>
                <a:gd name="connsiteX1260" fmla="*/ 4614355 w 6594093"/>
                <a:gd name="connsiteY1260" fmla="*/ 1217422 h 3399536"/>
                <a:gd name="connsiteX1261" fmla="*/ 4640326 w 6594093"/>
                <a:gd name="connsiteY1261" fmla="*/ 1210437 h 3399536"/>
                <a:gd name="connsiteX1262" fmla="*/ 4684332 w 6594093"/>
                <a:gd name="connsiteY1262" fmla="*/ 1229106 h 3399536"/>
                <a:gd name="connsiteX1263" fmla="*/ 4684332 w 6594093"/>
                <a:gd name="connsiteY1263" fmla="*/ 2502599 h 3399536"/>
                <a:gd name="connsiteX1264" fmla="*/ 4612767 w 6594093"/>
                <a:gd name="connsiteY1264" fmla="*/ 2497265 h 3399536"/>
                <a:gd name="connsiteX1265" fmla="*/ 4612767 w 6594093"/>
                <a:gd name="connsiteY1265" fmla="*/ 1866201 h 3399536"/>
                <a:gd name="connsiteX1266" fmla="*/ 4636834 w 6594093"/>
                <a:gd name="connsiteY1266" fmla="*/ 1869694 h 3399536"/>
                <a:gd name="connsiteX1267" fmla="*/ 4635945 w 6594093"/>
                <a:gd name="connsiteY1267" fmla="*/ 1779714 h 3399536"/>
                <a:gd name="connsiteX1268" fmla="*/ 4613021 w 6594093"/>
                <a:gd name="connsiteY1268" fmla="*/ 1776095 h 3399536"/>
                <a:gd name="connsiteX1269" fmla="*/ 4613021 w 6594093"/>
                <a:gd name="connsiteY1269" fmla="*/ 1223836 h 3399536"/>
                <a:gd name="connsiteX1270" fmla="*/ 4612894 w 6594093"/>
                <a:gd name="connsiteY1270" fmla="*/ 1222692 h 3399536"/>
                <a:gd name="connsiteX1271" fmla="*/ 4614355 w 6594093"/>
                <a:gd name="connsiteY1271" fmla="*/ 1217422 h 3399536"/>
                <a:gd name="connsiteX1272" fmla="*/ 4425379 w 6594093"/>
                <a:gd name="connsiteY1272" fmla="*/ 1255522 h 3399536"/>
                <a:gd name="connsiteX1273" fmla="*/ 4604068 w 6594093"/>
                <a:gd name="connsiteY1273" fmla="*/ 1293939 h 3399536"/>
                <a:gd name="connsiteX1274" fmla="*/ 4604068 w 6594093"/>
                <a:gd name="connsiteY1274" fmla="*/ 1663891 h 3399536"/>
                <a:gd name="connsiteX1275" fmla="*/ 4562983 w 6594093"/>
                <a:gd name="connsiteY1275" fmla="*/ 1656588 h 3399536"/>
                <a:gd name="connsiteX1276" fmla="*/ 4564952 w 6594093"/>
                <a:gd name="connsiteY1276" fmla="*/ 1382839 h 3399536"/>
                <a:gd name="connsiteX1277" fmla="*/ 4425442 w 6594093"/>
                <a:gd name="connsiteY1277" fmla="*/ 1355154 h 3399536"/>
                <a:gd name="connsiteX1278" fmla="*/ 4425442 w 6594093"/>
                <a:gd name="connsiteY1278" fmla="*/ 1255522 h 3399536"/>
                <a:gd name="connsiteX1279" fmla="*/ 4425379 w 6594093"/>
                <a:gd name="connsiteY1279" fmla="*/ 1364298 h 3399536"/>
                <a:gd name="connsiteX1280" fmla="*/ 4555871 w 6594093"/>
                <a:gd name="connsiteY1280" fmla="*/ 1390205 h 3399536"/>
                <a:gd name="connsiteX1281" fmla="*/ 4553966 w 6594093"/>
                <a:gd name="connsiteY1281" fmla="*/ 1655000 h 3399536"/>
                <a:gd name="connsiteX1282" fmla="*/ 4425379 w 6594093"/>
                <a:gd name="connsiteY1282" fmla="*/ 1632204 h 3399536"/>
                <a:gd name="connsiteX1283" fmla="*/ 4425379 w 6594093"/>
                <a:gd name="connsiteY1283" fmla="*/ 1364298 h 3399536"/>
                <a:gd name="connsiteX1284" fmla="*/ 4425379 w 6594093"/>
                <a:gd name="connsiteY1284" fmla="*/ 1641348 h 3399536"/>
                <a:gd name="connsiteX1285" fmla="*/ 4604068 w 6594093"/>
                <a:gd name="connsiteY1285" fmla="*/ 1673035 h 3399536"/>
                <a:gd name="connsiteX1286" fmla="*/ 4604068 w 6594093"/>
                <a:gd name="connsiteY1286" fmla="*/ 1774698 h 3399536"/>
                <a:gd name="connsiteX1287" fmla="*/ 4425379 w 6594093"/>
                <a:gd name="connsiteY1287" fmla="*/ 1746313 h 3399536"/>
                <a:gd name="connsiteX1288" fmla="*/ 4425379 w 6594093"/>
                <a:gd name="connsiteY1288" fmla="*/ 1641348 h 3399536"/>
                <a:gd name="connsiteX1289" fmla="*/ 4425379 w 6594093"/>
                <a:gd name="connsiteY1289" fmla="*/ 1755457 h 3399536"/>
                <a:gd name="connsiteX1290" fmla="*/ 4604068 w 6594093"/>
                <a:gd name="connsiteY1290" fmla="*/ 1783842 h 3399536"/>
                <a:gd name="connsiteX1291" fmla="*/ 4604068 w 6594093"/>
                <a:gd name="connsiteY1291" fmla="*/ 1784096 h 3399536"/>
                <a:gd name="connsiteX1292" fmla="*/ 4605655 w 6594093"/>
                <a:gd name="connsiteY1292" fmla="*/ 1784096 h 3399536"/>
                <a:gd name="connsiteX1293" fmla="*/ 4627118 w 6594093"/>
                <a:gd name="connsiteY1293" fmla="*/ 1787525 h 3399536"/>
                <a:gd name="connsiteX1294" fmla="*/ 4627817 w 6594093"/>
                <a:gd name="connsiteY1294" fmla="*/ 1859407 h 3399536"/>
                <a:gd name="connsiteX1295" fmla="*/ 4425442 w 6594093"/>
                <a:gd name="connsiteY1295" fmla="*/ 1829753 h 3399536"/>
                <a:gd name="connsiteX1296" fmla="*/ 4425442 w 6594093"/>
                <a:gd name="connsiteY1296" fmla="*/ 1755457 h 3399536"/>
                <a:gd name="connsiteX1297" fmla="*/ 4425379 w 6594093"/>
                <a:gd name="connsiteY1297" fmla="*/ 1838769 h 3399536"/>
                <a:gd name="connsiteX1298" fmla="*/ 4603814 w 6594093"/>
                <a:gd name="connsiteY1298" fmla="*/ 1864931 h 3399536"/>
                <a:gd name="connsiteX1299" fmla="*/ 4603814 w 6594093"/>
                <a:gd name="connsiteY1299" fmla="*/ 2319528 h 3399536"/>
                <a:gd name="connsiteX1300" fmla="*/ 4562983 w 6594093"/>
                <a:gd name="connsiteY1300" fmla="*/ 2315274 h 3399536"/>
                <a:gd name="connsiteX1301" fmla="*/ 4564952 w 6594093"/>
                <a:gd name="connsiteY1301" fmla="*/ 2041335 h 3399536"/>
                <a:gd name="connsiteX1302" fmla="*/ 4425442 w 6594093"/>
                <a:gd name="connsiteY1302" fmla="*/ 2023936 h 3399536"/>
                <a:gd name="connsiteX1303" fmla="*/ 4425442 w 6594093"/>
                <a:gd name="connsiteY1303" fmla="*/ 1838769 h 3399536"/>
                <a:gd name="connsiteX1304" fmla="*/ 4425379 w 6594093"/>
                <a:gd name="connsiteY1304" fmla="*/ 2033080 h 3399536"/>
                <a:gd name="connsiteX1305" fmla="*/ 4555871 w 6594093"/>
                <a:gd name="connsiteY1305" fmla="*/ 2049336 h 3399536"/>
                <a:gd name="connsiteX1306" fmla="*/ 4553966 w 6594093"/>
                <a:gd name="connsiteY1306" fmla="*/ 2314385 h 3399536"/>
                <a:gd name="connsiteX1307" fmla="*/ 4425379 w 6594093"/>
                <a:gd name="connsiteY1307" fmla="*/ 2301049 h 3399536"/>
                <a:gd name="connsiteX1308" fmla="*/ 4425379 w 6594093"/>
                <a:gd name="connsiteY1308" fmla="*/ 2033080 h 3399536"/>
                <a:gd name="connsiteX1309" fmla="*/ 4425379 w 6594093"/>
                <a:gd name="connsiteY1309" fmla="*/ 2310130 h 3399536"/>
                <a:gd name="connsiteX1310" fmla="*/ 4603814 w 6594093"/>
                <a:gd name="connsiteY1310" fmla="*/ 2328609 h 3399536"/>
                <a:gd name="connsiteX1311" fmla="*/ 4603814 w 6594093"/>
                <a:gd name="connsiteY1311" fmla="*/ 2496693 h 3399536"/>
                <a:gd name="connsiteX1312" fmla="*/ 4425379 w 6594093"/>
                <a:gd name="connsiteY1312" fmla="*/ 2483422 h 3399536"/>
                <a:gd name="connsiteX1313" fmla="*/ 4425379 w 6594093"/>
                <a:gd name="connsiteY1313" fmla="*/ 2310130 h 3399536"/>
                <a:gd name="connsiteX1314" fmla="*/ 4346512 w 6594093"/>
                <a:gd name="connsiteY1314" fmla="*/ 1155128 h 3399536"/>
                <a:gd name="connsiteX1315" fmla="*/ 4372356 w 6594093"/>
                <a:gd name="connsiteY1315" fmla="*/ 1148080 h 3399536"/>
                <a:gd name="connsiteX1316" fmla="*/ 4416362 w 6594093"/>
                <a:gd name="connsiteY1316" fmla="*/ 1167320 h 3399536"/>
                <a:gd name="connsiteX1317" fmla="*/ 4416362 w 6594093"/>
                <a:gd name="connsiteY1317" fmla="*/ 2482723 h 3399536"/>
                <a:gd name="connsiteX1318" fmla="*/ 4341178 w 6594093"/>
                <a:gd name="connsiteY1318" fmla="*/ 2477135 h 3399536"/>
                <a:gd name="connsiteX1319" fmla="*/ 4344797 w 6594093"/>
                <a:gd name="connsiteY1319" fmla="*/ 2477135 h 3399536"/>
                <a:gd name="connsiteX1320" fmla="*/ 4344797 w 6594093"/>
                <a:gd name="connsiteY1320" fmla="*/ 1827022 h 3399536"/>
                <a:gd name="connsiteX1321" fmla="*/ 4365498 w 6594093"/>
                <a:gd name="connsiteY1321" fmla="*/ 1830070 h 3399536"/>
                <a:gd name="connsiteX1322" fmla="*/ 4366006 w 6594093"/>
                <a:gd name="connsiteY1322" fmla="*/ 1737106 h 3399536"/>
                <a:gd name="connsiteX1323" fmla="*/ 4345051 w 6594093"/>
                <a:gd name="connsiteY1323" fmla="*/ 1733804 h 3399536"/>
                <a:gd name="connsiteX1324" fmla="*/ 4345051 w 6594093"/>
                <a:gd name="connsiteY1324" fmla="*/ 1162113 h 3399536"/>
                <a:gd name="connsiteX1325" fmla="*/ 4344924 w 6594093"/>
                <a:gd name="connsiteY1325" fmla="*/ 1160970 h 3399536"/>
                <a:gd name="connsiteX1326" fmla="*/ 4346512 w 6594093"/>
                <a:gd name="connsiteY1326" fmla="*/ 1155128 h 3399536"/>
                <a:gd name="connsiteX1327" fmla="*/ 4110863 w 6594093"/>
                <a:gd name="connsiteY1327" fmla="*/ 1187958 h 3399536"/>
                <a:gd name="connsiteX1328" fmla="*/ 4336098 w 6594093"/>
                <a:gd name="connsiteY1328" fmla="*/ 1236345 h 3399536"/>
                <a:gd name="connsiteX1329" fmla="*/ 4336098 w 6594093"/>
                <a:gd name="connsiteY1329" fmla="*/ 1616392 h 3399536"/>
                <a:gd name="connsiteX1330" fmla="*/ 4292346 w 6594093"/>
                <a:gd name="connsiteY1330" fmla="*/ 1608645 h 3399536"/>
                <a:gd name="connsiteX1331" fmla="*/ 4296156 w 6594093"/>
                <a:gd name="connsiteY1331" fmla="*/ 1329499 h 3399536"/>
                <a:gd name="connsiteX1332" fmla="*/ 4110482 w 6594093"/>
                <a:gd name="connsiteY1332" fmla="*/ 1292606 h 3399536"/>
                <a:gd name="connsiteX1333" fmla="*/ 4110863 w 6594093"/>
                <a:gd name="connsiteY1333" fmla="*/ 1187958 h 3399536"/>
                <a:gd name="connsiteX1334" fmla="*/ 4110418 w 6594093"/>
                <a:gd name="connsiteY1334" fmla="*/ 1301750 h 3399536"/>
                <a:gd name="connsiteX1335" fmla="*/ 4287012 w 6594093"/>
                <a:gd name="connsiteY1335" fmla="*/ 1336802 h 3399536"/>
                <a:gd name="connsiteX1336" fmla="*/ 4283329 w 6594093"/>
                <a:gd name="connsiteY1336" fmla="*/ 1606994 h 3399536"/>
                <a:gd name="connsiteX1337" fmla="*/ 4109339 w 6594093"/>
                <a:gd name="connsiteY1337" fmla="*/ 1576134 h 3399536"/>
                <a:gd name="connsiteX1338" fmla="*/ 4110418 w 6594093"/>
                <a:gd name="connsiteY1338" fmla="*/ 1301750 h 3399536"/>
                <a:gd name="connsiteX1339" fmla="*/ 4109339 w 6594093"/>
                <a:gd name="connsiteY1339" fmla="*/ 1585278 h 3399536"/>
                <a:gd name="connsiteX1340" fmla="*/ 4336098 w 6594093"/>
                <a:gd name="connsiteY1340" fmla="*/ 1625473 h 3399536"/>
                <a:gd name="connsiteX1341" fmla="*/ 4336098 w 6594093"/>
                <a:gd name="connsiteY1341" fmla="*/ 1732280 h 3399536"/>
                <a:gd name="connsiteX1342" fmla="*/ 4108895 w 6594093"/>
                <a:gd name="connsiteY1342" fmla="*/ 1696656 h 3399536"/>
                <a:gd name="connsiteX1343" fmla="*/ 4109339 w 6594093"/>
                <a:gd name="connsiteY1343" fmla="*/ 1585278 h 3399536"/>
                <a:gd name="connsiteX1344" fmla="*/ 4108831 w 6594093"/>
                <a:gd name="connsiteY1344" fmla="*/ 1705864 h 3399536"/>
                <a:gd name="connsiteX1345" fmla="*/ 4356989 w 6594093"/>
                <a:gd name="connsiteY1345" fmla="*/ 1744726 h 3399536"/>
                <a:gd name="connsiteX1346" fmla="*/ 4356545 w 6594093"/>
                <a:gd name="connsiteY1346" fmla="*/ 1819592 h 3399536"/>
                <a:gd name="connsiteX1347" fmla="*/ 4108577 w 6594093"/>
                <a:gd name="connsiteY1347" fmla="*/ 1783270 h 3399536"/>
                <a:gd name="connsiteX1348" fmla="*/ 4108831 w 6594093"/>
                <a:gd name="connsiteY1348" fmla="*/ 1705864 h 3399536"/>
                <a:gd name="connsiteX1349" fmla="*/ 4108514 w 6594093"/>
                <a:gd name="connsiteY1349" fmla="*/ 1792351 h 3399536"/>
                <a:gd name="connsiteX1350" fmla="*/ 4335780 w 6594093"/>
                <a:gd name="connsiteY1350" fmla="*/ 1825625 h 3399536"/>
                <a:gd name="connsiteX1351" fmla="*/ 4335780 w 6594093"/>
                <a:gd name="connsiteY1351" fmla="*/ 2291715 h 3399536"/>
                <a:gd name="connsiteX1352" fmla="*/ 4292283 w 6594093"/>
                <a:gd name="connsiteY1352" fmla="*/ 2287206 h 3399536"/>
                <a:gd name="connsiteX1353" fmla="*/ 4296093 w 6594093"/>
                <a:gd name="connsiteY1353" fmla="*/ 2007806 h 3399536"/>
                <a:gd name="connsiteX1354" fmla="*/ 4107752 w 6594093"/>
                <a:gd name="connsiteY1354" fmla="*/ 1984311 h 3399536"/>
                <a:gd name="connsiteX1355" fmla="*/ 4108514 w 6594093"/>
                <a:gd name="connsiteY1355" fmla="*/ 1792351 h 3399536"/>
                <a:gd name="connsiteX1356" fmla="*/ 4107752 w 6594093"/>
                <a:gd name="connsiteY1356" fmla="*/ 1993392 h 3399536"/>
                <a:gd name="connsiteX1357" fmla="*/ 4287012 w 6594093"/>
                <a:gd name="connsiteY1357" fmla="*/ 2015744 h 3399536"/>
                <a:gd name="connsiteX1358" fmla="*/ 4283329 w 6594093"/>
                <a:gd name="connsiteY1358" fmla="*/ 2286317 h 3399536"/>
                <a:gd name="connsiteX1359" fmla="*/ 4107625 w 6594093"/>
                <a:gd name="connsiteY1359" fmla="*/ 2268093 h 3399536"/>
                <a:gd name="connsiteX1360" fmla="*/ 4106736 w 6594093"/>
                <a:gd name="connsiteY1360" fmla="*/ 2276983 h 3399536"/>
                <a:gd name="connsiteX1361" fmla="*/ 4107752 w 6594093"/>
                <a:gd name="connsiteY1361" fmla="*/ 1993392 h 3399536"/>
                <a:gd name="connsiteX1362" fmla="*/ 4106672 w 6594093"/>
                <a:gd name="connsiteY1362" fmla="*/ 2277110 h 3399536"/>
                <a:gd name="connsiteX1363" fmla="*/ 4335780 w 6594093"/>
                <a:gd name="connsiteY1363" fmla="*/ 2300859 h 3399536"/>
                <a:gd name="connsiteX1364" fmla="*/ 4335780 w 6594093"/>
                <a:gd name="connsiteY1364" fmla="*/ 2476754 h 3399536"/>
                <a:gd name="connsiteX1365" fmla="*/ 4105974 w 6594093"/>
                <a:gd name="connsiteY1365" fmla="*/ 2459673 h 3399536"/>
                <a:gd name="connsiteX1366" fmla="*/ 4106672 w 6594093"/>
                <a:gd name="connsiteY1366" fmla="*/ 2277110 h 3399536"/>
                <a:gd name="connsiteX1367" fmla="*/ 4032504 w 6594093"/>
                <a:gd name="connsiteY1367" fmla="*/ 1080198 h 3399536"/>
                <a:gd name="connsiteX1368" fmla="*/ 4058158 w 6594093"/>
                <a:gd name="connsiteY1368" fmla="*/ 1073023 h 3399536"/>
                <a:gd name="connsiteX1369" fmla="*/ 4102164 w 6594093"/>
                <a:gd name="connsiteY1369" fmla="*/ 1093153 h 3399536"/>
                <a:gd name="connsiteX1370" fmla="*/ 4096956 w 6594093"/>
                <a:gd name="connsiteY1370" fmla="*/ 2458974 h 3399536"/>
                <a:gd name="connsiteX1371" fmla="*/ 4030599 w 6594093"/>
                <a:gd name="connsiteY1371" fmla="*/ 2454021 h 3399536"/>
                <a:gd name="connsiteX1372" fmla="*/ 4030599 w 6594093"/>
                <a:gd name="connsiteY1372" fmla="*/ 1780921 h 3399536"/>
                <a:gd name="connsiteX1373" fmla="*/ 4049141 w 6594093"/>
                <a:gd name="connsiteY1373" fmla="*/ 1783651 h 3399536"/>
                <a:gd name="connsiteX1374" fmla="*/ 4050348 w 6594093"/>
                <a:gd name="connsiteY1374" fmla="*/ 1687512 h 3399536"/>
                <a:gd name="connsiteX1375" fmla="*/ 4030853 w 6594093"/>
                <a:gd name="connsiteY1375" fmla="*/ 1684464 h 3399536"/>
                <a:gd name="connsiteX1376" fmla="*/ 4030853 w 6594093"/>
                <a:gd name="connsiteY1376" fmla="*/ 1087691 h 3399536"/>
                <a:gd name="connsiteX1377" fmla="*/ 4030726 w 6594093"/>
                <a:gd name="connsiteY1377" fmla="*/ 1086612 h 3399536"/>
                <a:gd name="connsiteX1378" fmla="*/ 4032504 w 6594093"/>
                <a:gd name="connsiteY1378" fmla="*/ 1080198 h 3399536"/>
                <a:gd name="connsiteX1379" fmla="*/ 3778568 w 6594093"/>
                <a:gd name="connsiteY1379" fmla="*/ 1116520 h 3399536"/>
                <a:gd name="connsiteX1380" fmla="*/ 4021900 w 6594093"/>
                <a:gd name="connsiteY1380" fmla="*/ 1168844 h 3399536"/>
                <a:gd name="connsiteX1381" fmla="*/ 4021900 w 6594093"/>
                <a:gd name="connsiteY1381" fmla="*/ 1275017 h 3399536"/>
                <a:gd name="connsiteX1382" fmla="*/ 3778568 w 6594093"/>
                <a:gd name="connsiteY1382" fmla="*/ 1226693 h 3399536"/>
                <a:gd name="connsiteX1383" fmla="*/ 3778568 w 6594093"/>
                <a:gd name="connsiteY1383" fmla="*/ 1116520 h 3399536"/>
                <a:gd name="connsiteX1384" fmla="*/ 3778568 w 6594093"/>
                <a:gd name="connsiteY1384" fmla="*/ 1235837 h 3399536"/>
                <a:gd name="connsiteX1385" fmla="*/ 4021900 w 6594093"/>
                <a:gd name="connsiteY1385" fmla="*/ 1284161 h 3399536"/>
                <a:gd name="connsiteX1386" fmla="*/ 4021900 w 6594093"/>
                <a:gd name="connsiteY1386" fmla="*/ 1560639 h 3399536"/>
                <a:gd name="connsiteX1387" fmla="*/ 3778568 w 6594093"/>
                <a:gd name="connsiteY1387" fmla="*/ 1517460 h 3399536"/>
                <a:gd name="connsiteX1388" fmla="*/ 3778568 w 6594093"/>
                <a:gd name="connsiteY1388" fmla="*/ 1235837 h 3399536"/>
                <a:gd name="connsiteX1389" fmla="*/ 3778568 w 6594093"/>
                <a:gd name="connsiteY1389" fmla="*/ 1526667 h 3399536"/>
                <a:gd name="connsiteX1390" fmla="*/ 4021900 w 6594093"/>
                <a:gd name="connsiteY1390" fmla="*/ 1569847 h 3399536"/>
                <a:gd name="connsiteX1391" fmla="*/ 4021900 w 6594093"/>
                <a:gd name="connsiteY1391" fmla="*/ 1683131 h 3399536"/>
                <a:gd name="connsiteX1392" fmla="*/ 3778568 w 6594093"/>
                <a:gd name="connsiteY1392" fmla="*/ 1644967 h 3399536"/>
                <a:gd name="connsiteX1393" fmla="*/ 3778568 w 6594093"/>
                <a:gd name="connsiteY1393" fmla="*/ 1526667 h 3399536"/>
                <a:gd name="connsiteX1394" fmla="*/ 3778568 w 6594093"/>
                <a:gd name="connsiteY1394" fmla="*/ 1654048 h 3399536"/>
                <a:gd name="connsiteX1395" fmla="*/ 4041331 w 6594093"/>
                <a:gd name="connsiteY1395" fmla="*/ 1695260 h 3399536"/>
                <a:gd name="connsiteX1396" fmla="*/ 4040378 w 6594093"/>
                <a:gd name="connsiteY1396" fmla="*/ 1773301 h 3399536"/>
                <a:gd name="connsiteX1397" fmla="*/ 3778568 w 6594093"/>
                <a:gd name="connsiteY1397" fmla="*/ 1734947 h 3399536"/>
                <a:gd name="connsiteX1398" fmla="*/ 3778568 w 6594093"/>
                <a:gd name="connsiteY1398" fmla="*/ 1654048 h 3399536"/>
                <a:gd name="connsiteX1399" fmla="*/ 3778568 w 6594093"/>
                <a:gd name="connsiteY1399" fmla="*/ 1744028 h 3399536"/>
                <a:gd name="connsiteX1400" fmla="*/ 4022344 w 6594093"/>
                <a:gd name="connsiteY1400" fmla="*/ 1779778 h 3399536"/>
                <a:gd name="connsiteX1401" fmla="*/ 4021646 w 6594093"/>
                <a:gd name="connsiteY1401" fmla="*/ 1779778 h 3399536"/>
                <a:gd name="connsiteX1402" fmla="*/ 4021646 w 6594093"/>
                <a:gd name="connsiteY1402" fmla="*/ 1973643 h 3399536"/>
                <a:gd name="connsiteX1403" fmla="*/ 3778504 w 6594093"/>
                <a:gd name="connsiteY1403" fmla="*/ 1943291 h 3399536"/>
                <a:gd name="connsiteX1404" fmla="*/ 3778504 w 6594093"/>
                <a:gd name="connsiteY1404" fmla="*/ 1744028 h 3399536"/>
                <a:gd name="connsiteX1405" fmla="*/ 3778568 w 6594093"/>
                <a:gd name="connsiteY1405" fmla="*/ 1952307 h 3399536"/>
                <a:gd name="connsiteX1406" fmla="*/ 4021709 w 6594093"/>
                <a:gd name="connsiteY1406" fmla="*/ 1982661 h 3399536"/>
                <a:gd name="connsiteX1407" fmla="*/ 4021709 w 6594093"/>
                <a:gd name="connsiteY1407" fmla="*/ 2259267 h 3399536"/>
                <a:gd name="connsiteX1408" fmla="*/ 3778568 w 6594093"/>
                <a:gd name="connsiteY1408" fmla="*/ 2234121 h 3399536"/>
                <a:gd name="connsiteX1409" fmla="*/ 3778568 w 6594093"/>
                <a:gd name="connsiteY1409" fmla="*/ 1952307 h 3399536"/>
                <a:gd name="connsiteX1410" fmla="*/ 3778568 w 6594093"/>
                <a:gd name="connsiteY1410" fmla="*/ 2243137 h 3399536"/>
                <a:gd name="connsiteX1411" fmla="*/ 4021709 w 6594093"/>
                <a:gd name="connsiteY1411" fmla="*/ 2268284 h 3399536"/>
                <a:gd name="connsiteX1412" fmla="*/ 4021709 w 6594093"/>
                <a:gd name="connsiteY1412" fmla="*/ 2453386 h 3399536"/>
                <a:gd name="connsiteX1413" fmla="*/ 3778568 w 6594093"/>
                <a:gd name="connsiteY1413" fmla="*/ 2435288 h 3399536"/>
                <a:gd name="connsiteX1414" fmla="*/ 3778568 w 6594093"/>
                <a:gd name="connsiteY1414" fmla="*/ 2243137 h 3399536"/>
                <a:gd name="connsiteX1415" fmla="*/ 3409442 w 6594093"/>
                <a:gd name="connsiteY1415" fmla="*/ 1037209 h 3399536"/>
                <a:gd name="connsiteX1416" fmla="*/ 3689223 w 6594093"/>
                <a:gd name="connsiteY1416" fmla="*/ 1097344 h 3399536"/>
                <a:gd name="connsiteX1417" fmla="*/ 3689223 w 6594093"/>
                <a:gd name="connsiteY1417" fmla="*/ 1208976 h 3399536"/>
                <a:gd name="connsiteX1418" fmla="*/ 3491421 w 6594093"/>
                <a:gd name="connsiteY1418" fmla="*/ 1169734 h 3399536"/>
                <a:gd name="connsiteX1419" fmla="*/ 3491675 w 6594093"/>
                <a:gd name="connsiteY1419" fmla="*/ 1466723 h 3399536"/>
                <a:gd name="connsiteX1420" fmla="*/ 3409442 w 6594093"/>
                <a:gd name="connsiteY1420" fmla="*/ 1452118 h 3399536"/>
                <a:gd name="connsiteX1421" fmla="*/ 3409442 w 6594093"/>
                <a:gd name="connsiteY1421" fmla="*/ 1037209 h 3399536"/>
                <a:gd name="connsiteX1422" fmla="*/ 3689223 w 6594093"/>
                <a:gd name="connsiteY1422" fmla="*/ 1218120 h 3399536"/>
                <a:gd name="connsiteX1423" fmla="*/ 3689223 w 6594093"/>
                <a:gd name="connsiteY1423" fmla="*/ 1501648 h 3399536"/>
                <a:gd name="connsiteX1424" fmla="*/ 3500692 w 6594093"/>
                <a:gd name="connsiteY1424" fmla="*/ 1468247 h 3399536"/>
                <a:gd name="connsiteX1425" fmla="*/ 3500437 w 6594093"/>
                <a:gd name="connsiteY1425" fmla="*/ 1180656 h 3399536"/>
                <a:gd name="connsiteX1426" fmla="*/ 3689223 w 6594093"/>
                <a:gd name="connsiteY1426" fmla="*/ 1218120 h 3399536"/>
                <a:gd name="connsiteX1427" fmla="*/ 3409442 w 6594093"/>
                <a:gd name="connsiteY1427" fmla="*/ 1596199 h 3399536"/>
                <a:gd name="connsiteX1428" fmla="*/ 3719259 w 6594093"/>
                <a:gd name="connsiteY1428" fmla="*/ 1643253 h 3399536"/>
                <a:gd name="connsiteX1429" fmla="*/ 3719259 w 6594093"/>
                <a:gd name="connsiteY1429" fmla="*/ 1724597 h 3399536"/>
                <a:gd name="connsiteX1430" fmla="*/ 3409442 w 6594093"/>
                <a:gd name="connsiteY1430" fmla="*/ 1680845 h 3399536"/>
                <a:gd name="connsiteX1431" fmla="*/ 3409442 w 6594093"/>
                <a:gd name="connsiteY1431" fmla="*/ 1596199 h 3399536"/>
                <a:gd name="connsiteX1432" fmla="*/ 3409442 w 6594093"/>
                <a:gd name="connsiteY1432" fmla="*/ 1689925 h 3399536"/>
                <a:gd name="connsiteX1433" fmla="*/ 3723132 w 6594093"/>
                <a:gd name="connsiteY1433" fmla="*/ 1734249 h 3399536"/>
                <a:gd name="connsiteX1434" fmla="*/ 3728275 w 6594093"/>
                <a:gd name="connsiteY1434" fmla="*/ 1734947 h 3399536"/>
                <a:gd name="connsiteX1435" fmla="*/ 3728275 w 6594093"/>
                <a:gd name="connsiteY1435" fmla="*/ 1635506 h 3399536"/>
                <a:gd name="connsiteX1436" fmla="*/ 3409506 w 6594093"/>
                <a:gd name="connsiteY1436" fmla="*/ 1587119 h 3399536"/>
                <a:gd name="connsiteX1437" fmla="*/ 3409506 w 6594093"/>
                <a:gd name="connsiteY1437" fmla="*/ 1461199 h 3399536"/>
                <a:gd name="connsiteX1438" fmla="*/ 3689287 w 6594093"/>
                <a:gd name="connsiteY1438" fmla="*/ 1510792 h 3399536"/>
                <a:gd name="connsiteX1439" fmla="*/ 3689287 w 6594093"/>
                <a:gd name="connsiteY1439" fmla="*/ 1628521 h 3399536"/>
                <a:gd name="connsiteX1440" fmla="*/ 3698304 w 6594093"/>
                <a:gd name="connsiteY1440" fmla="*/ 1628521 h 3399536"/>
                <a:gd name="connsiteX1441" fmla="*/ 3698304 w 6594093"/>
                <a:gd name="connsiteY1441" fmla="*/ 1008634 h 3399536"/>
                <a:gd name="connsiteX1442" fmla="*/ 3698177 w 6594093"/>
                <a:gd name="connsiteY1442" fmla="*/ 1007554 h 3399536"/>
                <a:gd name="connsiteX1443" fmla="*/ 3700081 w 6594093"/>
                <a:gd name="connsiteY1443" fmla="*/ 1000506 h 3399536"/>
                <a:gd name="connsiteX1444" fmla="*/ 3725609 w 6594093"/>
                <a:gd name="connsiteY1444" fmla="*/ 993267 h 3399536"/>
                <a:gd name="connsiteX1445" fmla="*/ 3769614 w 6594093"/>
                <a:gd name="connsiteY1445" fmla="*/ 1014158 h 3399536"/>
                <a:gd name="connsiteX1446" fmla="*/ 3769614 w 6594093"/>
                <a:gd name="connsiteY1446" fmla="*/ 2434590 h 3399536"/>
                <a:gd name="connsiteX1447" fmla="*/ 3698050 w 6594093"/>
                <a:gd name="connsiteY1447" fmla="*/ 2429256 h 3399536"/>
                <a:gd name="connsiteX1448" fmla="*/ 3698050 w 6594093"/>
                <a:gd name="connsiteY1448" fmla="*/ 1734439 h 3399536"/>
                <a:gd name="connsiteX1449" fmla="*/ 3689033 w 6594093"/>
                <a:gd name="connsiteY1449" fmla="*/ 1734439 h 3399536"/>
                <a:gd name="connsiteX1450" fmla="*/ 3689033 w 6594093"/>
                <a:gd name="connsiteY1450" fmla="*/ 1932114 h 3399536"/>
                <a:gd name="connsiteX1451" fmla="*/ 3491484 w 6594093"/>
                <a:gd name="connsiteY1451" fmla="*/ 1907476 h 3399536"/>
                <a:gd name="connsiteX1452" fmla="*/ 3491738 w 6594093"/>
                <a:gd name="connsiteY1452" fmla="*/ 2204403 h 3399536"/>
                <a:gd name="connsiteX1453" fmla="*/ 3409506 w 6594093"/>
                <a:gd name="connsiteY1453" fmla="*/ 2195893 h 3399536"/>
                <a:gd name="connsiteX1454" fmla="*/ 3409506 w 6594093"/>
                <a:gd name="connsiteY1454" fmla="*/ 1689925 h 3399536"/>
                <a:gd name="connsiteX1455" fmla="*/ 3688969 w 6594093"/>
                <a:gd name="connsiteY1455" fmla="*/ 1941131 h 3399536"/>
                <a:gd name="connsiteX1456" fmla="*/ 3688969 w 6594093"/>
                <a:gd name="connsiteY1456" fmla="*/ 2224786 h 3399536"/>
                <a:gd name="connsiteX1457" fmla="*/ 3500692 w 6594093"/>
                <a:gd name="connsiteY1457" fmla="*/ 2205292 h 3399536"/>
                <a:gd name="connsiteX1458" fmla="*/ 3500437 w 6594093"/>
                <a:gd name="connsiteY1458" fmla="*/ 1917636 h 3399536"/>
                <a:gd name="connsiteX1459" fmla="*/ 3688969 w 6594093"/>
                <a:gd name="connsiteY1459" fmla="*/ 1941131 h 3399536"/>
                <a:gd name="connsiteX1460" fmla="*/ 3409442 w 6594093"/>
                <a:gd name="connsiteY1460" fmla="*/ 2204911 h 3399536"/>
                <a:gd name="connsiteX1461" fmla="*/ 3688969 w 6594093"/>
                <a:gd name="connsiteY1461" fmla="*/ 2233867 h 3399536"/>
                <a:gd name="connsiteX1462" fmla="*/ 3688969 w 6594093"/>
                <a:gd name="connsiteY1462" fmla="*/ 2428685 h 3399536"/>
                <a:gd name="connsiteX1463" fmla="*/ 3409442 w 6594093"/>
                <a:gd name="connsiteY1463" fmla="*/ 2407920 h 3399536"/>
                <a:gd name="connsiteX1464" fmla="*/ 3409442 w 6594093"/>
                <a:gd name="connsiteY1464" fmla="*/ 2204911 h 3399536"/>
                <a:gd name="connsiteX1465" fmla="*/ 3060637 w 6594093"/>
                <a:gd name="connsiteY1465" fmla="*/ 962216 h 3399536"/>
                <a:gd name="connsiteX1466" fmla="*/ 3320161 w 6594093"/>
                <a:gd name="connsiteY1466" fmla="*/ 1017969 h 3399536"/>
                <a:gd name="connsiteX1467" fmla="*/ 3320161 w 6594093"/>
                <a:gd name="connsiteY1467" fmla="*/ 1135570 h 3399536"/>
                <a:gd name="connsiteX1468" fmla="*/ 3148648 w 6594093"/>
                <a:gd name="connsiteY1468" fmla="*/ 1101535 h 3399536"/>
                <a:gd name="connsiteX1469" fmla="*/ 3148648 w 6594093"/>
                <a:gd name="connsiteY1469" fmla="*/ 1405763 h 3399536"/>
                <a:gd name="connsiteX1470" fmla="*/ 3060637 w 6594093"/>
                <a:gd name="connsiteY1470" fmla="*/ 1390142 h 3399536"/>
                <a:gd name="connsiteX1471" fmla="*/ 3060637 w 6594093"/>
                <a:gd name="connsiteY1471" fmla="*/ 962216 h 3399536"/>
                <a:gd name="connsiteX1472" fmla="*/ 3320161 w 6594093"/>
                <a:gd name="connsiteY1472" fmla="*/ 1144841 h 3399536"/>
                <a:gd name="connsiteX1473" fmla="*/ 3320161 w 6594093"/>
                <a:gd name="connsiteY1473" fmla="*/ 1436243 h 3399536"/>
                <a:gd name="connsiteX1474" fmla="*/ 3157665 w 6594093"/>
                <a:gd name="connsiteY1474" fmla="*/ 1407414 h 3399536"/>
                <a:gd name="connsiteX1475" fmla="*/ 3157665 w 6594093"/>
                <a:gd name="connsiteY1475" fmla="*/ 1112584 h 3399536"/>
                <a:gd name="connsiteX1476" fmla="*/ 3320161 w 6594093"/>
                <a:gd name="connsiteY1476" fmla="*/ 1144841 h 3399536"/>
                <a:gd name="connsiteX1477" fmla="*/ 3060637 w 6594093"/>
                <a:gd name="connsiteY1477" fmla="*/ 1399349 h 3399536"/>
                <a:gd name="connsiteX1478" fmla="*/ 3320161 w 6594093"/>
                <a:gd name="connsiteY1478" fmla="*/ 1445387 h 3399536"/>
                <a:gd name="connsiteX1479" fmla="*/ 3320161 w 6594093"/>
                <a:gd name="connsiteY1479" fmla="*/ 1573149 h 3399536"/>
                <a:gd name="connsiteX1480" fmla="*/ 3060637 w 6594093"/>
                <a:gd name="connsiteY1480" fmla="*/ 1532445 h 3399536"/>
                <a:gd name="connsiteX1481" fmla="*/ 3060637 w 6594093"/>
                <a:gd name="connsiteY1481" fmla="*/ 1399349 h 3399536"/>
                <a:gd name="connsiteX1482" fmla="*/ 3060637 w 6594093"/>
                <a:gd name="connsiteY1482" fmla="*/ 1541526 h 3399536"/>
                <a:gd name="connsiteX1483" fmla="*/ 3344862 w 6594093"/>
                <a:gd name="connsiteY1483" fmla="*/ 1586103 h 3399536"/>
                <a:gd name="connsiteX1484" fmla="*/ 3344862 w 6594093"/>
                <a:gd name="connsiteY1484" fmla="*/ 1671003 h 3399536"/>
                <a:gd name="connsiteX1485" fmla="*/ 3060637 w 6594093"/>
                <a:gd name="connsiteY1485" fmla="*/ 1629728 h 3399536"/>
                <a:gd name="connsiteX1486" fmla="*/ 3060637 w 6594093"/>
                <a:gd name="connsiteY1486" fmla="*/ 1541526 h 3399536"/>
                <a:gd name="connsiteX1487" fmla="*/ 3060637 w 6594093"/>
                <a:gd name="connsiteY1487" fmla="*/ 1638808 h 3399536"/>
                <a:gd name="connsiteX1488" fmla="*/ 3353880 w 6594093"/>
                <a:gd name="connsiteY1488" fmla="*/ 1681353 h 3399536"/>
                <a:gd name="connsiteX1489" fmla="*/ 3353880 w 6594093"/>
                <a:gd name="connsiteY1489" fmla="*/ 1578356 h 3399536"/>
                <a:gd name="connsiteX1490" fmla="*/ 3321304 w 6594093"/>
                <a:gd name="connsiteY1490" fmla="*/ 1573276 h 3399536"/>
                <a:gd name="connsiteX1491" fmla="*/ 3329242 w 6594093"/>
                <a:gd name="connsiteY1491" fmla="*/ 1573276 h 3399536"/>
                <a:gd name="connsiteX1492" fmla="*/ 3329242 w 6594093"/>
                <a:gd name="connsiteY1492" fmla="*/ 924116 h 3399536"/>
                <a:gd name="connsiteX1493" fmla="*/ 3329115 w 6594093"/>
                <a:gd name="connsiteY1493" fmla="*/ 923036 h 3399536"/>
                <a:gd name="connsiteX1494" fmla="*/ 3331147 w 6594093"/>
                <a:gd name="connsiteY1494" fmla="*/ 915352 h 3399536"/>
                <a:gd name="connsiteX1495" fmla="*/ 3356547 w 6594093"/>
                <a:gd name="connsiteY1495" fmla="*/ 907860 h 3399536"/>
                <a:gd name="connsiteX1496" fmla="*/ 3400552 w 6594093"/>
                <a:gd name="connsiteY1496" fmla="*/ 929830 h 3399536"/>
                <a:gd name="connsiteX1497" fmla="*/ 3400552 w 6594093"/>
                <a:gd name="connsiteY1497" fmla="*/ 2407222 h 3399536"/>
                <a:gd name="connsiteX1498" fmla="*/ 3328987 w 6594093"/>
                <a:gd name="connsiteY1498" fmla="*/ 2401887 h 3399536"/>
                <a:gd name="connsiteX1499" fmla="*/ 3328987 w 6594093"/>
                <a:gd name="connsiteY1499" fmla="*/ 1684147 h 3399536"/>
                <a:gd name="connsiteX1500" fmla="*/ 3319971 w 6594093"/>
                <a:gd name="connsiteY1500" fmla="*/ 1684147 h 3399536"/>
                <a:gd name="connsiteX1501" fmla="*/ 3319971 w 6594093"/>
                <a:gd name="connsiteY1501" fmla="*/ 1886013 h 3399536"/>
                <a:gd name="connsiteX1502" fmla="*/ 3148711 w 6594093"/>
                <a:gd name="connsiteY1502" fmla="*/ 1864678 h 3399536"/>
                <a:gd name="connsiteX1503" fmla="*/ 3148711 w 6594093"/>
                <a:gd name="connsiteY1503" fmla="*/ 2168906 h 3399536"/>
                <a:gd name="connsiteX1504" fmla="*/ 3060700 w 6594093"/>
                <a:gd name="connsiteY1504" fmla="*/ 2159762 h 3399536"/>
                <a:gd name="connsiteX1505" fmla="*/ 3060700 w 6594093"/>
                <a:gd name="connsiteY1505" fmla="*/ 1638808 h 3399536"/>
                <a:gd name="connsiteX1506" fmla="*/ 3319907 w 6594093"/>
                <a:gd name="connsiteY1506" fmla="*/ 1895094 h 3399536"/>
                <a:gd name="connsiteX1507" fmla="*/ 3319907 w 6594093"/>
                <a:gd name="connsiteY1507" fmla="*/ 2186623 h 3399536"/>
                <a:gd name="connsiteX1508" fmla="*/ 3157665 w 6594093"/>
                <a:gd name="connsiteY1508" fmla="*/ 2169795 h 3399536"/>
                <a:gd name="connsiteX1509" fmla="*/ 3157665 w 6594093"/>
                <a:gd name="connsiteY1509" fmla="*/ 1874837 h 3399536"/>
                <a:gd name="connsiteX1510" fmla="*/ 3319907 w 6594093"/>
                <a:gd name="connsiteY1510" fmla="*/ 1895094 h 3399536"/>
                <a:gd name="connsiteX1511" fmla="*/ 3060637 w 6594093"/>
                <a:gd name="connsiteY1511" fmla="*/ 2296478 h 3399536"/>
                <a:gd name="connsiteX1512" fmla="*/ 3060637 w 6594093"/>
                <a:gd name="connsiteY1512" fmla="*/ 2168779 h 3399536"/>
                <a:gd name="connsiteX1513" fmla="*/ 3319907 w 6594093"/>
                <a:gd name="connsiteY1513" fmla="*/ 2195640 h 3399536"/>
                <a:gd name="connsiteX1514" fmla="*/ 3319907 w 6594093"/>
                <a:gd name="connsiteY1514" fmla="*/ 2401253 h 3399536"/>
                <a:gd name="connsiteX1515" fmla="*/ 3157665 w 6594093"/>
                <a:gd name="connsiteY1515" fmla="*/ 2389187 h 3399536"/>
                <a:gd name="connsiteX1516" fmla="*/ 3157665 w 6594093"/>
                <a:gd name="connsiteY1516" fmla="*/ 2304923 h 3399536"/>
                <a:gd name="connsiteX1517" fmla="*/ 3060637 w 6594093"/>
                <a:gd name="connsiteY1517" fmla="*/ 2296478 h 3399536"/>
                <a:gd name="connsiteX1518" fmla="*/ 3157665 w 6594093"/>
                <a:gd name="connsiteY1518" fmla="*/ 2497518 h 3399536"/>
                <a:gd name="connsiteX1519" fmla="*/ 3310382 w 6594093"/>
                <a:gd name="connsiteY1519" fmla="*/ 2507805 h 3399536"/>
                <a:gd name="connsiteX1520" fmla="*/ 3310382 w 6594093"/>
                <a:gd name="connsiteY1520" fmla="*/ 3040253 h 3399536"/>
                <a:gd name="connsiteX1521" fmla="*/ 3157665 w 6594093"/>
                <a:gd name="connsiteY1521" fmla="*/ 3036697 h 3399536"/>
                <a:gd name="connsiteX1522" fmla="*/ 3157665 w 6594093"/>
                <a:gd name="connsiteY1522" fmla="*/ 2497518 h 3399536"/>
                <a:gd name="connsiteX1523" fmla="*/ 3913315 w 6594093"/>
                <a:gd name="connsiteY1523" fmla="*/ 3343656 h 3399536"/>
                <a:gd name="connsiteX1524" fmla="*/ 3785425 w 6594093"/>
                <a:gd name="connsiteY1524" fmla="*/ 3345180 h 3399536"/>
                <a:gd name="connsiteX1525" fmla="*/ 3785425 w 6594093"/>
                <a:gd name="connsiteY1525" fmla="*/ 3293491 h 3399536"/>
                <a:gd name="connsiteX1526" fmla="*/ 3665284 w 6594093"/>
                <a:gd name="connsiteY1526" fmla="*/ 3294698 h 3399536"/>
                <a:gd name="connsiteX1527" fmla="*/ 3665284 w 6594093"/>
                <a:gd name="connsiteY1527" fmla="*/ 3244088 h 3399536"/>
                <a:gd name="connsiteX1528" fmla="*/ 3553714 w 6594093"/>
                <a:gd name="connsiteY1528" fmla="*/ 3244913 h 3399536"/>
                <a:gd name="connsiteX1529" fmla="*/ 3553714 w 6594093"/>
                <a:gd name="connsiteY1529" fmla="*/ 3194685 h 3399536"/>
                <a:gd name="connsiteX1530" fmla="*/ 3430270 w 6594093"/>
                <a:gd name="connsiteY1530" fmla="*/ 3195574 h 3399536"/>
                <a:gd name="connsiteX1531" fmla="*/ 3430270 w 6594093"/>
                <a:gd name="connsiteY1531" fmla="*/ 3149981 h 3399536"/>
                <a:gd name="connsiteX1532" fmla="*/ 3157665 w 6594093"/>
                <a:gd name="connsiteY1532" fmla="*/ 3149981 h 3399536"/>
                <a:gd name="connsiteX1533" fmla="*/ 3157665 w 6594093"/>
                <a:gd name="connsiteY1533" fmla="*/ 3045650 h 3399536"/>
                <a:gd name="connsiteX1534" fmla="*/ 3379089 w 6594093"/>
                <a:gd name="connsiteY1534" fmla="*/ 3050794 h 3399536"/>
                <a:gd name="connsiteX1535" fmla="*/ 3379089 w 6594093"/>
                <a:gd name="connsiteY1535" fmla="*/ 3050794 h 3399536"/>
                <a:gd name="connsiteX1536" fmla="*/ 3478212 w 6594093"/>
                <a:gd name="connsiteY1536" fmla="*/ 3053080 h 3399536"/>
                <a:gd name="connsiteX1537" fmla="*/ 3478212 w 6594093"/>
                <a:gd name="connsiteY1537" fmla="*/ 3053080 h 3399536"/>
                <a:gd name="connsiteX1538" fmla="*/ 3544697 w 6594093"/>
                <a:gd name="connsiteY1538" fmla="*/ 3054604 h 3399536"/>
                <a:gd name="connsiteX1539" fmla="*/ 3544697 w 6594093"/>
                <a:gd name="connsiteY1539" fmla="*/ 3143949 h 3399536"/>
                <a:gd name="connsiteX1540" fmla="*/ 3701796 w 6594093"/>
                <a:gd name="connsiteY1540" fmla="*/ 3143949 h 3399536"/>
                <a:gd name="connsiteX1541" fmla="*/ 3729228 w 6594093"/>
                <a:gd name="connsiteY1541" fmla="*/ 3143949 h 3399536"/>
                <a:gd name="connsiteX1542" fmla="*/ 3729228 w 6594093"/>
                <a:gd name="connsiteY1542" fmla="*/ 3254819 h 3399536"/>
                <a:gd name="connsiteX1543" fmla="*/ 3913251 w 6594093"/>
                <a:gd name="connsiteY1543" fmla="*/ 3254819 h 3399536"/>
                <a:gd name="connsiteX1544" fmla="*/ 3913251 w 6594093"/>
                <a:gd name="connsiteY1544" fmla="*/ 3343656 h 3399536"/>
                <a:gd name="connsiteX1545" fmla="*/ 3319399 w 6594093"/>
                <a:gd name="connsiteY1545" fmla="*/ 3040443 h 3399536"/>
                <a:gd name="connsiteX1546" fmla="*/ 3319399 w 6594093"/>
                <a:gd name="connsiteY1546" fmla="*/ 2508377 h 3399536"/>
                <a:gd name="connsiteX1547" fmla="*/ 3379153 w 6594093"/>
                <a:gd name="connsiteY1547" fmla="*/ 2512378 h 3399536"/>
                <a:gd name="connsiteX1548" fmla="*/ 3379153 w 6594093"/>
                <a:gd name="connsiteY1548" fmla="*/ 3041841 h 3399536"/>
                <a:gd name="connsiteX1549" fmla="*/ 3319399 w 6594093"/>
                <a:gd name="connsiteY1549" fmla="*/ 3040443 h 3399536"/>
                <a:gd name="connsiteX1550" fmla="*/ 3478276 w 6594093"/>
                <a:gd name="connsiteY1550" fmla="*/ 3044127 h 3399536"/>
                <a:gd name="connsiteX1551" fmla="*/ 3478276 w 6594093"/>
                <a:gd name="connsiteY1551" fmla="*/ 2519045 h 3399536"/>
                <a:gd name="connsiteX1552" fmla="*/ 3631692 w 6594093"/>
                <a:gd name="connsiteY1552" fmla="*/ 2529904 h 3399536"/>
                <a:gd name="connsiteX1553" fmla="*/ 3631692 w 6594093"/>
                <a:gd name="connsiteY1553" fmla="*/ 3047746 h 3399536"/>
                <a:gd name="connsiteX1554" fmla="*/ 3478276 w 6594093"/>
                <a:gd name="connsiteY1554" fmla="*/ 3044127 h 3399536"/>
                <a:gd name="connsiteX1555" fmla="*/ 3631692 w 6594093"/>
                <a:gd name="connsiteY1555" fmla="*/ 3056763 h 3399536"/>
                <a:gd name="connsiteX1556" fmla="*/ 3631692 w 6594093"/>
                <a:gd name="connsiteY1556" fmla="*/ 3135059 h 3399536"/>
                <a:gd name="connsiteX1557" fmla="*/ 3553714 w 6594093"/>
                <a:gd name="connsiteY1557" fmla="*/ 3135059 h 3399536"/>
                <a:gd name="connsiteX1558" fmla="*/ 3553714 w 6594093"/>
                <a:gd name="connsiteY1558" fmla="*/ 3054922 h 3399536"/>
                <a:gd name="connsiteX1559" fmla="*/ 3631692 w 6594093"/>
                <a:gd name="connsiteY1559" fmla="*/ 3056763 h 3399536"/>
                <a:gd name="connsiteX1560" fmla="*/ 3738245 w 6594093"/>
                <a:gd name="connsiteY1560" fmla="*/ 3245930 h 3399536"/>
                <a:gd name="connsiteX1561" fmla="*/ 3738245 w 6594093"/>
                <a:gd name="connsiteY1561" fmla="*/ 3144075 h 3399536"/>
                <a:gd name="connsiteX1562" fmla="*/ 3824923 w 6594093"/>
                <a:gd name="connsiteY1562" fmla="*/ 3144075 h 3399536"/>
                <a:gd name="connsiteX1563" fmla="*/ 3824923 w 6594093"/>
                <a:gd name="connsiteY1563" fmla="*/ 3245993 h 3399536"/>
                <a:gd name="connsiteX1564" fmla="*/ 3738245 w 6594093"/>
                <a:gd name="connsiteY1564" fmla="*/ 3245930 h 3399536"/>
                <a:gd name="connsiteX1565" fmla="*/ 4008056 w 6594093"/>
                <a:gd name="connsiteY1565" fmla="*/ 3367405 h 3399536"/>
                <a:gd name="connsiteX1566" fmla="*/ 3939667 w 6594093"/>
                <a:gd name="connsiteY1566" fmla="*/ 3368358 h 3399536"/>
                <a:gd name="connsiteX1567" fmla="*/ 3922268 w 6594093"/>
                <a:gd name="connsiteY1567" fmla="*/ 3368358 h 3399536"/>
                <a:gd name="connsiteX1568" fmla="*/ 3922268 w 6594093"/>
                <a:gd name="connsiteY1568" fmla="*/ 3255010 h 3399536"/>
                <a:gd name="connsiteX1569" fmla="*/ 4008056 w 6594093"/>
                <a:gd name="connsiteY1569" fmla="*/ 3257105 h 3399536"/>
                <a:gd name="connsiteX1570" fmla="*/ 4008056 w 6594093"/>
                <a:gd name="connsiteY1570" fmla="*/ 3367405 h 3399536"/>
                <a:gd name="connsiteX1571" fmla="*/ 5883847 w 6594093"/>
                <a:gd name="connsiteY1571" fmla="*/ 3340735 h 3399536"/>
                <a:gd name="connsiteX1572" fmla="*/ 4017074 w 6594093"/>
                <a:gd name="connsiteY1572" fmla="*/ 3367278 h 3399536"/>
                <a:gd name="connsiteX1573" fmla="*/ 4017074 w 6594093"/>
                <a:gd name="connsiteY1573" fmla="*/ 3248342 h 3399536"/>
                <a:gd name="connsiteX1574" fmla="*/ 3922331 w 6594093"/>
                <a:gd name="connsiteY1574" fmla="*/ 3246056 h 3399536"/>
                <a:gd name="connsiteX1575" fmla="*/ 3833940 w 6594093"/>
                <a:gd name="connsiteY1575" fmla="*/ 3245993 h 3399536"/>
                <a:gd name="connsiteX1576" fmla="*/ 3833940 w 6594093"/>
                <a:gd name="connsiteY1576" fmla="*/ 3135059 h 3399536"/>
                <a:gd name="connsiteX1577" fmla="*/ 3738245 w 6594093"/>
                <a:gd name="connsiteY1577" fmla="*/ 3135059 h 3399536"/>
                <a:gd name="connsiteX1578" fmla="*/ 3701796 w 6594093"/>
                <a:gd name="connsiteY1578" fmla="*/ 3135059 h 3399536"/>
                <a:gd name="connsiteX1579" fmla="*/ 3640646 w 6594093"/>
                <a:gd name="connsiteY1579" fmla="*/ 3135059 h 3399536"/>
                <a:gd name="connsiteX1580" fmla="*/ 3640646 w 6594093"/>
                <a:gd name="connsiteY1580" fmla="*/ 3056954 h 3399536"/>
                <a:gd name="connsiteX1581" fmla="*/ 3703066 w 6594093"/>
                <a:gd name="connsiteY1581" fmla="*/ 3058414 h 3399536"/>
                <a:gd name="connsiteX1582" fmla="*/ 3703066 w 6594093"/>
                <a:gd name="connsiteY1582" fmla="*/ 3058414 h 3399536"/>
                <a:gd name="connsiteX1583" fmla="*/ 3708083 w 6594093"/>
                <a:gd name="connsiteY1583" fmla="*/ 3058478 h 3399536"/>
                <a:gd name="connsiteX1584" fmla="*/ 3985387 w 6594093"/>
                <a:gd name="connsiteY1584" fmla="*/ 3064955 h 3399536"/>
                <a:gd name="connsiteX1585" fmla="*/ 3985387 w 6594093"/>
                <a:gd name="connsiteY1585" fmla="*/ 3065590 h 3399536"/>
                <a:gd name="connsiteX1586" fmla="*/ 3994404 w 6594093"/>
                <a:gd name="connsiteY1586" fmla="*/ 3065590 h 3399536"/>
                <a:gd name="connsiteX1587" fmla="*/ 3994404 w 6594093"/>
                <a:gd name="connsiteY1587" fmla="*/ 3065145 h 3399536"/>
                <a:gd name="connsiteX1588" fmla="*/ 4061968 w 6594093"/>
                <a:gd name="connsiteY1588" fmla="*/ 3066733 h 3399536"/>
                <a:gd name="connsiteX1589" fmla="*/ 4061968 w 6594093"/>
                <a:gd name="connsiteY1589" fmla="*/ 3066733 h 3399536"/>
                <a:gd name="connsiteX1590" fmla="*/ 4141851 w 6594093"/>
                <a:gd name="connsiteY1590" fmla="*/ 3068574 h 3399536"/>
                <a:gd name="connsiteX1591" fmla="*/ 4141851 w 6594093"/>
                <a:gd name="connsiteY1591" fmla="*/ 3068574 h 3399536"/>
                <a:gd name="connsiteX1592" fmla="*/ 4287139 w 6594093"/>
                <a:gd name="connsiteY1592" fmla="*/ 3071940 h 3399536"/>
                <a:gd name="connsiteX1593" fmla="*/ 4287139 w 6594093"/>
                <a:gd name="connsiteY1593" fmla="*/ 3072892 h 3399536"/>
                <a:gd name="connsiteX1594" fmla="*/ 4296156 w 6594093"/>
                <a:gd name="connsiteY1594" fmla="*/ 3072892 h 3399536"/>
                <a:gd name="connsiteX1595" fmla="*/ 4296156 w 6594093"/>
                <a:gd name="connsiteY1595" fmla="*/ 3072130 h 3399536"/>
                <a:gd name="connsiteX1596" fmla="*/ 4376166 w 6594093"/>
                <a:gd name="connsiteY1596" fmla="*/ 3073972 h 3399536"/>
                <a:gd name="connsiteX1597" fmla="*/ 4376166 w 6594093"/>
                <a:gd name="connsiteY1597" fmla="*/ 3073972 h 3399536"/>
                <a:gd name="connsiteX1598" fmla="*/ 4441698 w 6594093"/>
                <a:gd name="connsiteY1598" fmla="*/ 3075496 h 3399536"/>
                <a:gd name="connsiteX1599" fmla="*/ 4441698 w 6594093"/>
                <a:gd name="connsiteY1599" fmla="*/ 3075496 h 3399536"/>
                <a:gd name="connsiteX1600" fmla="*/ 4644136 w 6594093"/>
                <a:gd name="connsiteY1600" fmla="*/ 3080194 h 3399536"/>
                <a:gd name="connsiteX1601" fmla="*/ 4644136 w 6594093"/>
                <a:gd name="connsiteY1601" fmla="*/ 3080194 h 3399536"/>
                <a:gd name="connsiteX1602" fmla="*/ 4647375 w 6594093"/>
                <a:gd name="connsiteY1602" fmla="*/ 3080258 h 3399536"/>
                <a:gd name="connsiteX1603" fmla="*/ 4895152 w 6594093"/>
                <a:gd name="connsiteY1603" fmla="*/ 3086036 h 3399536"/>
                <a:gd name="connsiteX1604" fmla="*/ 4895152 w 6594093"/>
                <a:gd name="connsiteY1604" fmla="*/ 3086036 h 3399536"/>
                <a:gd name="connsiteX1605" fmla="*/ 4985703 w 6594093"/>
                <a:gd name="connsiteY1605" fmla="*/ 3088132 h 3399536"/>
                <a:gd name="connsiteX1606" fmla="*/ 4985703 w 6594093"/>
                <a:gd name="connsiteY1606" fmla="*/ 3088132 h 3399536"/>
                <a:gd name="connsiteX1607" fmla="*/ 5157470 w 6594093"/>
                <a:gd name="connsiteY1607" fmla="*/ 3092133 h 3399536"/>
                <a:gd name="connsiteX1608" fmla="*/ 5236845 w 6594093"/>
                <a:gd name="connsiteY1608" fmla="*/ 3094037 h 3399536"/>
                <a:gd name="connsiteX1609" fmla="*/ 5236845 w 6594093"/>
                <a:gd name="connsiteY1609" fmla="*/ 3093974 h 3399536"/>
                <a:gd name="connsiteX1610" fmla="*/ 5394135 w 6594093"/>
                <a:gd name="connsiteY1610" fmla="*/ 3097657 h 3399536"/>
                <a:gd name="connsiteX1611" fmla="*/ 5394135 w 6594093"/>
                <a:gd name="connsiteY1611" fmla="*/ 3097721 h 3399536"/>
                <a:gd name="connsiteX1612" fmla="*/ 5474716 w 6594093"/>
                <a:gd name="connsiteY1612" fmla="*/ 3100070 h 3399536"/>
                <a:gd name="connsiteX1613" fmla="*/ 5474716 w 6594093"/>
                <a:gd name="connsiteY1613" fmla="*/ 3099499 h 3399536"/>
                <a:gd name="connsiteX1614" fmla="*/ 5612130 w 6594093"/>
                <a:gd name="connsiteY1614" fmla="*/ 3102737 h 3399536"/>
                <a:gd name="connsiteX1615" fmla="*/ 5612130 w 6594093"/>
                <a:gd name="connsiteY1615" fmla="*/ 3102737 h 3399536"/>
                <a:gd name="connsiteX1616" fmla="*/ 5694172 w 6594093"/>
                <a:gd name="connsiteY1616" fmla="*/ 3104642 h 3399536"/>
                <a:gd name="connsiteX1617" fmla="*/ 5694172 w 6594093"/>
                <a:gd name="connsiteY1617" fmla="*/ 3104642 h 3399536"/>
                <a:gd name="connsiteX1618" fmla="*/ 5833047 w 6594093"/>
                <a:gd name="connsiteY1618" fmla="*/ 3107880 h 3399536"/>
                <a:gd name="connsiteX1619" fmla="*/ 5833047 w 6594093"/>
                <a:gd name="connsiteY1619" fmla="*/ 3107880 h 3399536"/>
                <a:gd name="connsiteX1620" fmla="*/ 5883847 w 6594093"/>
                <a:gd name="connsiteY1620" fmla="*/ 3109087 h 3399536"/>
                <a:gd name="connsiteX1621" fmla="*/ 5883847 w 6594093"/>
                <a:gd name="connsiteY1621" fmla="*/ 3340735 h 3399536"/>
                <a:gd name="connsiteX1622" fmla="*/ 3640646 w 6594093"/>
                <a:gd name="connsiteY1622" fmla="*/ 3047936 h 3399536"/>
                <a:gd name="connsiteX1623" fmla="*/ 3640646 w 6594093"/>
                <a:gd name="connsiteY1623" fmla="*/ 2530538 h 3399536"/>
                <a:gd name="connsiteX1624" fmla="*/ 3703066 w 6594093"/>
                <a:gd name="connsiteY1624" fmla="*/ 2534920 h 3399536"/>
                <a:gd name="connsiteX1625" fmla="*/ 3703066 w 6594093"/>
                <a:gd name="connsiteY1625" fmla="*/ 3049397 h 3399536"/>
                <a:gd name="connsiteX1626" fmla="*/ 3640646 w 6594093"/>
                <a:gd name="connsiteY1626" fmla="*/ 3047936 h 3399536"/>
                <a:gd name="connsiteX1627" fmla="*/ 3810953 w 6594093"/>
                <a:gd name="connsiteY1627" fmla="*/ 3051937 h 3399536"/>
                <a:gd name="connsiteX1628" fmla="*/ 3810953 w 6594093"/>
                <a:gd name="connsiteY1628" fmla="*/ 2541397 h 3399536"/>
                <a:gd name="connsiteX1629" fmla="*/ 3985387 w 6594093"/>
                <a:gd name="connsiteY1629" fmla="*/ 2553081 h 3399536"/>
                <a:gd name="connsiteX1630" fmla="*/ 3985387 w 6594093"/>
                <a:gd name="connsiteY1630" fmla="*/ 3056001 h 3399536"/>
                <a:gd name="connsiteX1631" fmla="*/ 3810953 w 6594093"/>
                <a:gd name="connsiteY1631" fmla="*/ 3051937 h 3399536"/>
                <a:gd name="connsiteX1632" fmla="*/ 3994341 w 6594093"/>
                <a:gd name="connsiteY1632" fmla="*/ 3056192 h 3399536"/>
                <a:gd name="connsiteX1633" fmla="*/ 3994341 w 6594093"/>
                <a:gd name="connsiteY1633" fmla="*/ 2553716 h 3399536"/>
                <a:gd name="connsiteX1634" fmla="*/ 4061905 w 6594093"/>
                <a:gd name="connsiteY1634" fmla="*/ 2558224 h 3399536"/>
                <a:gd name="connsiteX1635" fmla="*/ 4061905 w 6594093"/>
                <a:gd name="connsiteY1635" fmla="*/ 3057779 h 3399536"/>
                <a:gd name="connsiteX1636" fmla="*/ 3994341 w 6594093"/>
                <a:gd name="connsiteY1636" fmla="*/ 3056192 h 3399536"/>
                <a:gd name="connsiteX1637" fmla="*/ 4287076 w 6594093"/>
                <a:gd name="connsiteY1637" fmla="*/ 2580513 h 3399536"/>
                <a:gd name="connsiteX1638" fmla="*/ 4287076 w 6594093"/>
                <a:gd name="connsiteY1638" fmla="*/ 3063049 h 3399536"/>
                <a:gd name="connsiteX1639" fmla="*/ 4141787 w 6594093"/>
                <a:gd name="connsiteY1639" fmla="*/ 3059621 h 3399536"/>
                <a:gd name="connsiteX1640" fmla="*/ 4141787 w 6594093"/>
                <a:gd name="connsiteY1640" fmla="*/ 2563559 h 3399536"/>
                <a:gd name="connsiteX1641" fmla="*/ 4376103 w 6594093"/>
                <a:gd name="connsiteY1641" fmla="*/ 2579306 h 3399536"/>
                <a:gd name="connsiteX1642" fmla="*/ 4376103 w 6594093"/>
                <a:gd name="connsiteY1642" fmla="*/ 3065081 h 3399536"/>
                <a:gd name="connsiteX1643" fmla="*/ 4296093 w 6594093"/>
                <a:gd name="connsiteY1643" fmla="*/ 3063240 h 3399536"/>
                <a:gd name="connsiteX1644" fmla="*/ 4296093 w 6594093"/>
                <a:gd name="connsiteY1644" fmla="*/ 2580513 h 3399536"/>
                <a:gd name="connsiteX1645" fmla="*/ 4287076 w 6594093"/>
                <a:gd name="connsiteY1645" fmla="*/ 2580513 h 3399536"/>
                <a:gd name="connsiteX1646" fmla="*/ 4576318 w 6594093"/>
                <a:gd name="connsiteY1646" fmla="*/ 2601278 h 3399536"/>
                <a:gd name="connsiteX1647" fmla="*/ 4576318 w 6594093"/>
                <a:gd name="connsiteY1647" fmla="*/ 3069780 h 3399536"/>
                <a:gd name="connsiteX1648" fmla="*/ 4441635 w 6594093"/>
                <a:gd name="connsiteY1648" fmla="*/ 3066669 h 3399536"/>
                <a:gd name="connsiteX1649" fmla="*/ 4441635 w 6594093"/>
                <a:gd name="connsiteY1649" fmla="*/ 2583752 h 3399536"/>
                <a:gd name="connsiteX1650" fmla="*/ 4644073 w 6594093"/>
                <a:gd name="connsiteY1650" fmla="*/ 2597341 h 3399536"/>
                <a:gd name="connsiteX1651" fmla="*/ 4644073 w 6594093"/>
                <a:gd name="connsiteY1651" fmla="*/ 3071368 h 3399536"/>
                <a:gd name="connsiteX1652" fmla="*/ 4585335 w 6594093"/>
                <a:gd name="connsiteY1652" fmla="*/ 3069971 h 3399536"/>
                <a:gd name="connsiteX1653" fmla="*/ 4585335 w 6594093"/>
                <a:gd name="connsiteY1653" fmla="*/ 2601278 h 3399536"/>
                <a:gd name="connsiteX1654" fmla="*/ 4576318 w 6594093"/>
                <a:gd name="connsiteY1654" fmla="*/ 2601278 h 3399536"/>
                <a:gd name="connsiteX1655" fmla="*/ 4842066 w 6594093"/>
                <a:gd name="connsiteY1655" fmla="*/ 3074670 h 3399536"/>
                <a:gd name="connsiteX1656" fmla="*/ 4842066 w 6594093"/>
                <a:gd name="connsiteY1656" fmla="*/ 2610612 h 3399536"/>
                <a:gd name="connsiteX1657" fmla="*/ 4895152 w 6594093"/>
                <a:gd name="connsiteY1657" fmla="*/ 2614168 h 3399536"/>
                <a:gd name="connsiteX1658" fmla="*/ 4895152 w 6594093"/>
                <a:gd name="connsiteY1658" fmla="*/ 3077210 h 3399536"/>
                <a:gd name="connsiteX1659" fmla="*/ 4725861 w 6594093"/>
                <a:gd name="connsiteY1659" fmla="*/ 3073273 h 3399536"/>
                <a:gd name="connsiteX1660" fmla="*/ 4725861 w 6594093"/>
                <a:gd name="connsiteY1660" fmla="*/ 2602802 h 3399536"/>
                <a:gd name="connsiteX1661" fmla="*/ 4833112 w 6594093"/>
                <a:gd name="connsiteY1661" fmla="*/ 2609977 h 3399536"/>
                <a:gd name="connsiteX1662" fmla="*/ 4833112 w 6594093"/>
                <a:gd name="connsiteY1662" fmla="*/ 3074606 h 3399536"/>
                <a:gd name="connsiteX1663" fmla="*/ 4842066 w 6594093"/>
                <a:gd name="connsiteY1663" fmla="*/ 3074606 h 3399536"/>
                <a:gd name="connsiteX1664" fmla="*/ 5098415 w 6594093"/>
                <a:gd name="connsiteY1664" fmla="*/ 2633599 h 3399536"/>
                <a:gd name="connsiteX1665" fmla="*/ 5098415 w 6594093"/>
                <a:gd name="connsiteY1665" fmla="*/ 3081909 h 3399536"/>
                <a:gd name="connsiteX1666" fmla="*/ 4985703 w 6594093"/>
                <a:gd name="connsiteY1666" fmla="*/ 3079305 h 3399536"/>
                <a:gd name="connsiteX1667" fmla="*/ 4985703 w 6594093"/>
                <a:gd name="connsiteY1667" fmla="*/ 2620264 h 3399536"/>
                <a:gd name="connsiteX1668" fmla="*/ 5155057 w 6594093"/>
                <a:gd name="connsiteY1668" fmla="*/ 2631630 h 3399536"/>
                <a:gd name="connsiteX1669" fmla="*/ 5155057 w 6594093"/>
                <a:gd name="connsiteY1669" fmla="*/ 3083306 h 3399536"/>
                <a:gd name="connsiteX1670" fmla="*/ 5107432 w 6594093"/>
                <a:gd name="connsiteY1670" fmla="*/ 3082227 h 3399536"/>
                <a:gd name="connsiteX1671" fmla="*/ 5107432 w 6594093"/>
                <a:gd name="connsiteY1671" fmla="*/ 2633662 h 3399536"/>
                <a:gd name="connsiteX1672" fmla="*/ 5098415 w 6594093"/>
                <a:gd name="connsiteY1672" fmla="*/ 2633662 h 3399536"/>
                <a:gd name="connsiteX1673" fmla="*/ 5352161 w 6594093"/>
                <a:gd name="connsiteY1673" fmla="*/ 3086163 h 3399536"/>
                <a:gd name="connsiteX1674" fmla="*/ 5352161 w 6594093"/>
                <a:gd name="connsiteY1674" fmla="*/ 2644838 h 3399536"/>
                <a:gd name="connsiteX1675" fmla="*/ 5390833 w 6594093"/>
                <a:gd name="connsiteY1675" fmla="*/ 2647442 h 3399536"/>
                <a:gd name="connsiteX1676" fmla="*/ 5394071 w 6594093"/>
                <a:gd name="connsiteY1676" fmla="*/ 3088830 h 3399536"/>
                <a:gd name="connsiteX1677" fmla="*/ 5236845 w 6594093"/>
                <a:gd name="connsiteY1677" fmla="*/ 3085148 h 3399536"/>
                <a:gd name="connsiteX1678" fmla="*/ 5236845 w 6594093"/>
                <a:gd name="connsiteY1678" fmla="*/ 2637092 h 3399536"/>
                <a:gd name="connsiteX1679" fmla="*/ 5343208 w 6594093"/>
                <a:gd name="connsiteY1679" fmla="*/ 2644204 h 3399536"/>
                <a:gd name="connsiteX1680" fmla="*/ 5343208 w 6594093"/>
                <a:gd name="connsiteY1680" fmla="*/ 3086100 h 3399536"/>
                <a:gd name="connsiteX1681" fmla="*/ 5352161 w 6594093"/>
                <a:gd name="connsiteY1681" fmla="*/ 3086100 h 3399536"/>
                <a:gd name="connsiteX1682" fmla="*/ 5474716 w 6594093"/>
                <a:gd name="connsiteY1682" fmla="*/ 3090736 h 3399536"/>
                <a:gd name="connsiteX1683" fmla="*/ 5474716 w 6594093"/>
                <a:gd name="connsiteY1683" fmla="*/ 2654617 h 3399536"/>
                <a:gd name="connsiteX1684" fmla="*/ 5563235 w 6594093"/>
                <a:gd name="connsiteY1684" fmla="*/ 2660205 h 3399536"/>
                <a:gd name="connsiteX1685" fmla="*/ 5563235 w 6594093"/>
                <a:gd name="connsiteY1685" fmla="*/ 3092831 h 3399536"/>
                <a:gd name="connsiteX1686" fmla="*/ 5474716 w 6594093"/>
                <a:gd name="connsiteY1686" fmla="*/ 3090736 h 3399536"/>
                <a:gd name="connsiteX1687" fmla="*/ 5572252 w 6594093"/>
                <a:gd name="connsiteY1687" fmla="*/ 3093022 h 3399536"/>
                <a:gd name="connsiteX1688" fmla="*/ 5572252 w 6594093"/>
                <a:gd name="connsiteY1688" fmla="*/ 2660777 h 3399536"/>
                <a:gd name="connsiteX1689" fmla="*/ 5612130 w 6594093"/>
                <a:gd name="connsiteY1689" fmla="*/ 2663317 h 3399536"/>
                <a:gd name="connsiteX1690" fmla="*/ 5612130 w 6594093"/>
                <a:gd name="connsiteY1690" fmla="*/ 3093974 h 3399536"/>
                <a:gd name="connsiteX1691" fmla="*/ 5572252 w 6594093"/>
                <a:gd name="connsiteY1691" fmla="*/ 3093022 h 3399536"/>
                <a:gd name="connsiteX1692" fmla="*/ 5779897 w 6594093"/>
                <a:gd name="connsiteY1692" fmla="*/ 2676335 h 3399536"/>
                <a:gd name="connsiteX1693" fmla="*/ 5779897 w 6594093"/>
                <a:gd name="connsiteY1693" fmla="*/ 3097848 h 3399536"/>
                <a:gd name="connsiteX1694" fmla="*/ 5694172 w 6594093"/>
                <a:gd name="connsiteY1694" fmla="*/ 3095879 h 3399536"/>
                <a:gd name="connsiteX1695" fmla="*/ 5694172 w 6594093"/>
                <a:gd name="connsiteY1695" fmla="*/ 2667825 h 3399536"/>
                <a:gd name="connsiteX1696" fmla="*/ 5833047 w 6594093"/>
                <a:gd name="connsiteY1696" fmla="*/ 2677160 h 3399536"/>
                <a:gd name="connsiteX1697" fmla="*/ 5833047 w 6594093"/>
                <a:gd name="connsiteY1697" fmla="*/ 3099117 h 3399536"/>
                <a:gd name="connsiteX1698" fmla="*/ 5788914 w 6594093"/>
                <a:gd name="connsiteY1698" fmla="*/ 3098102 h 3399536"/>
                <a:gd name="connsiteX1699" fmla="*/ 5788914 w 6594093"/>
                <a:gd name="connsiteY1699" fmla="*/ 2676398 h 3399536"/>
                <a:gd name="connsiteX1700" fmla="*/ 5779897 w 6594093"/>
                <a:gd name="connsiteY1700" fmla="*/ 2676398 h 3399536"/>
                <a:gd name="connsiteX1701" fmla="*/ 5883847 w 6594093"/>
                <a:gd name="connsiteY1701" fmla="*/ 3100261 h 3399536"/>
                <a:gd name="connsiteX1702" fmla="*/ 5842000 w 6594093"/>
                <a:gd name="connsiteY1702" fmla="*/ 3099308 h 3399536"/>
                <a:gd name="connsiteX1703" fmla="*/ 5842000 w 6594093"/>
                <a:gd name="connsiteY1703" fmla="*/ 2668715 h 3399536"/>
                <a:gd name="connsiteX1704" fmla="*/ 5685155 w 6594093"/>
                <a:gd name="connsiteY1704" fmla="*/ 2658174 h 3399536"/>
                <a:gd name="connsiteX1705" fmla="*/ 5685155 w 6594093"/>
                <a:gd name="connsiteY1705" fmla="*/ 3095625 h 3399536"/>
                <a:gd name="connsiteX1706" fmla="*/ 5621084 w 6594093"/>
                <a:gd name="connsiteY1706" fmla="*/ 3094165 h 3399536"/>
                <a:gd name="connsiteX1707" fmla="*/ 5621084 w 6594093"/>
                <a:gd name="connsiteY1707" fmla="*/ 2654808 h 3399536"/>
                <a:gd name="connsiteX1708" fmla="*/ 5465636 w 6594093"/>
                <a:gd name="connsiteY1708" fmla="*/ 2645029 h 3399536"/>
                <a:gd name="connsiteX1709" fmla="*/ 5465636 w 6594093"/>
                <a:gd name="connsiteY1709" fmla="*/ 3090545 h 3399536"/>
                <a:gd name="connsiteX1710" fmla="*/ 5402961 w 6594093"/>
                <a:gd name="connsiteY1710" fmla="*/ 3089085 h 3399536"/>
                <a:gd name="connsiteX1711" fmla="*/ 5399596 w 6594093"/>
                <a:gd name="connsiteY1711" fmla="*/ 2639060 h 3399536"/>
                <a:gd name="connsiteX1712" fmla="*/ 5227701 w 6594093"/>
                <a:gd name="connsiteY1712" fmla="*/ 2627503 h 3399536"/>
                <a:gd name="connsiteX1713" fmla="*/ 5227701 w 6594093"/>
                <a:gd name="connsiteY1713" fmla="*/ 3084957 h 3399536"/>
                <a:gd name="connsiteX1714" fmla="*/ 5163884 w 6594093"/>
                <a:gd name="connsiteY1714" fmla="*/ 3083497 h 3399536"/>
                <a:gd name="connsiteX1715" fmla="*/ 5163884 w 6594093"/>
                <a:gd name="connsiteY1715" fmla="*/ 2623249 h 3399536"/>
                <a:gd name="connsiteX1716" fmla="*/ 4976559 w 6594093"/>
                <a:gd name="connsiteY1716" fmla="*/ 2610675 h 3399536"/>
                <a:gd name="connsiteX1717" fmla="*/ 4976559 w 6594093"/>
                <a:gd name="connsiteY1717" fmla="*/ 3079179 h 3399536"/>
                <a:gd name="connsiteX1718" fmla="*/ 4903978 w 6594093"/>
                <a:gd name="connsiteY1718" fmla="*/ 3077464 h 3399536"/>
                <a:gd name="connsiteX1719" fmla="*/ 4903978 w 6594093"/>
                <a:gd name="connsiteY1719" fmla="*/ 2605786 h 3399536"/>
                <a:gd name="connsiteX1720" fmla="*/ 4716653 w 6594093"/>
                <a:gd name="connsiteY1720" fmla="*/ 2593213 h 3399536"/>
                <a:gd name="connsiteX1721" fmla="*/ 4716653 w 6594093"/>
                <a:gd name="connsiteY1721" fmla="*/ 3072955 h 3399536"/>
                <a:gd name="connsiteX1722" fmla="*/ 4652899 w 6594093"/>
                <a:gd name="connsiteY1722" fmla="*/ 3071622 h 3399536"/>
                <a:gd name="connsiteX1723" fmla="*/ 4652899 w 6594093"/>
                <a:gd name="connsiteY1723" fmla="*/ 2588959 h 3399536"/>
                <a:gd name="connsiteX1724" fmla="*/ 4432491 w 6594093"/>
                <a:gd name="connsiteY1724" fmla="*/ 2574163 h 3399536"/>
                <a:gd name="connsiteX1725" fmla="*/ 4432491 w 6594093"/>
                <a:gd name="connsiteY1725" fmla="*/ 3066479 h 3399536"/>
                <a:gd name="connsiteX1726" fmla="*/ 4384929 w 6594093"/>
                <a:gd name="connsiteY1726" fmla="*/ 3065399 h 3399536"/>
                <a:gd name="connsiteX1727" fmla="*/ 4384929 w 6594093"/>
                <a:gd name="connsiteY1727" fmla="*/ 2570988 h 3399536"/>
                <a:gd name="connsiteX1728" fmla="*/ 4132643 w 6594093"/>
                <a:gd name="connsiteY1728" fmla="*/ 2554034 h 3399536"/>
                <a:gd name="connsiteX1729" fmla="*/ 4132643 w 6594093"/>
                <a:gd name="connsiteY1729" fmla="*/ 3059493 h 3399536"/>
                <a:gd name="connsiteX1730" fmla="*/ 4070795 w 6594093"/>
                <a:gd name="connsiteY1730" fmla="*/ 3058033 h 3399536"/>
                <a:gd name="connsiteX1731" fmla="*/ 4070795 w 6594093"/>
                <a:gd name="connsiteY1731" fmla="*/ 2549842 h 3399536"/>
                <a:gd name="connsiteX1732" fmla="*/ 3801809 w 6594093"/>
                <a:gd name="connsiteY1732" fmla="*/ 2531809 h 3399536"/>
                <a:gd name="connsiteX1733" fmla="*/ 3801809 w 6594093"/>
                <a:gd name="connsiteY1733" fmla="*/ 3051366 h 3399536"/>
                <a:gd name="connsiteX1734" fmla="*/ 3711956 w 6594093"/>
                <a:gd name="connsiteY1734" fmla="*/ 3049651 h 3399536"/>
                <a:gd name="connsiteX1735" fmla="*/ 3711956 w 6594093"/>
                <a:gd name="connsiteY1735" fmla="*/ 2526602 h 3399536"/>
                <a:gd name="connsiteX1736" fmla="*/ 3469196 w 6594093"/>
                <a:gd name="connsiteY1736" fmla="*/ 2509456 h 3399536"/>
                <a:gd name="connsiteX1737" fmla="*/ 3469196 w 6594093"/>
                <a:gd name="connsiteY1737" fmla="*/ 3043999 h 3399536"/>
                <a:gd name="connsiteX1738" fmla="*/ 3388043 w 6594093"/>
                <a:gd name="connsiteY1738" fmla="*/ 3042094 h 3399536"/>
                <a:gd name="connsiteX1739" fmla="*/ 3388043 w 6594093"/>
                <a:gd name="connsiteY1739" fmla="*/ 2503996 h 3399536"/>
                <a:gd name="connsiteX1740" fmla="*/ 3157601 w 6594093"/>
                <a:gd name="connsiteY1740" fmla="*/ 2488502 h 3399536"/>
                <a:gd name="connsiteX1741" fmla="*/ 3157601 w 6594093"/>
                <a:gd name="connsiteY1741" fmla="*/ 2398205 h 3399536"/>
                <a:gd name="connsiteX1742" fmla="*/ 5883783 w 6594093"/>
                <a:gd name="connsiteY1742" fmla="*/ 2600833 h 3399536"/>
                <a:gd name="connsiteX1743" fmla="*/ 5883783 w 6594093"/>
                <a:gd name="connsiteY1743" fmla="*/ 3100261 h 3399536"/>
                <a:gd name="connsiteX1744" fmla="*/ 6350508 w 6594093"/>
                <a:gd name="connsiteY1744" fmla="*/ 3285236 h 3399536"/>
                <a:gd name="connsiteX1745" fmla="*/ 5892864 w 6594093"/>
                <a:gd name="connsiteY1745" fmla="*/ 3291268 h 3399536"/>
                <a:gd name="connsiteX1746" fmla="*/ 5892864 w 6594093"/>
                <a:gd name="connsiteY1746" fmla="*/ 2961640 h 3399536"/>
                <a:gd name="connsiteX1747" fmla="*/ 6350508 w 6594093"/>
                <a:gd name="connsiteY1747" fmla="*/ 2975229 h 3399536"/>
                <a:gd name="connsiteX1748" fmla="*/ 6350508 w 6594093"/>
                <a:gd name="connsiteY1748" fmla="*/ 3285236 h 3399536"/>
                <a:gd name="connsiteX1749" fmla="*/ 6350508 w 6594093"/>
                <a:gd name="connsiteY1749" fmla="*/ 2966275 h 3399536"/>
                <a:gd name="connsiteX1750" fmla="*/ 5892864 w 6594093"/>
                <a:gd name="connsiteY1750" fmla="*/ 2952686 h 3399536"/>
                <a:gd name="connsiteX1751" fmla="*/ 5892864 w 6594093"/>
                <a:gd name="connsiteY1751" fmla="*/ 2592515 h 3399536"/>
                <a:gd name="connsiteX1752" fmla="*/ 5661406 w 6594093"/>
                <a:gd name="connsiteY1752" fmla="*/ 2575306 h 3399536"/>
                <a:gd name="connsiteX1753" fmla="*/ 5661406 w 6594093"/>
                <a:gd name="connsiteY1753" fmla="*/ 2435987 h 3399536"/>
                <a:gd name="connsiteX1754" fmla="*/ 5767451 w 6594093"/>
                <a:gd name="connsiteY1754" fmla="*/ 2447163 h 3399536"/>
                <a:gd name="connsiteX1755" fmla="*/ 5766054 w 6594093"/>
                <a:gd name="connsiteY1755" fmla="*/ 2581211 h 3399536"/>
                <a:gd name="connsiteX1756" fmla="*/ 5775071 w 6594093"/>
                <a:gd name="connsiteY1756" fmla="*/ 2581338 h 3399536"/>
                <a:gd name="connsiteX1757" fmla="*/ 5776532 w 6594093"/>
                <a:gd name="connsiteY1757" fmla="*/ 2441766 h 3399536"/>
                <a:gd name="connsiteX1758" fmla="*/ 5776786 w 6594093"/>
                <a:gd name="connsiteY1758" fmla="*/ 2439099 h 3399536"/>
                <a:gd name="connsiteX1759" fmla="*/ 5776532 w 6594093"/>
                <a:gd name="connsiteY1759" fmla="*/ 2439099 h 3399536"/>
                <a:gd name="connsiteX1760" fmla="*/ 5780786 w 6594093"/>
                <a:gd name="connsiteY1760" fmla="*/ 2037524 h 3399536"/>
                <a:gd name="connsiteX1761" fmla="*/ 5780850 w 6594093"/>
                <a:gd name="connsiteY1761" fmla="*/ 2037524 h 3399536"/>
                <a:gd name="connsiteX1762" fmla="*/ 5780850 w 6594093"/>
                <a:gd name="connsiteY1762" fmla="*/ 2032381 h 3399536"/>
                <a:gd name="connsiteX1763" fmla="*/ 5786565 w 6594093"/>
                <a:gd name="connsiteY1763" fmla="*/ 1488948 h 3399536"/>
                <a:gd name="connsiteX1764" fmla="*/ 6291644 w 6594093"/>
                <a:gd name="connsiteY1764" fmla="*/ 1608328 h 3399536"/>
                <a:gd name="connsiteX1765" fmla="*/ 6350572 w 6594093"/>
                <a:gd name="connsiteY1765" fmla="*/ 1608328 h 3399536"/>
                <a:gd name="connsiteX1766" fmla="*/ 6350572 w 6594093"/>
                <a:gd name="connsiteY1766" fmla="*/ 2966275 h 339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</a:cxnLst>
              <a:rect l="l" t="t" r="r" b="b"/>
              <a:pathLst>
                <a:path w="6594093" h="3399536">
                  <a:moveTo>
                    <a:pt x="6293168" y="1599374"/>
                  </a:moveTo>
                  <a:lnTo>
                    <a:pt x="5777675" y="1477518"/>
                  </a:lnTo>
                  <a:lnTo>
                    <a:pt x="5777675" y="1479232"/>
                  </a:lnTo>
                  <a:lnTo>
                    <a:pt x="5661470" y="1493901"/>
                  </a:lnTo>
                  <a:lnTo>
                    <a:pt x="5661470" y="1453579"/>
                  </a:lnTo>
                  <a:lnTo>
                    <a:pt x="5660835" y="1452499"/>
                  </a:lnTo>
                  <a:cubicBezTo>
                    <a:pt x="5660327" y="1451610"/>
                    <a:pt x="5647500" y="1431354"/>
                    <a:pt x="5608447" y="1431354"/>
                  </a:cubicBezTo>
                  <a:cubicBezTo>
                    <a:pt x="5590858" y="1431354"/>
                    <a:pt x="5579428" y="1434846"/>
                    <a:pt x="5574475" y="1441704"/>
                  </a:cubicBezTo>
                  <a:cubicBezTo>
                    <a:pt x="5571427" y="1445959"/>
                    <a:pt x="5571744" y="1450149"/>
                    <a:pt x="5572125" y="1451928"/>
                  </a:cubicBezTo>
                  <a:lnTo>
                    <a:pt x="5572125" y="1492758"/>
                  </a:lnTo>
                  <a:lnTo>
                    <a:pt x="5459159" y="1468501"/>
                  </a:lnTo>
                  <a:lnTo>
                    <a:pt x="5459159" y="1405890"/>
                  </a:lnTo>
                  <a:lnTo>
                    <a:pt x="5458524" y="1404811"/>
                  </a:lnTo>
                  <a:cubicBezTo>
                    <a:pt x="5458016" y="1403922"/>
                    <a:pt x="5445252" y="1382776"/>
                    <a:pt x="5406136" y="1382776"/>
                  </a:cubicBezTo>
                  <a:cubicBezTo>
                    <a:pt x="5388801" y="1382776"/>
                    <a:pt x="5377434" y="1386268"/>
                    <a:pt x="5372354" y="1393254"/>
                  </a:cubicBezTo>
                  <a:cubicBezTo>
                    <a:pt x="5369052" y="1397762"/>
                    <a:pt x="5369497" y="1402207"/>
                    <a:pt x="5369814" y="1404049"/>
                  </a:cubicBezTo>
                  <a:lnTo>
                    <a:pt x="5369814" y="1449324"/>
                  </a:lnTo>
                  <a:lnTo>
                    <a:pt x="5231575" y="1419606"/>
                  </a:lnTo>
                  <a:lnTo>
                    <a:pt x="5231575" y="1357122"/>
                  </a:lnTo>
                  <a:lnTo>
                    <a:pt x="5231003" y="1356106"/>
                  </a:lnTo>
                  <a:cubicBezTo>
                    <a:pt x="5230495" y="1355154"/>
                    <a:pt x="5217732" y="1333500"/>
                    <a:pt x="5178552" y="1333500"/>
                  </a:cubicBezTo>
                  <a:cubicBezTo>
                    <a:pt x="5161344" y="1333500"/>
                    <a:pt x="5150041" y="1337056"/>
                    <a:pt x="5144897" y="1344041"/>
                  </a:cubicBezTo>
                  <a:cubicBezTo>
                    <a:pt x="5141468" y="1348676"/>
                    <a:pt x="5141913" y="1353312"/>
                    <a:pt x="5142294" y="1355154"/>
                  </a:cubicBezTo>
                  <a:lnTo>
                    <a:pt x="5142294" y="1400492"/>
                  </a:lnTo>
                  <a:lnTo>
                    <a:pt x="4968240" y="1363091"/>
                  </a:lnTo>
                  <a:lnTo>
                    <a:pt x="4968240" y="1286066"/>
                  </a:lnTo>
                  <a:lnTo>
                    <a:pt x="4967669" y="1285049"/>
                  </a:lnTo>
                  <a:cubicBezTo>
                    <a:pt x="4967161" y="1284097"/>
                    <a:pt x="4954397" y="1261491"/>
                    <a:pt x="4915218" y="1261491"/>
                  </a:cubicBezTo>
                  <a:cubicBezTo>
                    <a:pt x="4898263" y="1261491"/>
                    <a:pt x="4887024" y="1265047"/>
                    <a:pt x="4881753" y="1272095"/>
                  </a:cubicBezTo>
                  <a:cubicBezTo>
                    <a:pt x="4878070" y="1276985"/>
                    <a:pt x="4878578" y="1281874"/>
                    <a:pt x="4878959" y="1283843"/>
                  </a:cubicBezTo>
                  <a:lnTo>
                    <a:pt x="4878959" y="1343787"/>
                  </a:lnTo>
                  <a:lnTo>
                    <a:pt x="4693349" y="1303909"/>
                  </a:lnTo>
                  <a:lnTo>
                    <a:pt x="4693349" y="1226756"/>
                  </a:lnTo>
                  <a:lnTo>
                    <a:pt x="4692841" y="1225741"/>
                  </a:lnTo>
                  <a:cubicBezTo>
                    <a:pt x="4692333" y="1224724"/>
                    <a:pt x="4679569" y="1201420"/>
                    <a:pt x="4640326" y="1201420"/>
                  </a:cubicBezTo>
                  <a:cubicBezTo>
                    <a:pt x="4623562" y="1201420"/>
                    <a:pt x="4612386" y="1205039"/>
                    <a:pt x="4607052" y="1212088"/>
                  </a:cubicBezTo>
                  <a:cubicBezTo>
                    <a:pt x="4603179" y="1217231"/>
                    <a:pt x="4603687" y="1222375"/>
                    <a:pt x="4604068" y="1224343"/>
                  </a:cubicBezTo>
                  <a:lnTo>
                    <a:pt x="4604068" y="1284668"/>
                  </a:lnTo>
                  <a:lnTo>
                    <a:pt x="4425379" y="1246251"/>
                  </a:lnTo>
                  <a:lnTo>
                    <a:pt x="4425379" y="1164971"/>
                  </a:lnTo>
                  <a:lnTo>
                    <a:pt x="4424871" y="1164019"/>
                  </a:lnTo>
                  <a:cubicBezTo>
                    <a:pt x="4424363" y="1163003"/>
                    <a:pt x="4411599" y="1139000"/>
                    <a:pt x="4372356" y="1139000"/>
                  </a:cubicBezTo>
                  <a:cubicBezTo>
                    <a:pt x="4355783" y="1139000"/>
                    <a:pt x="4344607" y="1142619"/>
                    <a:pt x="4339209" y="1149731"/>
                  </a:cubicBezTo>
                  <a:cubicBezTo>
                    <a:pt x="4335209" y="1155065"/>
                    <a:pt x="4335717" y="1160399"/>
                    <a:pt x="4336098" y="1162431"/>
                  </a:cubicBezTo>
                  <a:lnTo>
                    <a:pt x="4336098" y="1227011"/>
                  </a:lnTo>
                  <a:lnTo>
                    <a:pt x="4110863" y="1178623"/>
                  </a:lnTo>
                  <a:lnTo>
                    <a:pt x="4111181" y="1091946"/>
                  </a:lnTo>
                  <a:lnTo>
                    <a:pt x="4111181" y="1090866"/>
                  </a:lnTo>
                  <a:lnTo>
                    <a:pt x="4110736" y="1089914"/>
                  </a:lnTo>
                  <a:cubicBezTo>
                    <a:pt x="4110228" y="1088835"/>
                    <a:pt x="4097528" y="1063879"/>
                    <a:pt x="4058158" y="1063879"/>
                  </a:cubicBezTo>
                  <a:cubicBezTo>
                    <a:pt x="4041839" y="1063879"/>
                    <a:pt x="4030726" y="1067498"/>
                    <a:pt x="4025202" y="1074738"/>
                  </a:cubicBezTo>
                  <a:cubicBezTo>
                    <a:pt x="4020884" y="1080325"/>
                    <a:pt x="4021455" y="1086104"/>
                    <a:pt x="4021836" y="1088072"/>
                  </a:cubicBezTo>
                  <a:lnTo>
                    <a:pt x="4021836" y="1159447"/>
                  </a:lnTo>
                  <a:lnTo>
                    <a:pt x="3778504" y="1107122"/>
                  </a:lnTo>
                  <a:lnTo>
                    <a:pt x="3778504" y="1011872"/>
                  </a:lnTo>
                  <a:lnTo>
                    <a:pt x="3778060" y="1010983"/>
                  </a:lnTo>
                  <a:cubicBezTo>
                    <a:pt x="3777552" y="1009904"/>
                    <a:pt x="3764852" y="984123"/>
                    <a:pt x="3725481" y="984123"/>
                  </a:cubicBezTo>
                  <a:cubicBezTo>
                    <a:pt x="3709353" y="984123"/>
                    <a:pt x="3698304" y="987806"/>
                    <a:pt x="3692716" y="995045"/>
                  </a:cubicBezTo>
                  <a:cubicBezTo>
                    <a:pt x="3688207" y="1000887"/>
                    <a:pt x="3688779" y="1006919"/>
                    <a:pt x="3689160" y="1008951"/>
                  </a:cubicBezTo>
                  <a:lnTo>
                    <a:pt x="3689160" y="1087945"/>
                  </a:lnTo>
                  <a:lnTo>
                    <a:pt x="3409379" y="1027811"/>
                  </a:lnTo>
                  <a:lnTo>
                    <a:pt x="3409379" y="927608"/>
                  </a:lnTo>
                  <a:lnTo>
                    <a:pt x="3408998" y="926719"/>
                  </a:lnTo>
                  <a:cubicBezTo>
                    <a:pt x="3408490" y="925576"/>
                    <a:pt x="3395790" y="898652"/>
                    <a:pt x="3356420" y="898652"/>
                  </a:cubicBezTo>
                  <a:cubicBezTo>
                    <a:pt x="3340545" y="898652"/>
                    <a:pt x="3329623" y="902335"/>
                    <a:pt x="3323908" y="909638"/>
                  </a:cubicBezTo>
                  <a:cubicBezTo>
                    <a:pt x="3319717" y="915035"/>
                    <a:pt x="3319526" y="921194"/>
                    <a:pt x="3320098" y="924433"/>
                  </a:cubicBezTo>
                  <a:lnTo>
                    <a:pt x="3320098" y="1008634"/>
                  </a:lnTo>
                  <a:lnTo>
                    <a:pt x="3060573" y="952881"/>
                  </a:lnTo>
                  <a:lnTo>
                    <a:pt x="3060573" y="673291"/>
                  </a:lnTo>
                  <a:lnTo>
                    <a:pt x="3060510" y="672465"/>
                  </a:lnTo>
                  <a:cubicBezTo>
                    <a:pt x="3060446" y="672020"/>
                    <a:pt x="3052255" y="630682"/>
                    <a:pt x="2997200" y="630682"/>
                  </a:cubicBezTo>
                  <a:cubicBezTo>
                    <a:pt x="2980182" y="630682"/>
                    <a:pt x="2967292" y="635698"/>
                    <a:pt x="2958910" y="645604"/>
                  </a:cubicBezTo>
                  <a:cubicBezTo>
                    <a:pt x="2946083" y="660717"/>
                    <a:pt x="2948432" y="681863"/>
                    <a:pt x="2948940" y="685101"/>
                  </a:cubicBezTo>
                  <a:lnTo>
                    <a:pt x="2948940" y="928814"/>
                  </a:lnTo>
                  <a:lnTo>
                    <a:pt x="2629726" y="860235"/>
                  </a:lnTo>
                  <a:lnTo>
                    <a:pt x="2629726" y="562419"/>
                  </a:lnTo>
                  <a:lnTo>
                    <a:pt x="2629662" y="561530"/>
                  </a:lnTo>
                  <a:cubicBezTo>
                    <a:pt x="2629599" y="561150"/>
                    <a:pt x="2621344" y="523240"/>
                    <a:pt x="2566353" y="523240"/>
                  </a:cubicBezTo>
                  <a:cubicBezTo>
                    <a:pt x="2549525" y="523240"/>
                    <a:pt x="2536762" y="528256"/>
                    <a:pt x="2528316" y="538163"/>
                  </a:cubicBezTo>
                  <a:cubicBezTo>
                    <a:pt x="2515108" y="553656"/>
                    <a:pt x="2517585" y="575564"/>
                    <a:pt x="2518029" y="578866"/>
                  </a:cubicBezTo>
                  <a:lnTo>
                    <a:pt x="2518029" y="729107"/>
                  </a:lnTo>
                  <a:lnTo>
                    <a:pt x="2268919" y="808990"/>
                  </a:lnTo>
                  <a:lnTo>
                    <a:pt x="2160842" y="785241"/>
                  </a:lnTo>
                  <a:lnTo>
                    <a:pt x="2160842" y="448056"/>
                  </a:lnTo>
                  <a:lnTo>
                    <a:pt x="2160778" y="447294"/>
                  </a:lnTo>
                  <a:cubicBezTo>
                    <a:pt x="2160715" y="446849"/>
                    <a:pt x="2152587" y="401955"/>
                    <a:pt x="2097405" y="401955"/>
                  </a:cubicBezTo>
                  <a:cubicBezTo>
                    <a:pt x="2080895" y="401955"/>
                    <a:pt x="2068195" y="406971"/>
                    <a:pt x="2059813" y="416814"/>
                  </a:cubicBezTo>
                  <a:cubicBezTo>
                    <a:pt x="2046097" y="432816"/>
                    <a:pt x="2048637" y="455866"/>
                    <a:pt x="2049145" y="459169"/>
                  </a:cubicBezTo>
                  <a:lnTo>
                    <a:pt x="2049145" y="760603"/>
                  </a:lnTo>
                  <a:lnTo>
                    <a:pt x="1652588" y="673354"/>
                  </a:lnTo>
                  <a:lnTo>
                    <a:pt x="1652588" y="341694"/>
                  </a:lnTo>
                  <a:lnTo>
                    <a:pt x="1652524" y="340868"/>
                  </a:lnTo>
                  <a:cubicBezTo>
                    <a:pt x="1652461" y="340423"/>
                    <a:pt x="1643317" y="294513"/>
                    <a:pt x="1581531" y="294513"/>
                  </a:cubicBezTo>
                  <a:cubicBezTo>
                    <a:pt x="1561973" y="294513"/>
                    <a:pt x="1547368" y="300164"/>
                    <a:pt x="1537970" y="311277"/>
                  </a:cubicBezTo>
                  <a:cubicBezTo>
                    <a:pt x="1524381" y="327406"/>
                    <a:pt x="1527048" y="349313"/>
                    <a:pt x="1527556" y="352679"/>
                  </a:cubicBezTo>
                  <a:lnTo>
                    <a:pt x="1527556" y="645795"/>
                  </a:lnTo>
                  <a:lnTo>
                    <a:pt x="1090359" y="549592"/>
                  </a:lnTo>
                  <a:lnTo>
                    <a:pt x="1090359" y="187769"/>
                  </a:lnTo>
                  <a:lnTo>
                    <a:pt x="1090295" y="186880"/>
                  </a:lnTo>
                  <a:cubicBezTo>
                    <a:pt x="1090168" y="186372"/>
                    <a:pt x="1079691" y="138176"/>
                    <a:pt x="1009015" y="138176"/>
                  </a:cubicBezTo>
                  <a:cubicBezTo>
                    <a:pt x="985393" y="138176"/>
                    <a:pt x="968121" y="144653"/>
                    <a:pt x="957580" y="157353"/>
                  </a:cubicBezTo>
                  <a:cubicBezTo>
                    <a:pt x="943991" y="173799"/>
                    <a:pt x="946785" y="194881"/>
                    <a:pt x="947357" y="198374"/>
                  </a:cubicBezTo>
                  <a:lnTo>
                    <a:pt x="947357" y="518160"/>
                  </a:lnTo>
                  <a:lnTo>
                    <a:pt x="478600" y="415036"/>
                  </a:lnTo>
                  <a:lnTo>
                    <a:pt x="478600" y="51816"/>
                  </a:lnTo>
                  <a:lnTo>
                    <a:pt x="478536" y="50990"/>
                  </a:lnTo>
                  <a:cubicBezTo>
                    <a:pt x="478409" y="50482"/>
                    <a:pt x="467995" y="0"/>
                    <a:pt x="397256" y="0"/>
                  </a:cubicBezTo>
                  <a:cubicBezTo>
                    <a:pt x="369570" y="0"/>
                    <a:pt x="350774" y="6286"/>
                    <a:pt x="341313" y="18669"/>
                  </a:cubicBezTo>
                  <a:cubicBezTo>
                    <a:pt x="333185" y="29337"/>
                    <a:pt x="334963" y="40830"/>
                    <a:pt x="335598" y="43751"/>
                  </a:cubicBezTo>
                  <a:lnTo>
                    <a:pt x="335598" y="383603"/>
                  </a:lnTo>
                  <a:lnTo>
                    <a:pt x="63" y="309753"/>
                  </a:lnTo>
                  <a:lnTo>
                    <a:pt x="63" y="318960"/>
                  </a:lnTo>
                  <a:lnTo>
                    <a:pt x="335598" y="392811"/>
                  </a:lnTo>
                  <a:lnTo>
                    <a:pt x="335598" y="1833436"/>
                  </a:lnTo>
                  <a:lnTo>
                    <a:pt x="311277" y="1830832"/>
                  </a:lnTo>
                  <a:lnTo>
                    <a:pt x="311277" y="1827403"/>
                  </a:lnTo>
                  <a:lnTo>
                    <a:pt x="302260" y="1827403"/>
                  </a:lnTo>
                  <a:lnTo>
                    <a:pt x="302260" y="1829880"/>
                  </a:lnTo>
                  <a:lnTo>
                    <a:pt x="275908" y="1827022"/>
                  </a:lnTo>
                  <a:lnTo>
                    <a:pt x="275908" y="1823847"/>
                  </a:lnTo>
                  <a:lnTo>
                    <a:pt x="266891" y="1823847"/>
                  </a:lnTo>
                  <a:lnTo>
                    <a:pt x="266891" y="1826069"/>
                  </a:lnTo>
                  <a:lnTo>
                    <a:pt x="240538" y="1823212"/>
                  </a:lnTo>
                  <a:lnTo>
                    <a:pt x="240538" y="1820228"/>
                  </a:lnTo>
                  <a:lnTo>
                    <a:pt x="231521" y="1820228"/>
                  </a:lnTo>
                  <a:lnTo>
                    <a:pt x="231521" y="1822260"/>
                  </a:lnTo>
                  <a:lnTo>
                    <a:pt x="205169" y="1819402"/>
                  </a:lnTo>
                  <a:lnTo>
                    <a:pt x="205169" y="1816608"/>
                  </a:lnTo>
                  <a:lnTo>
                    <a:pt x="196152" y="1816608"/>
                  </a:lnTo>
                  <a:lnTo>
                    <a:pt x="196152" y="1818386"/>
                  </a:lnTo>
                  <a:lnTo>
                    <a:pt x="169799" y="1815529"/>
                  </a:lnTo>
                  <a:lnTo>
                    <a:pt x="169799" y="1812988"/>
                  </a:lnTo>
                  <a:lnTo>
                    <a:pt x="166116" y="1812988"/>
                  </a:lnTo>
                  <a:lnTo>
                    <a:pt x="166116" y="1484122"/>
                  </a:lnTo>
                  <a:lnTo>
                    <a:pt x="170117" y="1484757"/>
                  </a:lnTo>
                  <a:lnTo>
                    <a:pt x="171577" y="1475867"/>
                  </a:lnTo>
                  <a:lnTo>
                    <a:pt x="166116" y="1474978"/>
                  </a:lnTo>
                  <a:lnTo>
                    <a:pt x="166116" y="1323023"/>
                  </a:lnTo>
                  <a:lnTo>
                    <a:pt x="170117" y="1323657"/>
                  </a:lnTo>
                  <a:lnTo>
                    <a:pt x="171577" y="1314767"/>
                  </a:lnTo>
                  <a:lnTo>
                    <a:pt x="166116" y="1313879"/>
                  </a:lnTo>
                  <a:lnTo>
                    <a:pt x="166116" y="1168781"/>
                  </a:lnTo>
                  <a:cubicBezTo>
                    <a:pt x="166116" y="1168527"/>
                    <a:pt x="165989" y="1165416"/>
                    <a:pt x="165354" y="1160145"/>
                  </a:cubicBezTo>
                  <a:lnTo>
                    <a:pt x="170117" y="1160907"/>
                  </a:lnTo>
                  <a:lnTo>
                    <a:pt x="171577" y="1152017"/>
                  </a:lnTo>
                  <a:lnTo>
                    <a:pt x="164148" y="1150810"/>
                  </a:lnTo>
                  <a:cubicBezTo>
                    <a:pt x="157290" y="1105853"/>
                    <a:pt x="127317" y="989965"/>
                    <a:pt x="952" y="962279"/>
                  </a:cubicBezTo>
                  <a:lnTo>
                    <a:pt x="952" y="959358"/>
                  </a:lnTo>
                  <a:lnTo>
                    <a:pt x="63" y="959358"/>
                  </a:lnTo>
                  <a:lnTo>
                    <a:pt x="63" y="1604836"/>
                  </a:lnTo>
                  <a:lnTo>
                    <a:pt x="952" y="1604836"/>
                  </a:lnTo>
                  <a:lnTo>
                    <a:pt x="952" y="1599374"/>
                  </a:lnTo>
                  <a:lnTo>
                    <a:pt x="157099" y="1617599"/>
                  </a:lnTo>
                  <a:lnTo>
                    <a:pt x="157099" y="1706181"/>
                  </a:lnTo>
                  <a:lnTo>
                    <a:pt x="0" y="1687830"/>
                  </a:lnTo>
                  <a:lnTo>
                    <a:pt x="0" y="1696911"/>
                  </a:lnTo>
                  <a:lnTo>
                    <a:pt x="157099" y="1715262"/>
                  </a:lnTo>
                  <a:lnTo>
                    <a:pt x="157099" y="1814131"/>
                  </a:lnTo>
                  <a:lnTo>
                    <a:pt x="134430" y="1811718"/>
                  </a:lnTo>
                  <a:lnTo>
                    <a:pt x="134430" y="1809369"/>
                  </a:lnTo>
                  <a:lnTo>
                    <a:pt x="125413" y="1809369"/>
                  </a:lnTo>
                  <a:lnTo>
                    <a:pt x="125413" y="1810766"/>
                  </a:lnTo>
                  <a:lnTo>
                    <a:pt x="99060" y="1807909"/>
                  </a:lnTo>
                  <a:lnTo>
                    <a:pt x="99060" y="1805749"/>
                  </a:lnTo>
                  <a:lnTo>
                    <a:pt x="90043" y="1805749"/>
                  </a:lnTo>
                  <a:lnTo>
                    <a:pt x="90043" y="1806892"/>
                  </a:lnTo>
                  <a:lnTo>
                    <a:pt x="63690" y="1804035"/>
                  </a:lnTo>
                  <a:lnTo>
                    <a:pt x="63690" y="1802130"/>
                  </a:lnTo>
                  <a:lnTo>
                    <a:pt x="54674" y="1802130"/>
                  </a:lnTo>
                  <a:lnTo>
                    <a:pt x="54674" y="1803082"/>
                  </a:lnTo>
                  <a:lnTo>
                    <a:pt x="28321" y="1800225"/>
                  </a:lnTo>
                  <a:lnTo>
                    <a:pt x="28321" y="1798511"/>
                  </a:lnTo>
                  <a:lnTo>
                    <a:pt x="19304" y="1798511"/>
                  </a:lnTo>
                  <a:lnTo>
                    <a:pt x="19304" y="1799209"/>
                  </a:lnTo>
                  <a:lnTo>
                    <a:pt x="0" y="1797113"/>
                  </a:lnTo>
                  <a:lnTo>
                    <a:pt x="0" y="1806194"/>
                  </a:lnTo>
                  <a:lnTo>
                    <a:pt x="19304" y="1808289"/>
                  </a:lnTo>
                  <a:lnTo>
                    <a:pt x="19304" y="2032508"/>
                  </a:lnTo>
                  <a:lnTo>
                    <a:pt x="0" y="2030857"/>
                  </a:lnTo>
                  <a:lnTo>
                    <a:pt x="0" y="2039874"/>
                  </a:lnTo>
                  <a:lnTo>
                    <a:pt x="912305" y="2118995"/>
                  </a:lnTo>
                  <a:lnTo>
                    <a:pt x="912305" y="2119503"/>
                  </a:lnTo>
                  <a:lnTo>
                    <a:pt x="918464" y="2119503"/>
                  </a:lnTo>
                  <a:lnTo>
                    <a:pt x="1996821" y="2213038"/>
                  </a:lnTo>
                  <a:lnTo>
                    <a:pt x="1996821" y="2213356"/>
                  </a:lnTo>
                  <a:lnTo>
                    <a:pt x="2000377" y="2213356"/>
                  </a:lnTo>
                  <a:lnTo>
                    <a:pt x="2021904" y="2215198"/>
                  </a:lnTo>
                  <a:lnTo>
                    <a:pt x="2021904" y="2216150"/>
                  </a:lnTo>
                  <a:lnTo>
                    <a:pt x="2030921" y="2216150"/>
                  </a:lnTo>
                  <a:lnTo>
                    <a:pt x="2030921" y="2215960"/>
                  </a:lnTo>
                  <a:lnTo>
                    <a:pt x="3148648" y="2312924"/>
                  </a:lnTo>
                  <a:lnTo>
                    <a:pt x="3148648" y="3149791"/>
                  </a:lnTo>
                  <a:lnTo>
                    <a:pt x="3081401" y="3149791"/>
                  </a:lnTo>
                  <a:lnTo>
                    <a:pt x="3081401" y="2693606"/>
                  </a:lnTo>
                  <a:cubicBezTo>
                    <a:pt x="3081401" y="2693162"/>
                    <a:pt x="3083052" y="2646680"/>
                    <a:pt x="3074289" y="2590102"/>
                  </a:cubicBezTo>
                  <a:cubicBezTo>
                    <a:pt x="3066161" y="2537650"/>
                    <a:pt x="3047175" y="2465387"/>
                    <a:pt x="3002725" y="2419286"/>
                  </a:cubicBezTo>
                  <a:cubicBezTo>
                    <a:pt x="2972753" y="2388172"/>
                    <a:pt x="2934843" y="2372360"/>
                    <a:pt x="2890012" y="2372360"/>
                  </a:cubicBezTo>
                  <a:cubicBezTo>
                    <a:pt x="2889949" y="2372360"/>
                    <a:pt x="2889822" y="2372360"/>
                    <a:pt x="2889758" y="2372360"/>
                  </a:cubicBezTo>
                  <a:cubicBezTo>
                    <a:pt x="2839339" y="2372424"/>
                    <a:pt x="2798255" y="2389315"/>
                    <a:pt x="2767521" y="2422588"/>
                  </a:cubicBezTo>
                  <a:cubicBezTo>
                    <a:pt x="2755202" y="2435924"/>
                    <a:pt x="2745359" y="2451100"/>
                    <a:pt x="2737422" y="2467038"/>
                  </a:cubicBezTo>
                  <a:cubicBezTo>
                    <a:pt x="2732977" y="2472817"/>
                    <a:pt x="2730818" y="2476944"/>
                    <a:pt x="2730564" y="2477516"/>
                  </a:cubicBezTo>
                  <a:lnTo>
                    <a:pt x="2732215" y="2478342"/>
                  </a:lnTo>
                  <a:cubicBezTo>
                    <a:pt x="2718943" y="2508694"/>
                    <a:pt x="2712085" y="2540635"/>
                    <a:pt x="2708593" y="2566416"/>
                  </a:cubicBezTo>
                  <a:cubicBezTo>
                    <a:pt x="2702370" y="2612517"/>
                    <a:pt x="2705037" y="2648394"/>
                    <a:pt x="2705100" y="2649537"/>
                  </a:cubicBezTo>
                  <a:lnTo>
                    <a:pt x="2705100" y="3149791"/>
                  </a:lnTo>
                  <a:lnTo>
                    <a:pt x="2615946" y="3149791"/>
                  </a:lnTo>
                  <a:lnTo>
                    <a:pt x="2615946" y="2661603"/>
                  </a:lnTo>
                  <a:cubicBezTo>
                    <a:pt x="2615946" y="2661094"/>
                    <a:pt x="2617661" y="2610104"/>
                    <a:pt x="2608453" y="2548509"/>
                  </a:cubicBezTo>
                  <a:cubicBezTo>
                    <a:pt x="2599881" y="2491423"/>
                    <a:pt x="2579942" y="2413254"/>
                    <a:pt x="2533396" y="2365058"/>
                  </a:cubicBezTo>
                  <a:cubicBezTo>
                    <a:pt x="2504059" y="2334705"/>
                    <a:pt x="2467483" y="2319274"/>
                    <a:pt x="2424557" y="2319274"/>
                  </a:cubicBezTo>
                  <a:cubicBezTo>
                    <a:pt x="2424494" y="2319274"/>
                    <a:pt x="2424367" y="2319274"/>
                    <a:pt x="2424303" y="2319274"/>
                  </a:cubicBezTo>
                  <a:cubicBezTo>
                    <a:pt x="2375980" y="2319337"/>
                    <a:pt x="2336102" y="2335911"/>
                    <a:pt x="2305812" y="2368486"/>
                  </a:cubicBezTo>
                  <a:cubicBezTo>
                    <a:pt x="2291525" y="2383854"/>
                    <a:pt x="2280285" y="2401761"/>
                    <a:pt x="2271332" y="2420811"/>
                  </a:cubicBezTo>
                  <a:cubicBezTo>
                    <a:pt x="2267204" y="2426589"/>
                    <a:pt x="2265236" y="2430653"/>
                    <a:pt x="2264982" y="2431288"/>
                  </a:cubicBezTo>
                  <a:lnTo>
                    <a:pt x="2266442" y="2431986"/>
                  </a:lnTo>
                  <a:cubicBezTo>
                    <a:pt x="2232851" y="2513521"/>
                    <a:pt x="2239201" y="2609660"/>
                    <a:pt x="2239582" y="2614549"/>
                  </a:cubicBezTo>
                  <a:lnTo>
                    <a:pt x="2239582" y="3149727"/>
                  </a:lnTo>
                  <a:lnTo>
                    <a:pt x="2068259" y="3149727"/>
                  </a:lnTo>
                  <a:lnTo>
                    <a:pt x="2068259" y="2615692"/>
                  </a:lnTo>
                  <a:cubicBezTo>
                    <a:pt x="2068259" y="2365756"/>
                    <a:pt x="1942465" y="2338768"/>
                    <a:pt x="1888363" y="2338768"/>
                  </a:cubicBezTo>
                  <a:cubicBezTo>
                    <a:pt x="1888046" y="2338768"/>
                    <a:pt x="1887792" y="2338768"/>
                    <a:pt x="1887474" y="2338768"/>
                  </a:cubicBezTo>
                  <a:cubicBezTo>
                    <a:pt x="1887093" y="2338642"/>
                    <a:pt x="1886648" y="2338451"/>
                    <a:pt x="1886331" y="2338324"/>
                  </a:cubicBezTo>
                  <a:lnTo>
                    <a:pt x="1886204" y="2338768"/>
                  </a:lnTo>
                  <a:cubicBezTo>
                    <a:pt x="1843723" y="2339213"/>
                    <a:pt x="1814449" y="2352294"/>
                    <a:pt x="1795145" y="2366391"/>
                  </a:cubicBezTo>
                  <a:cubicBezTo>
                    <a:pt x="1800035" y="2359279"/>
                    <a:pt x="1805369" y="2352485"/>
                    <a:pt x="1811211" y="2346198"/>
                  </a:cubicBezTo>
                  <a:cubicBezTo>
                    <a:pt x="1843024" y="2311844"/>
                    <a:pt x="1885632" y="2294382"/>
                    <a:pt x="1937829" y="2294318"/>
                  </a:cubicBezTo>
                  <a:cubicBezTo>
                    <a:pt x="1937893" y="2294318"/>
                    <a:pt x="1938020" y="2294318"/>
                    <a:pt x="1938084" y="2294318"/>
                  </a:cubicBezTo>
                  <a:cubicBezTo>
                    <a:pt x="1984248" y="2294318"/>
                    <a:pt x="2023364" y="2310574"/>
                    <a:pt x="2054352" y="2342705"/>
                  </a:cubicBezTo>
                  <a:cubicBezTo>
                    <a:pt x="2145284" y="2437003"/>
                    <a:pt x="2138807" y="2638425"/>
                    <a:pt x="2138680" y="2640648"/>
                  </a:cubicBezTo>
                  <a:lnTo>
                    <a:pt x="2138680" y="3148393"/>
                  </a:lnTo>
                  <a:lnTo>
                    <a:pt x="2147697" y="3148393"/>
                  </a:lnTo>
                  <a:lnTo>
                    <a:pt x="2147697" y="2640838"/>
                  </a:lnTo>
                  <a:cubicBezTo>
                    <a:pt x="2147697" y="2640330"/>
                    <a:pt x="2149539" y="2588641"/>
                    <a:pt x="2139823" y="2525776"/>
                  </a:cubicBezTo>
                  <a:cubicBezTo>
                    <a:pt x="2130870" y="2467483"/>
                    <a:pt x="2109851" y="2387410"/>
                    <a:pt x="2060829" y="2336546"/>
                  </a:cubicBezTo>
                  <a:cubicBezTo>
                    <a:pt x="2028063" y="2302574"/>
                    <a:pt x="1986788" y="2285365"/>
                    <a:pt x="1938084" y="2285365"/>
                  </a:cubicBezTo>
                  <a:cubicBezTo>
                    <a:pt x="1938020" y="2285365"/>
                    <a:pt x="1937893" y="2285365"/>
                    <a:pt x="1937829" y="2285365"/>
                  </a:cubicBezTo>
                  <a:cubicBezTo>
                    <a:pt x="1882966" y="2285429"/>
                    <a:pt x="1838135" y="2303907"/>
                    <a:pt x="1804607" y="2340166"/>
                  </a:cubicBezTo>
                  <a:cubicBezTo>
                    <a:pt x="1790891" y="2355024"/>
                    <a:pt x="1779905" y="2372042"/>
                    <a:pt x="1771079" y="2389886"/>
                  </a:cubicBezTo>
                  <a:cubicBezTo>
                    <a:pt x="1766189" y="2396299"/>
                    <a:pt x="1763776" y="2400935"/>
                    <a:pt x="1763459" y="2401570"/>
                  </a:cubicBezTo>
                  <a:lnTo>
                    <a:pt x="1765237" y="2402459"/>
                  </a:lnTo>
                  <a:cubicBezTo>
                    <a:pt x="1750759" y="2435924"/>
                    <a:pt x="1743266" y="2471103"/>
                    <a:pt x="1739392" y="2499550"/>
                  </a:cubicBezTo>
                  <a:cubicBezTo>
                    <a:pt x="1732471" y="2550795"/>
                    <a:pt x="1735519" y="2591943"/>
                    <a:pt x="1735519" y="2592006"/>
                  </a:cubicBezTo>
                  <a:lnTo>
                    <a:pt x="1735519" y="3148393"/>
                  </a:lnTo>
                  <a:lnTo>
                    <a:pt x="1744536" y="3148393"/>
                  </a:lnTo>
                  <a:lnTo>
                    <a:pt x="1744536" y="2591689"/>
                  </a:lnTo>
                  <a:cubicBezTo>
                    <a:pt x="1744409" y="2590355"/>
                    <a:pt x="1736789" y="2480755"/>
                    <a:pt x="1778445" y="2395284"/>
                  </a:cubicBezTo>
                  <a:cubicBezTo>
                    <a:pt x="1791208" y="2378900"/>
                    <a:pt x="1823339" y="2348674"/>
                    <a:pt x="1886077" y="2347912"/>
                  </a:cubicBezTo>
                  <a:cubicBezTo>
                    <a:pt x="1905953" y="2355913"/>
                    <a:pt x="1975231" y="2396427"/>
                    <a:pt x="1975231" y="2569655"/>
                  </a:cubicBezTo>
                  <a:lnTo>
                    <a:pt x="1975231" y="3148393"/>
                  </a:lnTo>
                  <a:lnTo>
                    <a:pt x="1984248" y="3148393"/>
                  </a:lnTo>
                  <a:lnTo>
                    <a:pt x="1984248" y="2569655"/>
                  </a:lnTo>
                  <a:cubicBezTo>
                    <a:pt x="1984248" y="2425002"/>
                    <a:pt x="1935988" y="2369439"/>
                    <a:pt x="1906334" y="2348929"/>
                  </a:cubicBezTo>
                  <a:cubicBezTo>
                    <a:pt x="1963229" y="2355533"/>
                    <a:pt x="2059369" y="2398840"/>
                    <a:pt x="2059369" y="2615755"/>
                  </a:cubicBezTo>
                  <a:lnTo>
                    <a:pt x="2059369" y="3149791"/>
                  </a:lnTo>
                  <a:lnTo>
                    <a:pt x="1547114" y="3149791"/>
                  </a:lnTo>
                  <a:lnTo>
                    <a:pt x="1547114" y="2590292"/>
                  </a:lnTo>
                  <a:cubicBezTo>
                    <a:pt x="1547114" y="2329434"/>
                    <a:pt x="1402652" y="2301240"/>
                    <a:pt x="1340485" y="2301240"/>
                  </a:cubicBezTo>
                  <a:cubicBezTo>
                    <a:pt x="1340104" y="2301240"/>
                    <a:pt x="1339723" y="2301240"/>
                    <a:pt x="1339279" y="2301240"/>
                  </a:cubicBezTo>
                  <a:cubicBezTo>
                    <a:pt x="1338771" y="2301049"/>
                    <a:pt x="1338199" y="2300859"/>
                    <a:pt x="1337755" y="2300732"/>
                  </a:cubicBezTo>
                  <a:lnTo>
                    <a:pt x="1337564" y="2301240"/>
                  </a:lnTo>
                  <a:cubicBezTo>
                    <a:pt x="1287018" y="2301811"/>
                    <a:pt x="1252792" y="2316480"/>
                    <a:pt x="1230821" y="2331784"/>
                  </a:cubicBezTo>
                  <a:cubicBezTo>
                    <a:pt x="1234885" y="2326323"/>
                    <a:pt x="1239203" y="2321052"/>
                    <a:pt x="1243838" y="2315972"/>
                  </a:cubicBezTo>
                  <a:cubicBezTo>
                    <a:pt x="1281367" y="2275142"/>
                    <a:pt x="1332992" y="2254377"/>
                    <a:pt x="1397445" y="2254313"/>
                  </a:cubicBezTo>
                  <a:cubicBezTo>
                    <a:pt x="1397572" y="2254313"/>
                    <a:pt x="1397635" y="2254313"/>
                    <a:pt x="1397762" y="2254313"/>
                  </a:cubicBezTo>
                  <a:cubicBezTo>
                    <a:pt x="1454976" y="2254313"/>
                    <a:pt x="1502728" y="2273808"/>
                    <a:pt x="1539748" y="2312353"/>
                  </a:cubicBezTo>
                  <a:cubicBezTo>
                    <a:pt x="1636903" y="2413508"/>
                    <a:pt x="1629728" y="2614105"/>
                    <a:pt x="1629664" y="2616327"/>
                  </a:cubicBezTo>
                  <a:lnTo>
                    <a:pt x="1629664" y="3146742"/>
                  </a:lnTo>
                  <a:lnTo>
                    <a:pt x="1638681" y="3146742"/>
                  </a:lnTo>
                  <a:lnTo>
                    <a:pt x="1638681" y="2616517"/>
                  </a:lnTo>
                  <a:cubicBezTo>
                    <a:pt x="1638745" y="2614486"/>
                    <a:pt x="1646111" y="2410142"/>
                    <a:pt x="1546289" y="2306130"/>
                  </a:cubicBezTo>
                  <a:cubicBezTo>
                    <a:pt x="1507554" y="2265743"/>
                    <a:pt x="1457579" y="2245297"/>
                    <a:pt x="1397826" y="2245297"/>
                  </a:cubicBezTo>
                  <a:cubicBezTo>
                    <a:pt x="1397699" y="2245297"/>
                    <a:pt x="1397635" y="2245297"/>
                    <a:pt x="1397508" y="2245297"/>
                  </a:cubicBezTo>
                  <a:cubicBezTo>
                    <a:pt x="1330452" y="2245360"/>
                    <a:pt x="1276541" y="2267141"/>
                    <a:pt x="1237298" y="2309940"/>
                  </a:cubicBezTo>
                  <a:cubicBezTo>
                    <a:pt x="1224852" y="2323529"/>
                    <a:pt x="1214565" y="2338578"/>
                    <a:pt x="1205992" y="2354262"/>
                  </a:cubicBezTo>
                  <a:cubicBezTo>
                    <a:pt x="1200341" y="2360993"/>
                    <a:pt x="1197610" y="2365756"/>
                    <a:pt x="1197229" y="2366455"/>
                  </a:cubicBezTo>
                  <a:lnTo>
                    <a:pt x="1199198" y="2367534"/>
                  </a:lnTo>
                  <a:cubicBezTo>
                    <a:pt x="1181862" y="2404047"/>
                    <a:pt x="1173163" y="2442528"/>
                    <a:pt x="1168908" y="2473135"/>
                  </a:cubicBezTo>
                  <a:cubicBezTo>
                    <a:pt x="1161733" y="2524633"/>
                    <a:pt x="1165035" y="2565463"/>
                    <a:pt x="1165098" y="2565463"/>
                  </a:cubicBezTo>
                  <a:lnTo>
                    <a:pt x="1165098" y="3146679"/>
                  </a:lnTo>
                  <a:lnTo>
                    <a:pt x="1174115" y="3146679"/>
                  </a:lnTo>
                  <a:lnTo>
                    <a:pt x="1174115" y="2565083"/>
                  </a:lnTo>
                  <a:cubicBezTo>
                    <a:pt x="1173988" y="2563749"/>
                    <a:pt x="1165162" y="2449449"/>
                    <a:pt x="1212977" y="2360168"/>
                  </a:cubicBezTo>
                  <a:cubicBezTo>
                    <a:pt x="1227773" y="2343023"/>
                    <a:pt x="1265111" y="2310955"/>
                    <a:pt x="1337945" y="2310130"/>
                  </a:cubicBezTo>
                  <a:cubicBezTo>
                    <a:pt x="1360488" y="2318258"/>
                    <a:pt x="1441260" y="2360231"/>
                    <a:pt x="1441260" y="2542032"/>
                  </a:cubicBezTo>
                  <a:lnTo>
                    <a:pt x="1441260" y="3146616"/>
                  </a:lnTo>
                  <a:lnTo>
                    <a:pt x="1450277" y="3146616"/>
                  </a:lnTo>
                  <a:lnTo>
                    <a:pt x="1450277" y="2542032"/>
                  </a:lnTo>
                  <a:cubicBezTo>
                    <a:pt x="1450277" y="2389886"/>
                    <a:pt x="1394079" y="2332101"/>
                    <a:pt x="1359980" y="2311083"/>
                  </a:cubicBezTo>
                  <a:cubicBezTo>
                    <a:pt x="1425575" y="2317560"/>
                    <a:pt x="1538161" y="2362010"/>
                    <a:pt x="1538161" y="2590165"/>
                  </a:cubicBezTo>
                  <a:lnTo>
                    <a:pt x="1538161" y="3149663"/>
                  </a:lnTo>
                  <a:lnTo>
                    <a:pt x="962914" y="3149663"/>
                  </a:lnTo>
                  <a:lnTo>
                    <a:pt x="962914" y="2566035"/>
                  </a:lnTo>
                  <a:cubicBezTo>
                    <a:pt x="962914" y="2293366"/>
                    <a:pt x="808736" y="2263966"/>
                    <a:pt x="742442" y="2263966"/>
                  </a:cubicBezTo>
                  <a:cubicBezTo>
                    <a:pt x="653987" y="2263966"/>
                    <a:pt x="600520" y="2348611"/>
                    <a:pt x="580644" y="2387410"/>
                  </a:cubicBezTo>
                  <a:cubicBezTo>
                    <a:pt x="591503" y="2349944"/>
                    <a:pt x="609092" y="2311717"/>
                    <a:pt x="637286" y="2280984"/>
                  </a:cubicBezTo>
                  <a:cubicBezTo>
                    <a:pt x="677545" y="2237042"/>
                    <a:pt x="733425" y="2214690"/>
                    <a:pt x="803339" y="2214626"/>
                  </a:cubicBezTo>
                  <a:cubicBezTo>
                    <a:pt x="803466" y="2214626"/>
                    <a:pt x="803529" y="2214626"/>
                    <a:pt x="803656" y="2214626"/>
                  </a:cubicBezTo>
                  <a:cubicBezTo>
                    <a:pt x="865822" y="2214626"/>
                    <a:pt x="917511" y="2235644"/>
                    <a:pt x="957389" y="2277174"/>
                  </a:cubicBezTo>
                  <a:cubicBezTo>
                    <a:pt x="1059498" y="2383536"/>
                    <a:pt x="1051878" y="2591117"/>
                    <a:pt x="1051814" y="2593340"/>
                  </a:cubicBezTo>
                  <a:lnTo>
                    <a:pt x="1051814" y="3148012"/>
                  </a:lnTo>
                  <a:lnTo>
                    <a:pt x="1060831" y="3148012"/>
                  </a:lnTo>
                  <a:lnTo>
                    <a:pt x="1060831" y="2593530"/>
                  </a:lnTo>
                  <a:cubicBezTo>
                    <a:pt x="1060895" y="2591435"/>
                    <a:pt x="1068705" y="2380107"/>
                    <a:pt x="963930" y="2270950"/>
                  </a:cubicBezTo>
                  <a:cubicBezTo>
                    <a:pt x="922338" y="2227580"/>
                    <a:pt x="868426" y="2205609"/>
                    <a:pt x="803720" y="2205609"/>
                  </a:cubicBezTo>
                  <a:cubicBezTo>
                    <a:pt x="803593" y="2205609"/>
                    <a:pt x="803466" y="2205609"/>
                    <a:pt x="803402" y="2205609"/>
                  </a:cubicBezTo>
                  <a:cubicBezTo>
                    <a:pt x="730885" y="2205673"/>
                    <a:pt x="672783" y="2229041"/>
                    <a:pt x="630746" y="2274887"/>
                  </a:cubicBezTo>
                  <a:cubicBezTo>
                    <a:pt x="586740" y="2322893"/>
                    <a:pt x="567817" y="2388108"/>
                    <a:pt x="559943" y="2441829"/>
                  </a:cubicBezTo>
                  <a:cubicBezTo>
                    <a:pt x="559880" y="2442019"/>
                    <a:pt x="559816" y="2442210"/>
                    <a:pt x="559753" y="2442400"/>
                  </a:cubicBezTo>
                  <a:lnTo>
                    <a:pt x="559880" y="2442464"/>
                  </a:lnTo>
                  <a:cubicBezTo>
                    <a:pt x="551942" y="2497011"/>
                    <a:pt x="555308" y="2539619"/>
                    <a:pt x="555371" y="2540254"/>
                  </a:cubicBezTo>
                  <a:lnTo>
                    <a:pt x="555371" y="3148076"/>
                  </a:lnTo>
                  <a:lnTo>
                    <a:pt x="564388" y="3148076"/>
                  </a:lnTo>
                  <a:lnTo>
                    <a:pt x="564388" y="2539873"/>
                  </a:lnTo>
                  <a:cubicBezTo>
                    <a:pt x="564325" y="2539048"/>
                    <a:pt x="561023" y="2497518"/>
                    <a:pt x="568643" y="2444433"/>
                  </a:cubicBezTo>
                  <a:cubicBezTo>
                    <a:pt x="597980" y="2362391"/>
                    <a:pt x="649542" y="2313368"/>
                    <a:pt x="706755" y="2313368"/>
                  </a:cubicBezTo>
                  <a:cubicBezTo>
                    <a:pt x="768477" y="2313368"/>
                    <a:pt x="805244" y="2336419"/>
                    <a:pt x="826008" y="2388235"/>
                  </a:cubicBezTo>
                  <a:cubicBezTo>
                    <a:pt x="846392" y="2439035"/>
                    <a:pt x="850519" y="2516315"/>
                    <a:pt x="850519" y="2616581"/>
                  </a:cubicBezTo>
                  <a:lnTo>
                    <a:pt x="850519" y="3148012"/>
                  </a:lnTo>
                  <a:lnTo>
                    <a:pt x="859536" y="3148012"/>
                  </a:lnTo>
                  <a:lnTo>
                    <a:pt x="859536" y="2616581"/>
                  </a:lnTo>
                  <a:cubicBezTo>
                    <a:pt x="859536" y="2427986"/>
                    <a:pt x="848932" y="2304352"/>
                    <a:pt x="706755" y="2304352"/>
                  </a:cubicBezTo>
                  <a:cubicBezTo>
                    <a:pt x="674815" y="2304352"/>
                    <a:pt x="644652" y="2318449"/>
                    <a:pt x="618681" y="2344039"/>
                  </a:cubicBezTo>
                  <a:cubicBezTo>
                    <a:pt x="645668" y="2308987"/>
                    <a:pt x="686880" y="2272983"/>
                    <a:pt x="742569" y="2272983"/>
                  </a:cubicBezTo>
                  <a:cubicBezTo>
                    <a:pt x="806133" y="2272983"/>
                    <a:pt x="954088" y="2301558"/>
                    <a:pt x="954088" y="2566099"/>
                  </a:cubicBezTo>
                  <a:lnTo>
                    <a:pt x="954088" y="3149727"/>
                  </a:lnTo>
                  <a:lnTo>
                    <a:pt x="0" y="3149727"/>
                  </a:lnTo>
                  <a:lnTo>
                    <a:pt x="0" y="3158744"/>
                  </a:lnTo>
                  <a:lnTo>
                    <a:pt x="3153156" y="3158744"/>
                  </a:lnTo>
                  <a:lnTo>
                    <a:pt x="3157665" y="3158744"/>
                  </a:lnTo>
                  <a:lnTo>
                    <a:pt x="3421253" y="3158744"/>
                  </a:lnTo>
                  <a:lnTo>
                    <a:pt x="3421253" y="3195447"/>
                  </a:lnTo>
                  <a:lnTo>
                    <a:pt x="0" y="3220149"/>
                  </a:lnTo>
                  <a:lnTo>
                    <a:pt x="0" y="3229166"/>
                  </a:lnTo>
                  <a:lnTo>
                    <a:pt x="3544761" y="3203575"/>
                  </a:lnTo>
                  <a:lnTo>
                    <a:pt x="3544761" y="3244786"/>
                  </a:lnTo>
                  <a:lnTo>
                    <a:pt x="0" y="3270822"/>
                  </a:lnTo>
                  <a:lnTo>
                    <a:pt x="0" y="3279838"/>
                  </a:lnTo>
                  <a:lnTo>
                    <a:pt x="3656330" y="3252978"/>
                  </a:lnTo>
                  <a:lnTo>
                    <a:pt x="3656330" y="3294634"/>
                  </a:lnTo>
                  <a:lnTo>
                    <a:pt x="0" y="3332099"/>
                  </a:lnTo>
                  <a:lnTo>
                    <a:pt x="0" y="3341116"/>
                  </a:lnTo>
                  <a:lnTo>
                    <a:pt x="3776409" y="3302381"/>
                  </a:lnTo>
                  <a:lnTo>
                    <a:pt x="3776409" y="3345053"/>
                  </a:lnTo>
                  <a:lnTo>
                    <a:pt x="0" y="3390519"/>
                  </a:lnTo>
                  <a:lnTo>
                    <a:pt x="0" y="3399536"/>
                  </a:lnTo>
                  <a:lnTo>
                    <a:pt x="3913315" y="3352419"/>
                  </a:lnTo>
                  <a:lnTo>
                    <a:pt x="3913315" y="3377121"/>
                  </a:lnTo>
                  <a:lnTo>
                    <a:pt x="4017074" y="3377121"/>
                  </a:lnTo>
                  <a:lnTo>
                    <a:pt x="4017074" y="3376041"/>
                  </a:lnTo>
                  <a:lnTo>
                    <a:pt x="5888419" y="3349435"/>
                  </a:lnTo>
                  <a:lnTo>
                    <a:pt x="5892864" y="3349371"/>
                  </a:lnTo>
                  <a:lnTo>
                    <a:pt x="5892864" y="3300095"/>
                  </a:lnTo>
                  <a:lnTo>
                    <a:pt x="6355080" y="3293999"/>
                  </a:lnTo>
                  <a:lnTo>
                    <a:pt x="6359525" y="3293936"/>
                  </a:lnTo>
                  <a:lnTo>
                    <a:pt x="6359525" y="1608264"/>
                  </a:lnTo>
                  <a:lnTo>
                    <a:pt x="6594094" y="1608392"/>
                  </a:lnTo>
                  <a:lnTo>
                    <a:pt x="6594094" y="1599374"/>
                  </a:lnTo>
                  <a:lnTo>
                    <a:pt x="6293168" y="1599374"/>
                  </a:lnTo>
                  <a:close/>
                  <a:moveTo>
                    <a:pt x="54674" y="2035747"/>
                  </a:moveTo>
                  <a:lnTo>
                    <a:pt x="28321" y="2033461"/>
                  </a:lnTo>
                  <a:lnTo>
                    <a:pt x="28321" y="1809432"/>
                  </a:lnTo>
                  <a:lnTo>
                    <a:pt x="54674" y="1812290"/>
                  </a:lnTo>
                  <a:lnTo>
                    <a:pt x="54674" y="2035747"/>
                  </a:lnTo>
                  <a:close/>
                  <a:moveTo>
                    <a:pt x="90043" y="2038794"/>
                  </a:moveTo>
                  <a:lnTo>
                    <a:pt x="63690" y="2036509"/>
                  </a:lnTo>
                  <a:lnTo>
                    <a:pt x="63690" y="1813242"/>
                  </a:lnTo>
                  <a:lnTo>
                    <a:pt x="90043" y="1816100"/>
                  </a:lnTo>
                  <a:lnTo>
                    <a:pt x="90043" y="2038794"/>
                  </a:lnTo>
                  <a:close/>
                  <a:moveTo>
                    <a:pt x="125413" y="2041906"/>
                  </a:moveTo>
                  <a:lnTo>
                    <a:pt x="99060" y="2039620"/>
                  </a:lnTo>
                  <a:lnTo>
                    <a:pt x="99060" y="1817053"/>
                  </a:lnTo>
                  <a:lnTo>
                    <a:pt x="125413" y="1819910"/>
                  </a:lnTo>
                  <a:lnTo>
                    <a:pt x="125413" y="2041906"/>
                  </a:lnTo>
                  <a:close/>
                  <a:moveTo>
                    <a:pt x="889" y="971613"/>
                  </a:moveTo>
                  <a:cubicBezTo>
                    <a:pt x="119698" y="998538"/>
                    <a:pt x="148273" y="1104837"/>
                    <a:pt x="155004" y="1149413"/>
                  </a:cubicBezTo>
                  <a:lnTo>
                    <a:pt x="889" y="1124458"/>
                  </a:lnTo>
                  <a:lnTo>
                    <a:pt x="889" y="971613"/>
                  </a:lnTo>
                  <a:close/>
                  <a:moveTo>
                    <a:pt x="889" y="1133538"/>
                  </a:moveTo>
                  <a:lnTo>
                    <a:pt x="156210" y="1158748"/>
                  </a:lnTo>
                  <a:cubicBezTo>
                    <a:pt x="156845" y="1164400"/>
                    <a:pt x="157036" y="1168082"/>
                    <a:pt x="157036" y="1169035"/>
                  </a:cubicBezTo>
                  <a:lnTo>
                    <a:pt x="157036" y="1312545"/>
                  </a:lnTo>
                  <a:lnTo>
                    <a:pt x="889" y="1287209"/>
                  </a:lnTo>
                  <a:lnTo>
                    <a:pt x="889" y="1133538"/>
                  </a:lnTo>
                  <a:close/>
                  <a:moveTo>
                    <a:pt x="889" y="1296289"/>
                  </a:moveTo>
                  <a:lnTo>
                    <a:pt x="157036" y="1321625"/>
                  </a:lnTo>
                  <a:lnTo>
                    <a:pt x="157036" y="1473581"/>
                  </a:lnTo>
                  <a:lnTo>
                    <a:pt x="889" y="1448244"/>
                  </a:lnTo>
                  <a:lnTo>
                    <a:pt x="889" y="1296289"/>
                  </a:lnTo>
                  <a:close/>
                  <a:moveTo>
                    <a:pt x="889" y="1590421"/>
                  </a:moveTo>
                  <a:lnTo>
                    <a:pt x="889" y="1457388"/>
                  </a:lnTo>
                  <a:lnTo>
                    <a:pt x="157036" y="1482725"/>
                  </a:lnTo>
                  <a:lnTo>
                    <a:pt x="157036" y="1608645"/>
                  </a:lnTo>
                  <a:lnTo>
                    <a:pt x="889" y="1590421"/>
                  </a:lnTo>
                  <a:close/>
                  <a:moveTo>
                    <a:pt x="160782" y="2044954"/>
                  </a:moveTo>
                  <a:lnTo>
                    <a:pt x="134430" y="2042668"/>
                  </a:lnTo>
                  <a:lnTo>
                    <a:pt x="134430" y="1820862"/>
                  </a:lnTo>
                  <a:lnTo>
                    <a:pt x="157099" y="1823275"/>
                  </a:lnTo>
                  <a:lnTo>
                    <a:pt x="157099" y="1826133"/>
                  </a:lnTo>
                  <a:lnTo>
                    <a:pt x="160782" y="1826133"/>
                  </a:lnTo>
                  <a:lnTo>
                    <a:pt x="160782" y="2044954"/>
                  </a:lnTo>
                  <a:close/>
                  <a:moveTo>
                    <a:pt x="196152" y="2048002"/>
                  </a:moveTo>
                  <a:lnTo>
                    <a:pt x="169799" y="2045716"/>
                  </a:lnTo>
                  <a:lnTo>
                    <a:pt x="169799" y="1824609"/>
                  </a:lnTo>
                  <a:lnTo>
                    <a:pt x="196152" y="1827467"/>
                  </a:lnTo>
                  <a:lnTo>
                    <a:pt x="196152" y="2048002"/>
                  </a:lnTo>
                  <a:close/>
                  <a:moveTo>
                    <a:pt x="231521" y="2051113"/>
                  </a:moveTo>
                  <a:lnTo>
                    <a:pt x="205169" y="2048828"/>
                  </a:lnTo>
                  <a:lnTo>
                    <a:pt x="205169" y="1828482"/>
                  </a:lnTo>
                  <a:lnTo>
                    <a:pt x="231521" y="1831340"/>
                  </a:lnTo>
                  <a:lnTo>
                    <a:pt x="231521" y="2051113"/>
                  </a:lnTo>
                  <a:close/>
                  <a:moveTo>
                    <a:pt x="266891" y="2054161"/>
                  </a:moveTo>
                  <a:lnTo>
                    <a:pt x="240538" y="2051875"/>
                  </a:lnTo>
                  <a:lnTo>
                    <a:pt x="240538" y="1832229"/>
                  </a:lnTo>
                  <a:lnTo>
                    <a:pt x="266891" y="1835086"/>
                  </a:lnTo>
                  <a:lnTo>
                    <a:pt x="266891" y="2054161"/>
                  </a:lnTo>
                  <a:close/>
                  <a:moveTo>
                    <a:pt x="302260" y="2057210"/>
                  </a:moveTo>
                  <a:lnTo>
                    <a:pt x="275908" y="2054924"/>
                  </a:lnTo>
                  <a:lnTo>
                    <a:pt x="275908" y="1836039"/>
                  </a:lnTo>
                  <a:lnTo>
                    <a:pt x="302260" y="1838897"/>
                  </a:lnTo>
                  <a:lnTo>
                    <a:pt x="302260" y="2057210"/>
                  </a:lnTo>
                  <a:close/>
                  <a:moveTo>
                    <a:pt x="469583" y="2071751"/>
                  </a:moveTo>
                  <a:lnTo>
                    <a:pt x="311277" y="2058035"/>
                  </a:lnTo>
                  <a:lnTo>
                    <a:pt x="311277" y="1839912"/>
                  </a:lnTo>
                  <a:lnTo>
                    <a:pt x="335598" y="1842516"/>
                  </a:lnTo>
                  <a:lnTo>
                    <a:pt x="335598" y="2055050"/>
                  </a:lnTo>
                  <a:lnTo>
                    <a:pt x="344615" y="2055050"/>
                  </a:lnTo>
                  <a:lnTo>
                    <a:pt x="344615" y="43434"/>
                  </a:lnTo>
                  <a:lnTo>
                    <a:pt x="344488" y="42291"/>
                  </a:lnTo>
                  <a:cubicBezTo>
                    <a:pt x="344361" y="41910"/>
                    <a:pt x="342075" y="32702"/>
                    <a:pt x="348615" y="24257"/>
                  </a:cubicBezTo>
                  <a:cubicBezTo>
                    <a:pt x="356235" y="14414"/>
                    <a:pt x="373063" y="9207"/>
                    <a:pt x="397256" y="9207"/>
                  </a:cubicBezTo>
                  <a:cubicBezTo>
                    <a:pt x="457898" y="9207"/>
                    <a:pt x="468566" y="48006"/>
                    <a:pt x="469646" y="52514"/>
                  </a:cubicBezTo>
                  <a:lnTo>
                    <a:pt x="469646" y="2071751"/>
                  </a:lnTo>
                  <a:close/>
                  <a:moveTo>
                    <a:pt x="478536" y="1094232"/>
                  </a:moveTo>
                  <a:cubicBezTo>
                    <a:pt x="482473" y="1088898"/>
                    <a:pt x="502730" y="1063435"/>
                    <a:pt x="536766" y="1057338"/>
                  </a:cubicBezTo>
                  <a:cubicBezTo>
                    <a:pt x="540957" y="1056576"/>
                    <a:pt x="545148" y="1056259"/>
                    <a:pt x="549466" y="1056132"/>
                  </a:cubicBezTo>
                  <a:lnTo>
                    <a:pt x="549466" y="1210755"/>
                  </a:lnTo>
                  <a:lnTo>
                    <a:pt x="478536" y="1199261"/>
                  </a:lnTo>
                  <a:lnTo>
                    <a:pt x="478536" y="1094232"/>
                  </a:lnTo>
                  <a:close/>
                  <a:moveTo>
                    <a:pt x="478536" y="1208405"/>
                  </a:moveTo>
                  <a:lnTo>
                    <a:pt x="549466" y="1219899"/>
                  </a:lnTo>
                  <a:lnTo>
                    <a:pt x="549466" y="1373505"/>
                  </a:lnTo>
                  <a:lnTo>
                    <a:pt x="478536" y="1362011"/>
                  </a:lnTo>
                  <a:lnTo>
                    <a:pt x="478536" y="1208405"/>
                  </a:lnTo>
                  <a:close/>
                  <a:moveTo>
                    <a:pt x="478536" y="1371155"/>
                  </a:moveTo>
                  <a:lnTo>
                    <a:pt x="549466" y="1382649"/>
                  </a:lnTo>
                  <a:lnTo>
                    <a:pt x="549466" y="1534605"/>
                  </a:lnTo>
                  <a:lnTo>
                    <a:pt x="478536" y="1523111"/>
                  </a:lnTo>
                  <a:lnTo>
                    <a:pt x="478536" y="1371155"/>
                  </a:lnTo>
                  <a:close/>
                  <a:moveTo>
                    <a:pt x="478536" y="1532192"/>
                  </a:moveTo>
                  <a:lnTo>
                    <a:pt x="549466" y="1543685"/>
                  </a:lnTo>
                  <a:lnTo>
                    <a:pt x="549466" y="1652206"/>
                  </a:lnTo>
                  <a:lnTo>
                    <a:pt x="484378" y="1643888"/>
                  </a:lnTo>
                  <a:lnTo>
                    <a:pt x="483235" y="1652842"/>
                  </a:lnTo>
                  <a:lnTo>
                    <a:pt x="723075" y="1683512"/>
                  </a:lnTo>
                  <a:lnTo>
                    <a:pt x="723075" y="1772094"/>
                  </a:lnTo>
                  <a:lnTo>
                    <a:pt x="484378" y="1741551"/>
                  </a:lnTo>
                  <a:lnTo>
                    <a:pt x="483235" y="1750505"/>
                  </a:lnTo>
                  <a:lnTo>
                    <a:pt x="723075" y="1781175"/>
                  </a:lnTo>
                  <a:lnTo>
                    <a:pt x="723075" y="1875092"/>
                  </a:lnTo>
                  <a:lnTo>
                    <a:pt x="478536" y="1848803"/>
                  </a:lnTo>
                  <a:lnTo>
                    <a:pt x="478536" y="1532192"/>
                  </a:lnTo>
                  <a:close/>
                  <a:moveTo>
                    <a:pt x="715074" y="1246759"/>
                  </a:moveTo>
                  <a:cubicBezTo>
                    <a:pt x="715772" y="1250379"/>
                    <a:pt x="716407" y="1253871"/>
                    <a:pt x="716979" y="1257363"/>
                  </a:cubicBezTo>
                  <a:cubicBezTo>
                    <a:pt x="727012" y="1317942"/>
                    <a:pt x="723202" y="1369187"/>
                    <a:pt x="723138" y="1370012"/>
                  </a:cubicBezTo>
                  <a:lnTo>
                    <a:pt x="723138" y="1401699"/>
                  </a:lnTo>
                  <a:lnTo>
                    <a:pt x="558483" y="1375029"/>
                  </a:lnTo>
                  <a:lnTo>
                    <a:pt x="558483" y="1221423"/>
                  </a:lnTo>
                  <a:lnTo>
                    <a:pt x="715074" y="1246759"/>
                  </a:lnTo>
                  <a:close/>
                  <a:moveTo>
                    <a:pt x="558483" y="1212215"/>
                  </a:moveTo>
                  <a:lnTo>
                    <a:pt x="558483" y="1056195"/>
                  </a:lnTo>
                  <a:cubicBezTo>
                    <a:pt x="580327" y="1057783"/>
                    <a:pt x="603377" y="1067372"/>
                    <a:pt x="627190" y="1084770"/>
                  </a:cubicBezTo>
                  <a:cubicBezTo>
                    <a:pt x="678053" y="1121918"/>
                    <a:pt x="701929" y="1184847"/>
                    <a:pt x="713169" y="1237234"/>
                  </a:cubicBezTo>
                  <a:lnTo>
                    <a:pt x="558483" y="1212215"/>
                  </a:lnTo>
                  <a:close/>
                  <a:moveTo>
                    <a:pt x="723075" y="1410780"/>
                  </a:moveTo>
                  <a:lnTo>
                    <a:pt x="723075" y="1562735"/>
                  </a:lnTo>
                  <a:lnTo>
                    <a:pt x="558419" y="1536065"/>
                  </a:lnTo>
                  <a:lnTo>
                    <a:pt x="558419" y="1384110"/>
                  </a:lnTo>
                  <a:lnTo>
                    <a:pt x="723075" y="1410780"/>
                  </a:lnTo>
                  <a:close/>
                  <a:moveTo>
                    <a:pt x="723075" y="1571879"/>
                  </a:moveTo>
                  <a:lnTo>
                    <a:pt x="723075" y="1674431"/>
                  </a:lnTo>
                  <a:lnTo>
                    <a:pt x="558419" y="1653349"/>
                  </a:lnTo>
                  <a:lnTo>
                    <a:pt x="558419" y="1545145"/>
                  </a:lnTo>
                  <a:lnTo>
                    <a:pt x="723075" y="1571879"/>
                  </a:lnTo>
                  <a:close/>
                  <a:moveTo>
                    <a:pt x="531114" y="2077085"/>
                  </a:moveTo>
                  <a:lnTo>
                    <a:pt x="478536" y="2072513"/>
                  </a:lnTo>
                  <a:lnTo>
                    <a:pt x="478536" y="1857819"/>
                  </a:lnTo>
                  <a:lnTo>
                    <a:pt x="501777" y="1860296"/>
                  </a:lnTo>
                  <a:lnTo>
                    <a:pt x="501777" y="2073847"/>
                  </a:lnTo>
                  <a:lnTo>
                    <a:pt x="510794" y="2073847"/>
                  </a:lnTo>
                  <a:lnTo>
                    <a:pt x="510794" y="1861249"/>
                  </a:lnTo>
                  <a:lnTo>
                    <a:pt x="531114" y="1863407"/>
                  </a:lnTo>
                  <a:lnTo>
                    <a:pt x="531114" y="2077085"/>
                  </a:lnTo>
                  <a:close/>
                  <a:moveTo>
                    <a:pt x="560451" y="2079625"/>
                  </a:moveTo>
                  <a:lnTo>
                    <a:pt x="532003" y="2077149"/>
                  </a:lnTo>
                  <a:lnTo>
                    <a:pt x="540131" y="2077149"/>
                  </a:lnTo>
                  <a:lnTo>
                    <a:pt x="540131" y="1864424"/>
                  </a:lnTo>
                  <a:lnTo>
                    <a:pt x="560451" y="1866582"/>
                  </a:lnTo>
                  <a:lnTo>
                    <a:pt x="560451" y="2079625"/>
                  </a:lnTo>
                  <a:close/>
                  <a:moveTo>
                    <a:pt x="589788" y="2082165"/>
                  </a:moveTo>
                  <a:lnTo>
                    <a:pt x="569468" y="2080387"/>
                  </a:lnTo>
                  <a:lnTo>
                    <a:pt x="569468" y="1867599"/>
                  </a:lnTo>
                  <a:lnTo>
                    <a:pt x="589788" y="1869757"/>
                  </a:lnTo>
                  <a:lnTo>
                    <a:pt x="589788" y="2082165"/>
                  </a:lnTo>
                  <a:close/>
                  <a:moveTo>
                    <a:pt x="619125" y="2084705"/>
                  </a:moveTo>
                  <a:lnTo>
                    <a:pt x="598805" y="2082927"/>
                  </a:lnTo>
                  <a:lnTo>
                    <a:pt x="598805" y="1870710"/>
                  </a:lnTo>
                  <a:lnTo>
                    <a:pt x="619125" y="1872869"/>
                  </a:lnTo>
                  <a:lnTo>
                    <a:pt x="619125" y="2084705"/>
                  </a:lnTo>
                  <a:close/>
                  <a:moveTo>
                    <a:pt x="648399" y="2087245"/>
                  </a:moveTo>
                  <a:lnTo>
                    <a:pt x="628079" y="2085467"/>
                  </a:lnTo>
                  <a:lnTo>
                    <a:pt x="628079" y="1873885"/>
                  </a:lnTo>
                  <a:lnTo>
                    <a:pt x="648399" y="1876044"/>
                  </a:lnTo>
                  <a:lnTo>
                    <a:pt x="648399" y="2087245"/>
                  </a:lnTo>
                  <a:close/>
                  <a:moveTo>
                    <a:pt x="677736" y="2089785"/>
                  </a:moveTo>
                  <a:lnTo>
                    <a:pt x="657416" y="2088007"/>
                  </a:lnTo>
                  <a:lnTo>
                    <a:pt x="657416" y="1876997"/>
                  </a:lnTo>
                  <a:lnTo>
                    <a:pt x="677736" y="1879155"/>
                  </a:lnTo>
                  <a:lnTo>
                    <a:pt x="677736" y="2089785"/>
                  </a:lnTo>
                  <a:close/>
                  <a:moveTo>
                    <a:pt x="707073" y="2092325"/>
                  </a:moveTo>
                  <a:lnTo>
                    <a:pt x="686753" y="2090547"/>
                  </a:lnTo>
                  <a:lnTo>
                    <a:pt x="686753" y="1880172"/>
                  </a:lnTo>
                  <a:lnTo>
                    <a:pt x="707073" y="1882330"/>
                  </a:lnTo>
                  <a:lnTo>
                    <a:pt x="707073" y="2092325"/>
                  </a:lnTo>
                  <a:close/>
                  <a:moveTo>
                    <a:pt x="736410" y="2094865"/>
                  </a:moveTo>
                  <a:lnTo>
                    <a:pt x="716090" y="2093087"/>
                  </a:lnTo>
                  <a:lnTo>
                    <a:pt x="716090" y="1883347"/>
                  </a:lnTo>
                  <a:lnTo>
                    <a:pt x="736410" y="1885505"/>
                  </a:lnTo>
                  <a:lnTo>
                    <a:pt x="736410" y="2094865"/>
                  </a:lnTo>
                  <a:close/>
                  <a:moveTo>
                    <a:pt x="765683" y="2097405"/>
                  </a:moveTo>
                  <a:lnTo>
                    <a:pt x="745363" y="2095627"/>
                  </a:lnTo>
                  <a:lnTo>
                    <a:pt x="745363" y="1886458"/>
                  </a:lnTo>
                  <a:lnTo>
                    <a:pt x="765683" y="1888617"/>
                  </a:lnTo>
                  <a:lnTo>
                    <a:pt x="765683" y="2097405"/>
                  </a:lnTo>
                  <a:close/>
                  <a:moveTo>
                    <a:pt x="795020" y="2100009"/>
                  </a:moveTo>
                  <a:lnTo>
                    <a:pt x="774700" y="2098230"/>
                  </a:lnTo>
                  <a:lnTo>
                    <a:pt x="774700" y="1889697"/>
                  </a:lnTo>
                  <a:lnTo>
                    <a:pt x="795020" y="1891855"/>
                  </a:lnTo>
                  <a:lnTo>
                    <a:pt x="795020" y="2100009"/>
                  </a:lnTo>
                  <a:close/>
                  <a:moveTo>
                    <a:pt x="824357" y="2102549"/>
                  </a:moveTo>
                  <a:lnTo>
                    <a:pt x="804037" y="2100771"/>
                  </a:lnTo>
                  <a:lnTo>
                    <a:pt x="804037" y="1892808"/>
                  </a:lnTo>
                  <a:lnTo>
                    <a:pt x="824357" y="1894967"/>
                  </a:lnTo>
                  <a:lnTo>
                    <a:pt x="824357" y="2102549"/>
                  </a:lnTo>
                  <a:close/>
                  <a:moveTo>
                    <a:pt x="853694" y="2105088"/>
                  </a:moveTo>
                  <a:lnTo>
                    <a:pt x="833374" y="2103311"/>
                  </a:lnTo>
                  <a:lnTo>
                    <a:pt x="833374" y="1895983"/>
                  </a:lnTo>
                  <a:lnTo>
                    <a:pt x="853694" y="1898142"/>
                  </a:lnTo>
                  <a:lnTo>
                    <a:pt x="853694" y="2105088"/>
                  </a:lnTo>
                  <a:close/>
                  <a:moveTo>
                    <a:pt x="882968" y="2107629"/>
                  </a:moveTo>
                  <a:lnTo>
                    <a:pt x="862647" y="2105850"/>
                  </a:lnTo>
                  <a:lnTo>
                    <a:pt x="862647" y="1899094"/>
                  </a:lnTo>
                  <a:lnTo>
                    <a:pt x="882968" y="1901254"/>
                  </a:lnTo>
                  <a:lnTo>
                    <a:pt x="882968" y="2107629"/>
                  </a:lnTo>
                  <a:close/>
                  <a:moveTo>
                    <a:pt x="912305" y="2110168"/>
                  </a:moveTo>
                  <a:lnTo>
                    <a:pt x="891985" y="2108391"/>
                  </a:lnTo>
                  <a:lnTo>
                    <a:pt x="891985" y="1902269"/>
                  </a:lnTo>
                  <a:lnTo>
                    <a:pt x="912305" y="1904429"/>
                  </a:lnTo>
                  <a:lnTo>
                    <a:pt x="912305" y="2110168"/>
                  </a:lnTo>
                  <a:close/>
                  <a:moveTo>
                    <a:pt x="947293" y="2113217"/>
                  </a:moveTo>
                  <a:lnTo>
                    <a:pt x="921322" y="2110930"/>
                  </a:lnTo>
                  <a:lnTo>
                    <a:pt x="921322" y="1905444"/>
                  </a:lnTo>
                  <a:lnTo>
                    <a:pt x="947293" y="1908238"/>
                  </a:lnTo>
                  <a:lnTo>
                    <a:pt x="947293" y="2113217"/>
                  </a:lnTo>
                  <a:close/>
                  <a:moveTo>
                    <a:pt x="947293" y="1899158"/>
                  </a:moveTo>
                  <a:lnTo>
                    <a:pt x="732092" y="1876044"/>
                  </a:lnTo>
                  <a:lnTo>
                    <a:pt x="732092" y="1370330"/>
                  </a:lnTo>
                  <a:cubicBezTo>
                    <a:pt x="732409" y="1366012"/>
                    <a:pt x="736283" y="1311592"/>
                    <a:pt x="724789" y="1248283"/>
                  </a:cubicBezTo>
                  <a:lnTo>
                    <a:pt x="727647" y="1248728"/>
                  </a:lnTo>
                  <a:lnTo>
                    <a:pt x="729107" y="1239837"/>
                  </a:lnTo>
                  <a:lnTo>
                    <a:pt x="723011" y="1238822"/>
                  </a:lnTo>
                  <a:cubicBezTo>
                    <a:pt x="711137" y="1180465"/>
                    <a:pt x="685737" y="1116330"/>
                    <a:pt x="632524" y="1077468"/>
                  </a:cubicBezTo>
                  <a:cubicBezTo>
                    <a:pt x="598551" y="1052639"/>
                    <a:pt x="565785" y="1042860"/>
                    <a:pt x="535115" y="1048385"/>
                  </a:cubicBezTo>
                  <a:cubicBezTo>
                    <a:pt x="507555" y="1053338"/>
                    <a:pt x="488633" y="1069340"/>
                    <a:pt x="478600" y="1080072"/>
                  </a:cubicBezTo>
                  <a:lnTo>
                    <a:pt x="478600" y="424497"/>
                  </a:lnTo>
                  <a:lnTo>
                    <a:pt x="947357" y="527622"/>
                  </a:lnTo>
                  <a:lnTo>
                    <a:pt x="947357" y="1899158"/>
                  </a:lnTo>
                  <a:close/>
                  <a:moveTo>
                    <a:pt x="1081342" y="2124837"/>
                  </a:moveTo>
                  <a:lnTo>
                    <a:pt x="947611" y="2113217"/>
                  </a:lnTo>
                  <a:lnTo>
                    <a:pt x="956310" y="2113217"/>
                  </a:lnTo>
                  <a:lnTo>
                    <a:pt x="956310" y="198247"/>
                  </a:lnTo>
                  <a:lnTo>
                    <a:pt x="956247" y="197421"/>
                  </a:lnTo>
                  <a:cubicBezTo>
                    <a:pt x="956183" y="197231"/>
                    <a:pt x="952691" y="177610"/>
                    <a:pt x="964565" y="163322"/>
                  </a:cubicBezTo>
                  <a:cubicBezTo>
                    <a:pt x="973328" y="152781"/>
                    <a:pt x="988250" y="147447"/>
                    <a:pt x="1008952" y="147447"/>
                  </a:cubicBezTo>
                  <a:cubicBezTo>
                    <a:pt x="1069404" y="147447"/>
                    <a:pt x="1080199" y="184086"/>
                    <a:pt x="1081342" y="188531"/>
                  </a:cubicBezTo>
                  <a:lnTo>
                    <a:pt x="1081342" y="2124837"/>
                  </a:lnTo>
                  <a:close/>
                  <a:moveTo>
                    <a:pt x="1090295" y="1150303"/>
                  </a:moveTo>
                  <a:cubicBezTo>
                    <a:pt x="1094677" y="1150429"/>
                    <a:pt x="1102360" y="1151191"/>
                    <a:pt x="1112520" y="1154176"/>
                  </a:cubicBezTo>
                  <a:lnTo>
                    <a:pt x="1111123" y="1154176"/>
                  </a:lnTo>
                  <a:lnTo>
                    <a:pt x="1111123" y="1293114"/>
                  </a:lnTo>
                  <a:lnTo>
                    <a:pt x="1090295" y="1289241"/>
                  </a:lnTo>
                  <a:lnTo>
                    <a:pt x="1090295" y="1150303"/>
                  </a:lnTo>
                  <a:close/>
                  <a:moveTo>
                    <a:pt x="1090295" y="1298385"/>
                  </a:moveTo>
                  <a:lnTo>
                    <a:pt x="1111123" y="1302258"/>
                  </a:lnTo>
                  <a:lnTo>
                    <a:pt x="1111123" y="1458468"/>
                  </a:lnTo>
                  <a:lnTo>
                    <a:pt x="1090295" y="1454594"/>
                  </a:lnTo>
                  <a:lnTo>
                    <a:pt x="1090295" y="1298385"/>
                  </a:lnTo>
                  <a:close/>
                  <a:moveTo>
                    <a:pt x="1090295" y="1463738"/>
                  </a:moveTo>
                  <a:lnTo>
                    <a:pt x="1111123" y="1467612"/>
                  </a:lnTo>
                  <a:lnTo>
                    <a:pt x="1111123" y="1605470"/>
                  </a:lnTo>
                  <a:lnTo>
                    <a:pt x="1090295" y="1601597"/>
                  </a:lnTo>
                  <a:lnTo>
                    <a:pt x="1090295" y="1463738"/>
                  </a:lnTo>
                  <a:close/>
                  <a:moveTo>
                    <a:pt x="1090295" y="1610741"/>
                  </a:moveTo>
                  <a:lnTo>
                    <a:pt x="1111123" y="1614614"/>
                  </a:lnTo>
                  <a:lnTo>
                    <a:pt x="1111123" y="1731200"/>
                  </a:lnTo>
                  <a:lnTo>
                    <a:pt x="1090295" y="1728661"/>
                  </a:lnTo>
                  <a:lnTo>
                    <a:pt x="1090295" y="1610741"/>
                  </a:lnTo>
                  <a:close/>
                  <a:moveTo>
                    <a:pt x="1090295" y="1737741"/>
                  </a:moveTo>
                  <a:lnTo>
                    <a:pt x="1243076" y="1756283"/>
                  </a:lnTo>
                  <a:lnTo>
                    <a:pt x="1243076" y="1844866"/>
                  </a:lnTo>
                  <a:lnTo>
                    <a:pt x="1090295" y="1826324"/>
                  </a:lnTo>
                  <a:lnTo>
                    <a:pt x="1090295" y="1737741"/>
                  </a:lnTo>
                  <a:close/>
                  <a:moveTo>
                    <a:pt x="1238631" y="1326134"/>
                  </a:moveTo>
                  <a:cubicBezTo>
                    <a:pt x="1246188" y="1386014"/>
                    <a:pt x="1243140" y="1445133"/>
                    <a:pt x="1243076" y="1446276"/>
                  </a:cubicBezTo>
                  <a:lnTo>
                    <a:pt x="1243076" y="1483233"/>
                  </a:lnTo>
                  <a:lnTo>
                    <a:pt x="1120140" y="1460246"/>
                  </a:lnTo>
                  <a:lnTo>
                    <a:pt x="1120140" y="1304036"/>
                  </a:lnTo>
                  <a:lnTo>
                    <a:pt x="1238631" y="1326134"/>
                  </a:lnTo>
                  <a:close/>
                  <a:moveTo>
                    <a:pt x="1120140" y="1294765"/>
                  </a:moveTo>
                  <a:lnTo>
                    <a:pt x="1120140" y="1156653"/>
                  </a:lnTo>
                  <a:cubicBezTo>
                    <a:pt x="1141794" y="1164526"/>
                    <a:pt x="1171766" y="1181925"/>
                    <a:pt x="1203833" y="1220280"/>
                  </a:cubicBezTo>
                  <a:cubicBezTo>
                    <a:pt x="1221804" y="1241806"/>
                    <a:pt x="1231837" y="1278763"/>
                    <a:pt x="1237298" y="1316673"/>
                  </a:cubicBezTo>
                  <a:lnTo>
                    <a:pt x="1120140" y="1294765"/>
                  </a:lnTo>
                  <a:close/>
                  <a:moveTo>
                    <a:pt x="1241870" y="1492123"/>
                  </a:moveTo>
                  <a:lnTo>
                    <a:pt x="1243076" y="1485710"/>
                  </a:lnTo>
                  <a:lnTo>
                    <a:pt x="1243076" y="1630172"/>
                  </a:lnTo>
                  <a:lnTo>
                    <a:pt x="1120140" y="1607185"/>
                  </a:lnTo>
                  <a:lnTo>
                    <a:pt x="1120140" y="1469390"/>
                  </a:lnTo>
                  <a:lnTo>
                    <a:pt x="1241870" y="1492123"/>
                  </a:lnTo>
                  <a:close/>
                  <a:moveTo>
                    <a:pt x="1241870" y="1639062"/>
                  </a:moveTo>
                  <a:lnTo>
                    <a:pt x="1243076" y="1632649"/>
                  </a:lnTo>
                  <a:lnTo>
                    <a:pt x="1243076" y="1747266"/>
                  </a:lnTo>
                  <a:lnTo>
                    <a:pt x="1120140" y="1732343"/>
                  </a:lnTo>
                  <a:lnTo>
                    <a:pt x="1120140" y="1616329"/>
                  </a:lnTo>
                  <a:lnTo>
                    <a:pt x="1241870" y="1639062"/>
                  </a:lnTo>
                  <a:close/>
                  <a:moveTo>
                    <a:pt x="1090295" y="1835404"/>
                  </a:moveTo>
                  <a:lnTo>
                    <a:pt x="1243076" y="1853946"/>
                  </a:lnTo>
                  <a:lnTo>
                    <a:pt x="1243076" y="1930972"/>
                  </a:lnTo>
                  <a:lnTo>
                    <a:pt x="1090295" y="1914525"/>
                  </a:lnTo>
                  <a:lnTo>
                    <a:pt x="1090295" y="1835404"/>
                  </a:lnTo>
                  <a:close/>
                  <a:moveTo>
                    <a:pt x="1527493" y="2163509"/>
                  </a:moveTo>
                  <a:lnTo>
                    <a:pt x="1504442" y="2161540"/>
                  </a:lnTo>
                  <a:lnTo>
                    <a:pt x="1504442" y="1969770"/>
                  </a:lnTo>
                  <a:lnTo>
                    <a:pt x="1495425" y="1969770"/>
                  </a:lnTo>
                  <a:lnTo>
                    <a:pt x="1495425" y="2160715"/>
                  </a:lnTo>
                  <a:lnTo>
                    <a:pt x="1476947" y="2159127"/>
                  </a:lnTo>
                  <a:lnTo>
                    <a:pt x="1476947" y="1966786"/>
                  </a:lnTo>
                  <a:lnTo>
                    <a:pt x="1467930" y="1966786"/>
                  </a:lnTo>
                  <a:lnTo>
                    <a:pt x="1467930" y="2158365"/>
                  </a:lnTo>
                  <a:lnTo>
                    <a:pt x="1449451" y="2156778"/>
                  </a:lnTo>
                  <a:lnTo>
                    <a:pt x="1449451" y="1963801"/>
                  </a:lnTo>
                  <a:lnTo>
                    <a:pt x="1440434" y="1963801"/>
                  </a:lnTo>
                  <a:lnTo>
                    <a:pt x="1440434" y="2156016"/>
                  </a:lnTo>
                  <a:lnTo>
                    <a:pt x="1421956" y="2154428"/>
                  </a:lnTo>
                  <a:lnTo>
                    <a:pt x="1421956" y="1960880"/>
                  </a:lnTo>
                  <a:lnTo>
                    <a:pt x="1412939" y="1960880"/>
                  </a:lnTo>
                  <a:lnTo>
                    <a:pt x="1412939" y="2153666"/>
                  </a:lnTo>
                  <a:lnTo>
                    <a:pt x="1394460" y="2152079"/>
                  </a:lnTo>
                  <a:lnTo>
                    <a:pt x="1394460" y="1957895"/>
                  </a:lnTo>
                  <a:lnTo>
                    <a:pt x="1385443" y="1957895"/>
                  </a:lnTo>
                  <a:lnTo>
                    <a:pt x="1385443" y="2151317"/>
                  </a:lnTo>
                  <a:lnTo>
                    <a:pt x="1366965" y="2149729"/>
                  </a:lnTo>
                  <a:lnTo>
                    <a:pt x="1366965" y="1954911"/>
                  </a:lnTo>
                  <a:lnTo>
                    <a:pt x="1357948" y="1954911"/>
                  </a:lnTo>
                  <a:lnTo>
                    <a:pt x="1357948" y="2148904"/>
                  </a:lnTo>
                  <a:lnTo>
                    <a:pt x="1339469" y="2147316"/>
                  </a:lnTo>
                  <a:lnTo>
                    <a:pt x="1339469" y="1951926"/>
                  </a:lnTo>
                  <a:lnTo>
                    <a:pt x="1330452" y="1951926"/>
                  </a:lnTo>
                  <a:lnTo>
                    <a:pt x="1330452" y="2146554"/>
                  </a:lnTo>
                  <a:lnTo>
                    <a:pt x="1311974" y="2144967"/>
                  </a:lnTo>
                  <a:lnTo>
                    <a:pt x="1311974" y="1948942"/>
                  </a:lnTo>
                  <a:lnTo>
                    <a:pt x="1302957" y="1948942"/>
                  </a:lnTo>
                  <a:lnTo>
                    <a:pt x="1302957" y="2144141"/>
                  </a:lnTo>
                  <a:lnTo>
                    <a:pt x="1284478" y="2142554"/>
                  </a:lnTo>
                  <a:lnTo>
                    <a:pt x="1284478" y="1945830"/>
                  </a:lnTo>
                  <a:lnTo>
                    <a:pt x="1275461" y="1945830"/>
                  </a:lnTo>
                  <a:lnTo>
                    <a:pt x="1275461" y="2141665"/>
                  </a:lnTo>
                  <a:lnTo>
                    <a:pt x="1256983" y="2140077"/>
                  </a:lnTo>
                  <a:lnTo>
                    <a:pt x="1256983" y="1942846"/>
                  </a:lnTo>
                  <a:lnTo>
                    <a:pt x="1247966" y="1942846"/>
                  </a:lnTo>
                  <a:lnTo>
                    <a:pt x="1247966" y="2139315"/>
                  </a:lnTo>
                  <a:lnTo>
                    <a:pt x="1229487" y="2137728"/>
                  </a:lnTo>
                  <a:lnTo>
                    <a:pt x="1229487" y="1939925"/>
                  </a:lnTo>
                  <a:lnTo>
                    <a:pt x="1220470" y="1939925"/>
                  </a:lnTo>
                  <a:lnTo>
                    <a:pt x="1220470" y="2136966"/>
                  </a:lnTo>
                  <a:lnTo>
                    <a:pt x="1199769" y="2135187"/>
                  </a:lnTo>
                  <a:lnTo>
                    <a:pt x="1201992" y="2135187"/>
                  </a:lnTo>
                  <a:lnTo>
                    <a:pt x="1201992" y="1936941"/>
                  </a:lnTo>
                  <a:lnTo>
                    <a:pt x="1192975" y="1936941"/>
                  </a:lnTo>
                  <a:lnTo>
                    <a:pt x="1192975" y="2134616"/>
                  </a:lnTo>
                  <a:lnTo>
                    <a:pt x="1089787" y="2125662"/>
                  </a:lnTo>
                  <a:lnTo>
                    <a:pt x="1089787" y="1923605"/>
                  </a:lnTo>
                  <a:lnTo>
                    <a:pt x="1468692" y="1964309"/>
                  </a:lnTo>
                  <a:lnTo>
                    <a:pt x="1468692" y="1966468"/>
                  </a:lnTo>
                  <a:lnTo>
                    <a:pt x="1477709" y="1966468"/>
                  </a:lnTo>
                  <a:lnTo>
                    <a:pt x="1477709" y="1965261"/>
                  </a:lnTo>
                  <a:lnTo>
                    <a:pt x="1526985" y="1970532"/>
                  </a:lnTo>
                  <a:lnTo>
                    <a:pt x="1526985" y="2163509"/>
                  </a:lnTo>
                  <a:close/>
                  <a:moveTo>
                    <a:pt x="1527493" y="1961515"/>
                  </a:moveTo>
                  <a:lnTo>
                    <a:pt x="1478217" y="1956244"/>
                  </a:lnTo>
                  <a:lnTo>
                    <a:pt x="1478217" y="1396111"/>
                  </a:lnTo>
                  <a:cubicBezTo>
                    <a:pt x="1478217" y="1313243"/>
                    <a:pt x="1512761" y="1277049"/>
                    <a:pt x="1527493" y="1265364"/>
                  </a:cubicBezTo>
                  <a:lnTo>
                    <a:pt x="1527493" y="1961515"/>
                  </a:lnTo>
                  <a:close/>
                  <a:moveTo>
                    <a:pt x="1527493" y="1254188"/>
                  </a:moveTo>
                  <a:cubicBezTo>
                    <a:pt x="1516063" y="1261364"/>
                    <a:pt x="1469200" y="1296734"/>
                    <a:pt x="1469200" y="1396048"/>
                  </a:cubicBezTo>
                  <a:lnTo>
                    <a:pt x="1469200" y="1955165"/>
                  </a:lnTo>
                  <a:lnTo>
                    <a:pt x="1252030" y="1931861"/>
                  </a:lnTo>
                  <a:lnTo>
                    <a:pt x="1252030" y="1446403"/>
                  </a:lnTo>
                  <a:cubicBezTo>
                    <a:pt x="1252411" y="1439418"/>
                    <a:pt x="1260793" y="1274445"/>
                    <a:pt x="1210755" y="1214501"/>
                  </a:cubicBezTo>
                  <a:cubicBezTo>
                    <a:pt x="1155446" y="1148334"/>
                    <a:pt x="1105853" y="1141603"/>
                    <a:pt x="1090295" y="1141222"/>
                  </a:cubicBezTo>
                  <a:lnTo>
                    <a:pt x="1090295" y="558991"/>
                  </a:lnTo>
                  <a:lnTo>
                    <a:pt x="1527493" y="655193"/>
                  </a:lnTo>
                  <a:lnTo>
                    <a:pt x="1527493" y="1254188"/>
                  </a:lnTo>
                  <a:close/>
                  <a:moveTo>
                    <a:pt x="1643571" y="2173605"/>
                  </a:moveTo>
                  <a:lnTo>
                    <a:pt x="1536510" y="2164271"/>
                  </a:lnTo>
                  <a:lnTo>
                    <a:pt x="1536510" y="352552"/>
                  </a:lnTo>
                  <a:lnTo>
                    <a:pt x="1536446" y="351790"/>
                  </a:lnTo>
                  <a:cubicBezTo>
                    <a:pt x="1536383" y="351599"/>
                    <a:pt x="1533144" y="331152"/>
                    <a:pt x="1544892" y="317246"/>
                  </a:cubicBezTo>
                  <a:cubicBezTo>
                    <a:pt x="1552448" y="308292"/>
                    <a:pt x="1564767" y="303784"/>
                    <a:pt x="1581531" y="303784"/>
                  </a:cubicBezTo>
                  <a:cubicBezTo>
                    <a:pt x="1633411" y="303784"/>
                    <a:pt x="1642682" y="338264"/>
                    <a:pt x="1643571" y="342392"/>
                  </a:cubicBezTo>
                  <a:lnTo>
                    <a:pt x="1643571" y="2173605"/>
                  </a:lnTo>
                  <a:close/>
                  <a:moveTo>
                    <a:pt x="1652524" y="682752"/>
                  </a:moveTo>
                  <a:lnTo>
                    <a:pt x="2049082" y="770001"/>
                  </a:lnTo>
                  <a:lnTo>
                    <a:pt x="2049082" y="2017586"/>
                  </a:lnTo>
                  <a:lnTo>
                    <a:pt x="1743837" y="1984756"/>
                  </a:lnTo>
                  <a:lnTo>
                    <a:pt x="1743837" y="1494663"/>
                  </a:lnTo>
                  <a:cubicBezTo>
                    <a:pt x="1744028" y="1489900"/>
                    <a:pt x="1748155" y="1376934"/>
                    <a:pt x="1720279" y="1320292"/>
                  </a:cubicBezTo>
                  <a:cubicBezTo>
                    <a:pt x="1695704" y="1270381"/>
                    <a:pt x="1661604" y="1246187"/>
                    <a:pt x="1652524" y="1240409"/>
                  </a:cubicBezTo>
                  <a:lnTo>
                    <a:pt x="1652524" y="682752"/>
                  </a:lnTo>
                  <a:close/>
                  <a:moveTo>
                    <a:pt x="1652524" y="1251394"/>
                  </a:moveTo>
                  <a:cubicBezTo>
                    <a:pt x="1664970" y="1260475"/>
                    <a:pt x="1692148" y="1283589"/>
                    <a:pt x="1712214" y="1324292"/>
                  </a:cubicBezTo>
                  <a:cubicBezTo>
                    <a:pt x="1722120" y="1344422"/>
                    <a:pt x="1727835" y="1372680"/>
                    <a:pt x="1731073" y="1400366"/>
                  </a:cubicBezTo>
                  <a:lnTo>
                    <a:pt x="1656842" y="1390269"/>
                  </a:lnTo>
                  <a:lnTo>
                    <a:pt x="1655636" y="1399159"/>
                  </a:lnTo>
                  <a:lnTo>
                    <a:pt x="1731899" y="1409573"/>
                  </a:lnTo>
                  <a:lnTo>
                    <a:pt x="1732026" y="1408620"/>
                  </a:lnTo>
                  <a:cubicBezTo>
                    <a:pt x="1736471" y="1452943"/>
                    <a:pt x="1734947" y="1493647"/>
                    <a:pt x="1734947" y="1494473"/>
                  </a:cubicBezTo>
                  <a:lnTo>
                    <a:pt x="1734947" y="1983804"/>
                  </a:lnTo>
                  <a:lnTo>
                    <a:pt x="1652588" y="1974977"/>
                  </a:lnTo>
                  <a:lnTo>
                    <a:pt x="1652588" y="1251394"/>
                  </a:lnTo>
                  <a:close/>
                  <a:moveTo>
                    <a:pt x="2151825" y="2217674"/>
                  </a:moveTo>
                  <a:lnTo>
                    <a:pt x="2030921" y="2207197"/>
                  </a:lnTo>
                  <a:lnTo>
                    <a:pt x="2030921" y="2028063"/>
                  </a:lnTo>
                  <a:lnTo>
                    <a:pt x="2021904" y="2028063"/>
                  </a:lnTo>
                  <a:lnTo>
                    <a:pt x="2021904" y="2206435"/>
                  </a:lnTo>
                  <a:lnTo>
                    <a:pt x="2005838" y="2205037"/>
                  </a:lnTo>
                  <a:lnTo>
                    <a:pt x="2005838" y="2025205"/>
                  </a:lnTo>
                  <a:lnTo>
                    <a:pt x="1996821" y="2025205"/>
                  </a:lnTo>
                  <a:lnTo>
                    <a:pt x="1996821" y="2204212"/>
                  </a:lnTo>
                  <a:lnTo>
                    <a:pt x="1980756" y="2202815"/>
                  </a:lnTo>
                  <a:lnTo>
                    <a:pt x="1980756" y="2022348"/>
                  </a:lnTo>
                  <a:lnTo>
                    <a:pt x="1971739" y="2022348"/>
                  </a:lnTo>
                  <a:lnTo>
                    <a:pt x="1971739" y="2202053"/>
                  </a:lnTo>
                  <a:lnTo>
                    <a:pt x="1955673" y="2200656"/>
                  </a:lnTo>
                  <a:lnTo>
                    <a:pt x="1955673" y="2019491"/>
                  </a:lnTo>
                  <a:lnTo>
                    <a:pt x="1946656" y="2019491"/>
                  </a:lnTo>
                  <a:lnTo>
                    <a:pt x="1946656" y="2199830"/>
                  </a:lnTo>
                  <a:lnTo>
                    <a:pt x="1930591" y="2198434"/>
                  </a:lnTo>
                  <a:lnTo>
                    <a:pt x="1930591" y="2016633"/>
                  </a:lnTo>
                  <a:lnTo>
                    <a:pt x="1921573" y="2016633"/>
                  </a:lnTo>
                  <a:lnTo>
                    <a:pt x="1921573" y="2197672"/>
                  </a:lnTo>
                  <a:lnTo>
                    <a:pt x="1905508" y="2196274"/>
                  </a:lnTo>
                  <a:lnTo>
                    <a:pt x="1905508" y="2013775"/>
                  </a:lnTo>
                  <a:lnTo>
                    <a:pt x="1896491" y="2013775"/>
                  </a:lnTo>
                  <a:lnTo>
                    <a:pt x="1896491" y="2195449"/>
                  </a:lnTo>
                  <a:lnTo>
                    <a:pt x="1880426" y="2194052"/>
                  </a:lnTo>
                  <a:lnTo>
                    <a:pt x="1880426" y="2010918"/>
                  </a:lnTo>
                  <a:lnTo>
                    <a:pt x="1871409" y="2010918"/>
                  </a:lnTo>
                  <a:lnTo>
                    <a:pt x="1871409" y="2193290"/>
                  </a:lnTo>
                  <a:lnTo>
                    <a:pt x="1855343" y="2191893"/>
                  </a:lnTo>
                  <a:lnTo>
                    <a:pt x="1855343" y="2008124"/>
                  </a:lnTo>
                  <a:lnTo>
                    <a:pt x="1846326" y="2008124"/>
                  </a:lnTo>
                  <a:lnTo>
                    <a:pt x="1846326" y="2191131"/>
                  </a:lnTo>
                  <a:lnTo>
                    <a:pt x="1830261" y="2189734"/>
                  </a:lnTo>
                  <a:lnTo>
                    <a:pt x="1830261" y="2005267"/>
                  </a:lnTo>
                  <a:lnTo>
                    <a:pt x="1821244" y="2005267"/>
                  </a:lnTo>
                  <a:lnTo>
                    <a:pt x="1821244" y="2188972"/>
                  </a:lnTo>
                  <a:lnTo>
                    <a:pt x="1805178" y="2187575"/>
                  </a:lnTo>
                  <a:lnTo>
                    <a:pt x="1805178" y="2002473"/>
                  </a:lnTo>
                  <a:lnTo>
                    <a:pt x="1796161" y="2002473"/>
                  </a:lnTo>
                  <a:lnTo>
                    <a:pt x="1796161" y="2186813"/>
                  </a:lnTo>
                  <a:lnTo>
                    <a:pt x="1780096" y="2185416"/>
                  </a:lnTo>
                  <a:lnTo>
                    <a:pt x="1780096" y="1999615"/>
                  </a:lnTo>
                  <a:lnTo>
                    <a:pt x="1771079" y="1999615"/>
                  </a:lnTo>
                  <a:lnTo>
                    <a:pt x="1771079" y="2184654"/>
                  </a:lnTo>
                  <a:lnTo>
                    <a:pt x="1755013" y="2183257"/>
                  </a:lnTo>
                  <a:lnTo>
                    <a:pt x="1755013" y="1996821"/>
                  </a:lnTo>
                  <a:lnTo>
                    <a:pt x="1745996" y="1996821"/>
                  </a:lnTo>
                  <a:lnTo>
                    <a:pt x="1745996" y="2182495"/>
                  </a:lnTo>
                  <a:lnTo>
                    <a:pt x="1729931" y="2181098"/>
                  </a:lnTo>
                  <a:lnTo>
                    <a:pt x="1729931" y="1993963"/>
                  </a:lnTo>
                  <a:lnTo>
                    <a:pt x="1720914" y="1993963"/>
                  </a:lnTo>
                  <a:lnTo>
                    <a:pt x="1720914" y="2180273"/>
                  </a:lnTo>
                  <a:lnTo>
                    <a:pt x="1704848" y="2178875"/>
                  </a:lnTo>
                  <a:lnTo>
                    <a:pt x="1704848" y="1991106"/>
                  </a:lnTo>
                  <a:lnTo>
                    <a:pt x="1695831" y="1991106"/>
                  </a:lnTo>
                  <a:lnTo>
                    <a:pt x="1695831" y="2178113"/>
                  </a:lnTo>
                  <a:lnTo>
                    <a:pt x="1678940" y="2176653"/>
                  </a:lnTo>
                  <a:lnTo>
                    <a:pt x="1679766" y="2176653"/>
                  </a:lnTo>
                  <a:lnTo>
                    <a:pt x="1679766" y="1988249"/>
                  </a:lnTo>
                  <a:lnTo>
                    <a:pt x="1670748" y="1988249"/>
                  </a:lnTo>
                  <a:lnTo>
                    <a:pt x="1670748" y="2175891"/>
                  </a:lnTo>
                  <a:lnTo>
                    <a:pt x="1652524" y="2174304"/>
                  </a:lnTo>
                  <a:lnTo>
                    <a:pt x="1652524" y="1983930"/>
                  </a:lnTo>
                  <a:lnTo>
                    <a:pt x="2049082" y="2026539"/>
                  </a:lnTo>
                  <a:lnTo>
                    <a:pt x="2049082" y="2205418"/>
                  </a:lnTo>
                  <a:lnTo>
                    <a:pt x="2058098" y="2205418"/>
                  </a:lnTo>
                  <a:lnTo>
                    <a:pt x="2058098" y="459041"/>
                  </a:lnTo>
                  <a:lnTo>
                    <a:pt x="2058035" y="458343"/>
                  </a:lnTo>
                  <a:cubicBezTo>
                    <a:pt x="2057972" y="458152"/>
                    <a:pt x="2054797" y="436626"/>
                    <a:pt x="2066607" y="422846"/>
                  </a:cubicBezTo>
                  <a:cubicBezTo>
                    <a:pt x="2073275" y="415099"/>
                    <a:pt x="2083626" y="411163"/>
                    <a:pt x="2097405" y="411163"/>
                  </a:cubicBezTo>
                  <a:cubicBezTo>
                    <a:pt x="2142935" y="411163"/>
                    <a:pt x="2150999" y="444691"/>
                    <a:pt x="2151825" y="448627"/>
                  </a:cubicBezTo>
                  <a:lnTo>
                    <a:pt x="2151825" y="2217674"/>
                  </a:lnTo>
                  <a:close/>
                  <a:moveTo>
                    <a:pt x="2160842" y="794639"/>
                  </a:moveTo>
                  <a:lnTo>
                    <a:pt x="2264601" y="817499"/>
                  </a:lnTo>
                  <a:lnTo>
                    <a:pt x="2264601" y="2040763"/>
                  </a:lnTo>
                  <a:lnTo>
                    <a:pt x="2253234" y="2039556"/>
                  </a:lnTo>
                  <a:lnTo>
                    <a:pt x="2253234" y="2038350"/>
                  </a:lnTo>
                  <a:lnTo>
                    <a:pt x="2244217" y="2038350"/>
                  </a:lnTo>
                  <a:lnTo>
                    <a:pt x="2244217" y="2038604"/>
                  </a:lnTo>
                  <a:lnTo>
                    <a:pt x="2230882" y="2037143"/>
                  </a:lnTo>
                  <a:lnTo>
                    <a:pt x="2230882" y="2035556"/>
                  </a:lnTo>
                  <a:lnTo>
                    <a:pt x="2221865" y="2035556"/>
                  </a:lnTo>
                  <a:lnTo>
                    <a:pt x="2221865" y="2036191"/>
                  </a:lnTo>
                  <a:lnTo>
                    <a:pt x="2208530" y="2034730"/>
                  </a:lnTo>
                  <a:lnTo>
                    <a:pt x="2208530" y="2032699"/>
                  </a:lnTo>
                  <a:lnTo>
                    <a:pt x="2199513" y="2032699"/>
                  </a:lnTo>
                  <a:lnTo>
                    <a:pt x="2199513" y="2033778"/>
                  </a:lnTo>
                  <a:lnTo>
                    <a:pt x="2186178" y="2032317"/>
                  </a:lnTo>
                  <a:lnTo>
                    <a:pt x="2186178" y="2029905"/>
                  </a:lnTo>
                  <a:lnTo>
                    <a:pt x="2177161" y="2029905"/>
                  </a:lnTo>
                  <a:lnTo>
                    <a:pt x="2177161" y="2031365"/>
                  </a:lnTo>
                  <a:lnTo>
                    <a:pt x="2160778" y="2029587"/>
                  </a:lnTo>
                  <a:lnTo>
                    <a:pt x="2160778" y="794639"/>
                  </a:lnTo>
                  <a:close/>
                  <a:moveTo>
                    <a:pt x="2288985" y="2229549"/>
                  </a:moveTo>
                  <a:lnTo>
                    <a:pt x="2160842" y="2218436"/>
                  </a:lnTo>
                  <a:lnTo>
                    <a:pt x="2160842" y="2038604"/>
                  </a:lnTo>
                  <a:lnTo>
                    <a:pt x="2177225" y="2040382"/>
                  </a:lnTo>
                  <a:lnTo>
                    <a:pt x="2177225" y="2215896"/>
                  </a:lnTo>
                  <a:lnTo>
                    <a:pt x="2186242" y="2215896"/>
                  </a:lnTo>
                  <a:lnTo>
                    <a:pt x="2186242" y="2041335"/>
                  </a:lnTo>
                  <a:lnTo>
                    <a:pt x="2199577" y="2042795"/>
                  </a:lnTo>
                  <a:lnTo>
                    <a:pt x="2199577" y="2218690"/>
                  </a:lnTo>
                  <a:lnTo>
                    <a:pt x="2208594" y="2218690"/>
                  </a:lnTo>
                  <a:lnTo>
                    <a:pt x="2208594" y="2043748"/>
                  </a:lnTo>
                  <a:lnTo>
                    <a:pt x="2221929" y="2045208"/>
                  </a:lnTo>
                  <a:lnTo>
                    <a:pt x="2221929" y="2221548"/>
                  </a:lnTo>
                  <a:lnTo>
                    <a:pt x="2230946" y="2221548"/>
                  </a:lnTo>
                  <a:lnTo>
                    <a:pt x="2230946" y="2046161"/>
                  </a:lnTo>
                  <a:lnTo>
                    <a:pt x="2244281" y="2047621"/>
                  </a:lnTo>
                  <a:lnTo>
                    <a:pt x="2244281" y="2224342"/>
                  </a:lnTo>
                  <a:lnTo>
                    <a:pt x="2253298" y="2224342"/>
                  </a:lnTo>
                  <a:lnTo>
                    <a:pt x="2253298" y="2048574"/>
                  </a:lnTo>
                  <a:lnTo>
                    <a:pt x="2264664" y="2049780"/>
                  </a:lnTo>
                  <a:lnTo>
                    <a:pt x="2264664" y="2053273"/>
                  </a:lnTo>
                  <a:lnTo>
                    <a:pt x="2266696" y="2053273"/>
                  </a:lnTo>
                  <a:lnTo>
                    <a:pt x="2266696" y="2227136"/>
                  </a:lnTo>
                  <a:lnTo>
                    <a:pt x="2275713" y="2227136"/>
                  </a:lnTo>
                  <a:lnTo>
                    <a:pt x="2275713" y="2050986"/>
                  </a:lnTo>
                  <a:lnTo>
                    <a:pt x="2289048" y="2052447"/>
                  </a:lnTo>
                  <a:lnTo>
                    <a:pt x="2289048" y="2229549"/>
                  </a:lnTo>
                  <a:close/>
                  <a:moveTo>
                    <a:pt x="2311337" y="2231517"/>
                  </a:moveTo>
                  <a:lnTo>
                    <a:pt x="2293112" y="2229930"/>
                  </a:lnTo>
                  <a:lnTo>
                    <a:pt x="2298002" y="2229930"/>
                  </a:lnTo>
                  <a:lnTo>
                    <a:pt x="2298002" y="2053336"/>
                  </a:lnTo>
                  <a:lnTo>
                    <a:pt x="2311337" y="2054797"/>
                  </a:lnTo>
                  <a:lnTo>
                    <a:pt x="2311337" y="2231517"/>
                  </a:lnTo>
                  <a:close/>
                  <a:moveTo>
                    <a:pt x="2333689" y="2233422"/>
                  </a:moveTo>
                  <a:lnTo>
                    <a:pt x="2320354" y="2232279"/>
                  </a:lnTo>
                  <a:lnTo>
                    <a:pt x="2320354" y="2055749"/>
                  </a:lnTo>
                  <a:lnTo>
                    <a:pt x="2333689" y="2057210"/>
                  </a:lnTo>
                  <a:lnTo>
                    <a:pt x="2333689" y="2233422"/>
                  </a:lnTo>
                  <a:close/>
                  <a:moveTo>
                    <a:pt x="2356041" y="2235391"/>
                  </a:moveTo>
                  <a:lnTo>
                    <a:pt x="2342706" y="2234248"/>
                  </a:lnTo>
                  <a:lnTo>
                    <a:pt x="2342706" y="2058162"/>
                  </a:lnTo>
                  <a:lnTo>
                    <a:pt x="2356041" y="2059623"/>
                  </a:lnTo>
                  <a:lnTo>
                    <a:pt x="2356041" y="2235391"/>
                  </a:lnTo>
                  <a:close/>
                  <a:moveTo>
                    <a:pt x="2378393" y="2237296"/>
                  </a:moveTo>
                  <a:lnTo>
                    <a:pt x="2365058" y="2236153"/>
                  </a:lnTo>
                  <a:lnTo>
                    <a:pt x="2365058" y="2060575"/>
                  </a:lnTo>
                  <a:lnTo>
                    <a:pt x="2378393" y="2062036"/>
                  </a:lnTo>
                  <a:lnTo>
                    <a:pt x="2378393" y="2237296"/>
                  </a:lnTo>
                  <a:close/>
                  <a:moveTo>
                    <a:pt x="2400745" y="2239264"/>
                  </a:moveTo>
                  <a:lnTo>
                    <a:pt x="2387410" y="2238121"/>
                  </a:lnTo>
                  <a:lnTo>
                    <a:pt x="2387410" y="2062988"/>
                  </a:lnTo>
                  <a:lnTo>
                    <a:pt x="2400745" y="2064449"/>
                  </a:lnTo>
                  <a:lnTo>
                    <a:pt x="2400745" y="2239264"/>
                  </a:lnTo>
                  <a:close/>
                  <a:moveTo>
                    <a:pt x="2423033" y="2241169"/>
                  </a:moveTo>
                  <a:lnTo>
                    <a:pt x="2409698" y="2240026"/>
                  </a:lnTo>
                  <a:lnTo>
                    <a:pt x="2409698" y="2065337"/>
                  </a:lnTo>
                  <a:lnTo>
                    <a:pt x="2423033" y="2066798"/>
                  </a:lnTo>
                  <a:lnTo>
                    <a:pt x="2423033" y="2241169"/>
                  </a:lnTo>
                  <a:close/>
                  <a:moveTo>
                    <a:pt x="2445385" y="2243137"/>
                  </a:moveTo>
                  <a:lnTo>
                    <a:pt x="2432050" y="2241994"/>
                  </a:lnTo>
                  <a:lnTo>
                    <a:pt x="2432050" y="2067750"/>
                  </a:lnTo>
                  <a:lnTo>
                    <a:pt x="2445385" y="2069211"/>
                  </a:lnTo>
                  <a:lnTo>
                    <a:pt x="2445385" y="2243137"/>
                  </a:lnTo>
                  <a:close/>
                  <a:moveTo>
                    <a:pt x="2467737" y="2245106"/>
                  </a:moveTo>
                  <a:lnTo>
                    <a:pt x="2454402" y="2243963"/>
                  </a:lnTo>
                  <a:lnTo>
                    <a:pt x="2454402" y="2070227"/>
                  </a:lnTo>
                  <a:lnTo>
                    <a:pt x="2467737" y="2071687"/>
                  </a:lnTo>
                  <a:lnTo>
                    <a:pt x="2467737" y="2245106"/>
                  </a:lnTo>
                  <a:close/>
                  <a:moveTo>
                    <a:pt x="2490089" y="2247011"/>
                  </a:moveTo>
                  <a:lnTo>
                    <a:pt x="2476754" y="2245868"/>
                  </a:lnTo>
                  <a:lnTo>
                    <a:pt x="2476754" y="2072576"/>
                  </a:lnTo>
                  <a:lnTo>
                    <a:pt x="2490089" y="2074037"/>
                  </a:lnTo>
                  <a:lnTo>
                    <a:pt x="2490089" y="2247011"/>
                  </a:lnTo>
                  <a:close/>
                  <a:moveTo>
                    <a:pt x="2518029" y="2249424"/>
                  </a:moveTo>
                  <a:lnTo>
                    <a:pt x="2499106" y="2247773"/>
                  </a:lnTo>
                  <a:lnTo>
                    <a:pt x="2499106" y="2074926"/>
                  </a:lnTo>
                  <a:lnTo>
                    <a:pt x="2518029" y="2076958"/>
                  </a:lnTo>
                  <a:lnTo>
                    <a:pt x="2518029" y="2249424"/>
                  </a:lnTo>
                  <a:close/>
                  <a:moveTo>
                    <a:pt x="2518029" y="2067941"/>
                  </a:moveTo>
                  <a:lnTo>
                    <a:pt x="2298002" y="2044319"/>
                  </a:lnTo>
                  <a:lnTo>
                    <a:pt x="2298002" y="2043938"/>
                  </a:lnTo>
                  <a:lnTo>
                    <a:pt x="2294255" y="2043938"/>
                  </a:lnTo>
                  <a:lnTo>
                    <a:pt x="2275650" y="2041969"/>
                  </a:lnTo>
                  <a:lnTo>
                    <a:pt x="2275650" y="2041144"/>
                  </a:lnTo>
                  <a:lnTo>
                    <a:pt x="2273618" y="2041144"/>
                  </a:lnTo>
                  <a:lnTo>
                    <a:pt x="2273618" y="817118"/>
                  </a:lnTo>
                  <a:lnTo>
                    <a:pt x="2518029" y="738695"/>
                  </a:lnTo>
                  <a:lnTo>
                    <a:pt x="2518029" y="2067941"/>
                  </a:lnTo>
                  <a:close/>
                  <a:moveTo>
                    <a:pt x="2620709" y="2258314"/>
                  </a:moveTo>
                  <a:lnTo>
                    <a:pt x="2526983" y="2250186"/>
                  </a:lnTo>
                  <a:lnTo>
                    <a:pt x="2526983" y="578739"/>
                  </a:lnTo>
                  <a:lnTo>
                    <a:pt x="2526919" y="578041"/>
                  </a:lnTo>
                  <a:cubicBezTo>
                    <a:pt x="2526856" y="577850"/>
                    <a:pt x="2523744" y="557530"/>
                    <a:pt x="2535111" y="544195"/>
                  </a:cubicBezTo>
                  <a:cubicBezTo>
                    <a:pt x="2541778" y="536385"/>
                    <a:pt x="2552256" y="532447"/>
                    <a:pt x="2566289" y="532447"/>
                  </a:cubicBezTo>
                  <a:cubicBezTo>
                    <a:pt x="2611374" y="532447"/>
                    <a:pt x="2619756" y="559435"/>
                    <a:pt x="2620709" y="563118"/>
                  </a:cubicBezTo>
                  <a:lnTo>
                    <a:pt x="2620709" y="2258314"/>
                  </a:lnTo>
                  <a:close/>
                  <a:moveTo>
                    <a:pt x="2629726" y="869632"/>
                  </a:moveTo>
                  <a:lnTo>
                    <a:pt x="2948940" y="938213"/>
                  </a:lnTo>
                  <a:lnTo>
                    <a:pt x="2948940" y="1061910"/>
                  </a:lnTo>
                  <a:lnTo>
                    <a:pt x="2783967" y="1029144"/>
                  </a:lnTo>
                  <a:lnTo>
                    <a:pt x="2784602" y="1338770"/>
                  </a:lnTo>
                  <a:lnTo>
                    <a:pt x="2793619" y="1338770"/>
                  </a:lnTo>
                  <a:lnTo>
                    <a:pt x="2793048" y="1040130"/>
                  </a:lnTo>
                  <a:lnTo>
                    <a:pt x="2949004" y="1071118"/>
                  </a:lnTo>
                  <a:lnTo>
                    <a:pt x="2949004" y="1370393"/>
                  </a:lnTo>
                  <a:lnTo>
                    <a:pt x="2629789" y="1313815"/>
                  </a:lnTo>
                  <a:lnTo>
                    <a:pt x="2629789" y="869632"/>
                  </a:lnTo>
                  <a:close/>
                  <a:moveTo>
                    <a:pt x="2629726" y="1322895"/>
                  </a:moveTo>
                  <a:lnTo>
                    <a:pt x="2948940" y="1379474"/>
                  </a:lnTo>
                  <a:lnTo>
                    <a:pt x="2948940" y="1514856"/>
                  </a:lnTo>
                  <a:lnTo>
                    <a:pt x="2629726" y="1464818"/>
                  </a:lnTo>
                  <a:lnTo>
                    <a:pt x="2629726" y="1322895"/>
                  </a:lnTo>
                  <a:close/>
                  <a:moveTo>
                    <a:pt x="2629726" y="1474025"/>
                  </a:moveTo>
                  <a:lnTo>
                    <a:pt x="2948940" y="1524063"/>
                  </a:lnTo>
                  <a:lnTo>
                    <a:pt x="2948940" y="1613408"/>
                  </a:lnTo>
                  <a:lnTo>
                    <a:pt x="2640965" y="1568260"/>
                  </a:lnTo>
                  <a:lnTo>
                    <a:pt x="2639632" y="1577149"/>
                  </a:lnTo>
                  <a:lnTo>
                    <a:pt x="2948877" y="1622488"/>
                  </a:lnTo>
                  <a:lnTo>
                    <a:pt x="2948877" y="1839786"/>
                  </a:lnTo>
                  <a:lnTo>
                    <a:pt x="2783904" y="1819211"/>
                  </a:lnTo>
                  <a:lnTo>
                    <a:pt x="2784539" y="2128393"/>
                  </a:lnTo>
                  <a:lnTo>
                    <a:pt x="2793556" y="2128393"/>
                  </a:lnTo>
                  <a:lnTo>
                    <a:pt x="2792984" y="1829372"/>
                  </a:lnTo>
                  <a:lnTo>
                    <a:pt x="2948940" y="1848803"/>
                  </a:lnTo>
                  <a:lnTo>
                    <a:pt x="2948940" y="2148205"/>
                  </a:lnTo>
                  <a:lnTo>
                    <a:pt x="2629726" y="2115185"/>
                  </a:lnTo>
                  <a:lnTo>
                    <a:pt x="2629726" y="1474025"/>
                  </a:lnTo>
                  <a:close/>
                  <a:moveTo>
                    <a:pt x="3051620" y="2295716"/>
                  </a:moveTo>
                  <a:lnTo>
                    <a:pt x="2629662" y="2259140"/>
                  </a:lnTo>
                  <a:lnTo>
                    <a:pt x="2629662" y="2124202"/>
                  </a:lnTo>
                  <a:lnTo>
                    <a:pt x="2948877" y="2157222"/>
                  </a:lnTo>
                  <a:lnTo>
                    <a:pt x="2948877" y="2285555"/>
                  </a:lnTo>
                  <a:lnTo>
                    <a:pt x="2957894" y="2285555"/>
                  </a:lnTo>
                  <a:lnTo>
                    <a:pt x="2957894" y="684975"/>
                  </a:lnTo>
                  <a:lnTo>
                    <a:pt x="2957830" y="684276"/>
                  </a:lnTo>
                  <a:cubicBezTo>
                    <a:pt x="2957830" y="684085"/>
                    <a:pt x="2954782" y="664527"/>
                    <a:pt x="2965768" y="651637"/>
                  </a:cubicBezTo>
                  <a:cubicBezTo>
                    <a:pt x="2972372" y="643890"/>
                    <a:pt x="2982976" y="639889"/>
                    <a:pt x="2997200" y="639889"/>
                  </a:cubicBezTo>
                  <a:cubicBezTo>
                    <a:pt x="3042539" y="639889"/>
                    <a:pt x="3050731" y="670179"/>
                    <a:pt x="3051620" y="673989"/>
                  </a:cubicBezTo>
                  <a:lnTo>
                    <a:pt x="3051620" y="2295716"/>
                  </a:lnTo>
                  <a:close/>
                  <a:moveTo>
                    <a:pt x="2457958" y="3150044"/>
                  </a:moveTo>
                  <a:lnTo>
                    <a:pt x="2248662" y="3150044"/>
                  </a:lnTo>
                  <a:lnTo>
                    <a:pt x="2248662" y="2614549"/>
                  </a:lnTo>
                  <a:cubicBezTo>
                    <a:pt x="2248599" y="2613279"/>
                    <a:pt x="2241614" y="2507869"/>
                    <a:pt x="2279460" y="2425636"/>
                  </a:cubicBezTo>
                  <a:cubicBezTo>
                    <a:pt x="2291017" y="2409952"/>
                    <a:pt x="2320163" y="2380933"/>
                    <a:pt x="2377059" y="2380107"/>
                  </a:cubicBezTo>
                  <a:cubicBezTo>
                    <a:pt x="2395220" y="2387917"/>
                    <a:pt x="2457958" y="2426970"/>
                    <a:pt x="2457958" y="2593277"/>
                  </a:cubicBezTo>
                  <a:lnTo>
                    <a:pt x="2457958" y="3150044"/>
                  </a:lnTo>
                  <a:close/>
                  <a:moveTo>
                    <a:pt x="2534539" y="3150044"/>
                  </a:moveTo>
                  <a:lnTo>
                    <a:pt x="2466912" y="3150044"/>
                  </a:lnTo>
                  <a:lnTo>
                    <a:pt x="2466912" y="2593277"/>
                  </a:lnTo>
                  <a:cubicBezTo>
                    <a:pt x="2466912" y="2454910"/>
                    <a:pt x="2423478" y="2401189"/>
                    <a:pt x="2396300" y="2381123"/>
                  </a:cubicBezTo>
                  <a:cubicBezTo>
                    <a:pt x="2448116" y="2387854"/>
                    <a:pt x="2534539" y="2430145"/>
                    <a:pt x="2534539" y="2637599"/>
                  </a:cubicBezTo>
                  <a:lnTo>
                    <a:pt x="2534539" y="3150044"/>
                  </a:lnTo>
                  <a:close/>
                  <a:moveTo>
                    <a:pt x="2606929" y="2661666"/>
                  </a:moveTo>
                  <a:lnTo>
                    <a:pt x="2606929" y="3150044"/>
                  </a:lnTo>
                  <a:lnTo>
                    <a:pt x="2543556" y="3150044"/>
                  </a:lnTo>
                  <a:lnTo>
                    <a:pt x="2543556" y="2637663"/>
                  </a:lnTo>
                  <a:cubicBezTo>
                    <a:pt x="2543556" y="2396998"/>
                    <a:pt x="2428685" y="2371027"/>
                    <a:pt x="2379282" y="2371027"/>
                  </a:cubicBezTo>
                  <a:cubicBezTo>
                    <a:pt x="2379028" y="2371027"/>
                    <a:pt x="2378837" y="2371027"/>
                    <a:pt x="2378647" y="2371027"/>
                  </a:cubicBezTo>
                  <a:cubicBezTo>
                    <a:pt x="2378329" y="2370899"/>
                    <a:pt x="2377948" y="2370773"/>
                    <a:pt x="2377631" y="2370646"/>
                  </a:cubicBezTo>
                  <a:lnTo>
                    <a:pt x="2377440" y="2371090"/>
                  </a:lnTo>
                  <a:cubicBezTo>
                    <a:pt x="2339404" y="2371471"/>
                    <a:pt x="2313051" y="2383473"/>
                    <a:pt x="2295398" y="2396744"/>
                  </a:cubicBezTo>
                  <a:cubicBezTo>
                    <a:pt x="2300542" y="2388997"/>
                    <a:pt x="2306130" y="2381694"/>
                    <a:pt x="2312416" y="2374900"/>
                  </a:cubicBezTo>
                  <a:cubicBezTo>
                    <a:pt x="2340928" y="2344230"/>
                    <a:pt x="2378583" y="2328609"/>
                    <a:pt x="2424303" y="2328545"/>
                  </a:cubicBezTo>
                  <a:cubicBezTo>
                    <a:pt x="2424367" y="2328545"/>
                    <a:pt x="2424494" y="2328545"/>
                    <a:pt x="2424557" y="2328545"/>
                  </a:cubicBezTo>
                  <a:cubicBezTo>
                    <a:pt x="2464880" y="2328545"/>
                    <a:pt x="2499297" y="2343023"/>
                    <a:pt x="2526919" y="2371535"/>
                  </a:cubicBezTo>
                  <a:cubicBezTo>
                    <a:pt x="2613089" y="2460752"/>
                    <a:pt x="2606993" y="2659507"/>
                    <a:pt x="2606929" y="2661666"/>
                  </a:cubicBezTo>
                  <a:close/>
                  <a:moveTo>
                    <a:pt x="2923413" y="3150044"/>
                  </a:moveTo>
                  <a:lnTo>
                    <a:pt x="2714117" y="3150044"/>
                  </a:lnTo>
                  <a:lnTo>
                    <a:pt x="2714117" y="2649474"/>
                  </a:lnTo>
                  <a:cubicBezTo>
                    <a:pt x="2714054" y="2648267"/>
                    <a:pt x="2707069" y="2549144"/>
                    <a:pt x="2745169" y="2472055"/>
                  </a:cubicBezTo>
                  <a:cubicBezTo>
                    <a:pt x="2756853" y="2457196"/>
                    <a:pt x="2785682" y="2430717"/>
                    <a:pt x="2842578" y="2430018"/>
                  </a:cubicBezTo>
                  <a:cubicBezTo>
                    <a:pt x="2860675" y="2437321"/>
                    <a:pt x="2923413" y="2473833"/>
                    <a:pt x="2923413" y="2629662"/>
                  </a:cubicBezTo>
                  <a:lnTo>
                    <a:pt x="2923413" y="3150044"/>
                  </a:lnTo>
                  <a:close/>
                  <a:moveTo>
                    <a:pt x="3000058" y="3150044"/>
                  </a:moveTo>
                  <a:lnTo>
                    <a:pt x="2932430" y="3150044"/>
                  </a:lnTo>
                  <a:lnTo>
                    <a:pt x="2932430" y="2629599"/>
                  </a:lnTo>
                  <a:cubicBezTo>
                    <a:pt x="2932430" y="2501265"/>
                    <a:pt x="2889949" y="2450465"/>
                    <a:pt x="2862707" y="2431034"/>
                  </a:cubicBezTo>
                  <a:cubicBezTo>
                    <a:pt x="2914587" y="2437702"/>
                    <a:pt x="3000058" y="2477961"/>
                    <a:pt x="3000058" y="2671128"/>
                  </a:cubicBezTo>
                  <a:lnTo>
                    <a:pt x="3000058" y="3150044"/>
                  </a:lnTo>
                  <a:close/>
                  <a:moveTo>
                    <a:pt x="3072448" y="2693670"/>
                  </a:moveTo>
                  <a:lnTo>
                    <a:pt x="3072448" y="3150044"/>
                  </a:lnTo>
                  <a:lnTo>
                    <a:pt x="3009075" y="3150044"/>
                  </a:lnTo>
                  <a:lnTo>
                    <a:pt x="3009075" y="2671128"/>
                  </a:lnTo>
                  <a:cubicBezTo>
                    <a:pt x="3009075" y="2445194"/>
                    <a:pt x="2894203" y="2420811"/>
                    <a:pt x="2844800" y="2420811"/>
                  </a:cubicBezTo>
                  <a:cubicBezTo>
                    <a:pt x="2844546" y="2420811"/>
                    <a:pt x="2844356" y="2420811"/>
                    <a:pt x="2844102" y="2420811"/>
                  </a:cubicBezTo>
                  <a:cubicBezTo>
                    <a:pt x="2843721" y="2420684"/>
                    <a:pt x="2843340" y="2420556"/>
                    <a:pt x="2843022" y="2420430"/>
                  </a:cubicBezTo>
                  <a:lnTo>
                    <a:pt x="2842895" y="2420874"/>
                  </a:lnTo>
                  <a:cubicBezTo>
                    <a:pt x="2805240" y="2421255"/>
                    <a:pt x="2779014" y="2432304"/>
                    <a:pt x="2761361" y="2444686"/>
                  </a:cubicBezTo>
                  <a:cubicBezTo>
                    <a:pt x="2765298" y="2439162"/>
                    <a:pt x="2769553" y="2433892"/>
                    <a:pt x="2774188" y="2428875"/>
                  </a:cubicBezTo>
                  <a:cubicBezTo>
                    <a:pt x="2803144" y="2397569"/>
                    <a:pt x="2842070" y="2381631"/>
                    <a:pt x="2889822" y="2381567"/>
                  </a:cubicBezTo>
                  <a:cubicBezTo>
                    <a:pt x="2889885" y="2381567"/>
                    <a:pt x="2889949" y="2381567"/>
                    <a:pt x="2890076" y="2381567"/>
                  </a:cubicBezTo>
                  <a:cubicBezTo>
                    <a:pt x="2932303" y="2381567"/>
                    <a:pt x="2968054" y="2396427"/>
                    <a:pt x="2996311" y="2425700"/>
                  </a:cubicBezTo>
                  <a:cubicBezTo>
                    <a:pt x="3078417" y="2510917"/>
                    <a:pt x="3072511" y="2691702"/>
                    <a:pt x="3072448" y="2693670"/>
                  </a:cubicBezTo>
                  <a:close/>
                  <a:moveTo>
                    <a:pt x="5661406" y="1502918"/>
                  </a:moveTo>
                  <a:lnTo>
                    <a:pt x="5777548" y="1488249"/>
                  </a:lnTo>
                  <a:lnTo>
                    <a:pt x="5773484" y="1871536"/>
                  </a:lnTo>
                  <a:lnTo>
                    <a:pt x="5661406" y="1851342"/>
                  </a:lnTo>
                  <a:lnTo>
                    <a:pt x="5661406" y="1502918"/>
                  </a:lnTo>
                  <a:close/>
                  <a:moveTo>
                    <a:pt x="5661406" y="1860486"/>
                  </a:moveTo>
                  <a:lnTo>
                    <a:pt x="5773420" y="1880680"/>
                  </a:lnTo>
                  <a:lnTo>
                    <a:pt x="5772595" y="1957514"/>
                  </a:lnTo>
                  <a:lnTo>
                    <a:pt x="5661406" y="1940116"/>
                  </a:lnTo>
                  <a:lnTo>
                    <a:pt x="5661406" y="1860486"/>
                  </a:lnTo>
                  <a:close/>
                  <a:moveTo>
                    <a:pt x="5661406" y="1949196"/>
                  </a:moveTo>
                  <a:lnTo>
                    <a:pt x="5771833" y="1966468"/>
                  </a:lnTo>
                  <a:lnTo>
                    <a:pt x="5771833" y="2026984"/>
                  </a:lnTo>
                  <a:lnTo>
                    <a:pt x="5661406" y="2010791"/>
                  </a:lnTo>
                  <a:lnTo>
                    <a:pt x="5661406" y="1949196"/>
                  </a:lnTo>
                  <a:close/>
                  <a:moveTo>
                    <a:pt x="5661406" y="2019935"/>
                  </a:moveTo>
                  <a:lnTo>
                    <a:pt x="5771769" y="2036128"/>
                  </a:lnTo>
                  <a:lnTo>
                    <a:pt x="5767515" y="2438083"/>
                  </a:lnTo>
                  <a:lnTo>
                    <a:pt x="5661406" y="2426906"/>
                  </a:lnTo>
                  <a:lnTo>
                    <a:pt x="5661406" y="2019935"/>
                  </a:lnTo>
                  <a:close/>
                  <a:moveTo>
                    <a:pt x="5459159" y="1477709"/>
                  </a:moveTo>
                  <a:lnTo>
                    <a:pt x="5572125" y="1501966"/>
                  </a:lnTo>
                  <a:lnTo>
                    <a:pt x="5572125" y="1835594"/>
                  </a:lnTo>
                  <a:lnTo>
                    <a:pt x="5541391" y="1830134"/>
                  </a:lnTo>
                  <a:lnTo>
                    <a:pt x="5546344" y="1830134"/>
                  </a:lnTo>
                  <a:lnTo>
                    <a:pt x="5546979" y="1577848"/>
                  </a:lnTo>
                  <a:lnTo>
                    <a:pt x="5459159" y="1560386"/>
                  </a:lnTo>
                  <a:lnTo>
                    <a:pt x="5459159" y="1477709"/>
                  </a:lnTo>
                  <a:close/>
                  <a:moveTo>
                    <a:pt x="5459159" y="1569593"/>
                  </a:moveTo>
                  <a:lnTo>
                    <a:pt x="5537962" y="1585214"/>
                  </a:lnTo>
                  <a:lnTo>
                    <a:pt x="5537327" y="1829372"/>
                  </a:lnTo>
                  <a:lnTo>
                    <a:pt x="5459159" y="1815529"/>
                  </a:lnTo>
                  <a:lnTo>
                    <a:pt x="5459159" y="1569593"/>
                  </a:lnTo>
                  <a:close/>
                  <a:moveTo>
                    <a:pt x="5459159" y="1824673"/>
                  </a:moveTo>
                  <a:lnTo>
                    <a:pt x="5572125" y="1844675"/>
                  </a:lnTo>
                  <a:lnTo>
                    <a:pt x="5572125" y="1926018"/>
                  </a:lnTo>
                  <a:lnTo>
                    <a:pt x="5459159" y="1908302"/>
                  </a:lnTo>
                  <a:lnTo>
                    <a:pt x="5459159" y="1824673"/>
                  </a:lnTo>
                  <a:close/>
                  <a:moveTo>
                    <a:pt x="5459159" y="1917446"/>
                  </a:moveTo>
                  <a:lnTo>
                    <a:pt x="5572125" y="1935162"/>
                  </a:lnTo>
                  <a:lnTo>
                    <a:pt x="5572125" y="1936560"/>
                  </a:lnTo>
                  <a:lnTo>
                    <a:pt x="5580888" y="1936560"/>
                  </a:lnTo>
                  <a:lnTo>
                    <a:pt x="5596573" y="1939036"/>
                  </a:lnTo>
                  <a:lnTo>
                    <a:pt x="5596446" y="2001330"/>
                  </a:lnTo>
                  <a:lnTo>
                    <a:pt x="5459159" y="1981200"/>
                  </a:lnTo>
                  <a:lnTo>
                    <a:pt x="5459159" y="1917446"/>
                  </a:lnTo>
                  <a:close/>
                  <a:moveTo>
                    <a:pt x="5459159" y="1990280"/>
                  </a:moveTo>
                  <a:lnTo>
                    <a:pt x="5605463" y="2011743"/>
                  </a:lnTo>
                  <a:lnTo>
                    <a:pt x="5605590" y="1931353"/>
                  </a:lnTo>
                  <a:lnTo>
                    <a:pt x="5581142" y="1927542"/>
                  </a:lnTo>
                  <a:lnTo>
                    <a:pt x="5581142" y="1451419"/>
                  </a:lnTo>
                  <a:lnTo>
                    <a:pt x="5580952" y="1450149"/>
                  </a:lnTo>
                  <a:cubicBezTo>
                    <a:pt x="5580888" y="1449959"/>
                    <a:pt x="5580571" y="1448499"/>
                    <a:pt x="5581904" y="1446784"/>
                  </a:cubicBezTo>
                  <a:cubicBezTo>
                    <a:pt x="5583428" y="1444879"/>
                    <a:pt x="5589016" y="1440370"/>
                    <a:pt x="5608447" y="1440370"/>
                  </a:cubicBezTo>
                  <a:cubicBezTo>
                    <a:pt x="5637911" y="1440370"/>
                    <a:pt x="5649722" y="1452753"/>
                    <a:pt x="5652453" y="1456309"/>
                  </a:cubicBezTo>
                  <a:lnTo>
                    <a:pt x="5652453" y="2574671"/>
                  </a:lnTo>
                  <a:lnTo>
                    <a:pt x="5580888" y="2569337"/>
                  </a:lnTo>
                  <a:lnTo>
                    <a:pt x="5580888" y="2019491"/>
                  </a:lnTo>
                  <a:lnTo>
                    <a:pt x="5571871" y="2019491"/>
                  </a:lnTo>
                  <a:lnTo>
                    <a:pt x="5571871" y="2419794"/>
                  </a:lnTo>
                  <a:lnTo>
                    <a:pt x="5540629" y="2416556"/>
                  </a:lnTo>
                  <a:lnTo>
                    <a:pt x="5546344" y="2416556"/>
                  </a:lnTo>
                  <a:lnTo>
                    <a:pt x="5546979" y="2163953"/>
                  </a:lnTo>
                  <a:lnTo>
                    <a:pt x="5459159" y="2152967"/>
                  </a:lnTo>
                  <a:lnTo>
                    <a:pt x="5459159" y="1990280"/>
                  </a:lnTo>
                  <a:close/>
                  <a:moveTo>
                    <a:pt x="5459159" y="2162048"/>
                  </a:moveTo>
                  <a:lnTo>
                    <a:pt x="5537962" y="2171891"/>
                  </a:lnTo>
                  <a:lnTo>
                    <a:pt x="5537327" y="2416175"/>
                  </a:lnTo>
                  <a:lnTo>
                    <a:pt x="5459159" y="2408111"/>
                  </a:lnTo>
                  <a:lnTo>
                    <a:pt x="5459159" y="2162048"/>
                  </a:lnTo>
                  <a:close/>
                  <a:moveTo>
                    <a:pt x="5459159" y="2417128"/>
                  </a:moveTo>
                  <a:lnTo>
                    <a:pt x="5571871" y="2428811"/>
                  </a:lnTo>
                  <a:lnTo>
                    <a:pt x="5571871" y="2568638"/>
                  </a:lnTo>
                  <a:lnTo>
                    <a:pt x="5459159" y="2560256"/>
                  </a:lnTo>
                  <a:lnTo>
                    <a:pt x="5459159" y="2417128"/>
                  </a:lnTo>
                  <a:close/>
                  <a:moveTo>
                    <a:pt x="5379657" y="1398587"/>
                  </a:moveTo>
                  <a:cubicBezTo>
                    <a:pt x="5381117" y="1396555"/>
                    <a:pt x="5386705" y="1391856"/>
                    <a:pt x="5406136" y="1391856"/>
                  </a:cubicBezTo>
                  <a:cubicBezTo>
                    <a:pt x="5435727" y="1391856"/>
                    <a:pt x="5447475" y="1404937"/>
                    <a:pt x="5450142" y="1408557"/>
                  </a:cubicBezTo>
                  <a:lnTo>
                    <a:pt x="5450142" y="2559622"/>
                  </a:lnTo>
                  <a:lnTo>
                    <a:pt x="5378577" y="2554287"/>
                  </a:lnTo>
                  <a:lnTo>
                    <a:pt x="5378577" y="1978533"/>
                  </a:lnTo>
                  <a:lnTo>
                    <a:pt x="5400675" y="1981772"/>
                  </a:lnTo>
                  <a:lnTo>
                    <a:pt x="5400675" y="1899285"/>
                  </a:lnTo>
                  <a:lnTo>
                    <a:pt x="5378831" y="1895856"/>
                  </a:lnTo>
                  <a:lnTo>
                    <a:pt x="5378831" y="1403541"/>
                  </a:lnTo>
                  <a:lnTo>
                    <a:pt x="5378641" y="1402143"/>
                  </a:lnTo>
                  <a:cubicBezTo>
                    <a:pt x="5378641" y="1402143"/>
                    <a:pt x="5378260" y="1400429"/>
                    <a:pt x="5379657" y="1398587"/>
                  </a:cubicBezTo>
                  <a:close/>
                  <a:moveTo>
                    <a:pt x="5231638" y="1428813"/>
                  </a:moveTo>
                  <a:lnTo>
                    <a:pt x="5369878" y="1458531"/>
                  </a:lnTo>
                  <a:lnTo>
                    <a:pt x="5369878" y="1799717"/>
                  </a:lnTo>
                  <a:lnTo>
                    <a:pt x="5331651" y="1792923"/>
                  </a:lnTo>
                  <a:lnTo>
                    <a:pt x="5334191" y="1535557"/>
                  </a:lnTo>
                  <a:lnTo>
                    <a:pt x="5231638" y="1515174"/>
                  </a:lnTo>
                  <a:lnTo>
                    <a:pt x="5231638" y="1428813"/>
                  </a:lnTo>
                  <a:close/>
                  <a:moveTo>
                    <a:pt x="5231638" y="1524381"/>
                  </a:moveTo>
                  <a:lnTo>
                    <a:pt x="5325110" y="1542923"/>
                  </a:lnTo>
                  <a:lnTo>
                    <a:pt x="5322697" y="1791272"/>
                  </a:lnTo>
                  <a:lnTo>
                    <a:pt x="5231638" y="1775142"/>
                  </a:lnTo>
                  <a:lnTo>
                    <a:pt x="5231638" y="1524381"/>
                  </a:lnTo>
                  <a:close/>
                  <a:moveTo>
                    <a:pt x="5231638" y="1784350"/>
                  </a:moveTo>
                  <a:lnTo>
                    <a:pt x="5369878" y="1808861"/>
                  </a:lnTo>
                  <a:lnTo>
                    <a:pt x="5369878" y="1894395"/>
                  </a:lnTo>
                  <a:lnTo>
                    <a:pt x="5231638" y="1872742"/>
                  </a:lnTo>
                  <a:lnTo>
                    <a:pt x="5231638" y="1784350"/>
                  </a:lnTo>
                  <a:close/>
                  <a:moveTo>
                    <a:pt x="5231638" y="1881823"/>
                  </a:moveTo>
                  <a:lnTo>
                    <a:pt x="5369878" y="1903476"/>
                  </a:lnTo>
                  <a:lnTo>
                    <a:pt x="5369878" y="1909572"/>
                  </a:lnTo>
                  <a:lnTo>
                    <a:pt x="5378895" y="1909572"/>
                  </a:lnTo>
                  <a:lnTo>
                    <a:pt x="5378895" y="1904873"/>
                  </a:lnTo>
                  <a:lnTo>
                    <a:pt x="5391722" y="1906905"/>
                  </a:lnTo>
                  <a:lnTo>
                    <a:pt x="5391722" y="1971294"/>
                  </a:lnTo>
                  <a:lnTo>
                    <a:pt x="5231638" y="1947862"/>
                  </a:lnTo>
                  <a:lnTo>
                    <a:pt x="5231638" y="1881823"/>
                  </a:lnTo>
                  <a:close/>
                  <a:moveTo>
                    <a:pt x="5231638" y="1956943"/>
                  </a:moveTo>
                  <a:lnTo>
                    <a:pt x="5369624" y="1977136"/>
                  </a:lnTo>
                  <a:lnTo>
                    <a:pt x="5369624" y="2398840"/>
                  </a:lnTo>
                  <a:lnTo>
                    <a:pt x="5331651" y="2394903"/>
                  </a:lnTo>
                  <a:lnTo>
                    <a:pt x="5334191" y="2137410"/>
                  </a:lnTo>
                  <a:lnTo>
                    <a:pt x="5231638" y="2124583"/>
                  </a:lnTo>
                  <a:lnTo>
                    <a:pt x="5231638" y="1956943"/>
                  </a:lnTo>
                  <a:close/>
                  <a:moveTo>
                    <a:pt x="5231638" y="2133663"/>
                  </a:moveTo>
                  <a:lnTo>
                    <a:pt x="5325110" y="2145348"/>
                  </a:lnTo>
                  <a:lnTo>
                    <a:pt x="5322697" y="2394013"/>
                  </a:lnTo>
                  <a:lnTo>
                    <a:pt x="5231638" y="2384616"/>
                  </a:lnTo>
                  <a:lnTo>
                    <a:pt x="5231638" y="2133663"/>
                  </a:lnTo>
                  <a:close/>
                  <a:moveTo>
                    <a:pt x="5231638" y="2393569"/>
                  </a:moveTo>
                  <a:lnTo>
                    <a:pt x="5369624" y="2407856"/>
                  </a:lnTo>
                  <a:lnTo>
                    <a:pt x="5369624" y="2553589"/>
                  </a:lnTo>
                  <a:lnTo>
                    <a:pt x="5231638" y="2543302"/>
                  </a:lnTo>
                  <a:lnTo>
                    <a:pt x="5231638" y="2393569"/>
                  </a:lnTo>
                  <a:close/>
                  <a:moveTo>
                    <a:pt x="5152200" y="1349311"/>
                  </a:moveTo>
                  <a:cubicBezTo>
                    <a:pt x="5154105" y="1346772"/>
                    <a:pt x="5160010" y="1342454"/>
                    <a:pt x="5178616" y="1342454"/>
                  </a:cubicBezTo>
                  <a:cubicBezTo>
                    <a:pt x="5208270" y="1342454"/>
                    <a:pt x="5220018" y="1355979"/>
                    <a:pt x="5222621" y="1359662"/>
                  </a:cubicBezTo>
                  <a:lnTo>
                    <a:pt x="5222621" y="2542730"/>
                  </a:lnTo>
                  <a:lnTo>
                    <a:pt x="5151057" y="2537397"/>
                  </a:lnTo>
                  <a:lnTo>
                    <a:pt x="5151057" y="1945195"/>
                  </a:lnTo>
                  <a:lnTo>
                    <a:pt x="5175631" y="1948815"/>
                  </a:lnTo>
                  <a:lnTo>
                    <a:pt x="5175758" y="1864042"/>
                  </a:lnTo>
                  <a:lnTo>
                    <a:pt x="5151311" y="1860232"/>
                  </a:lnTo>
                  <a:lnTo>
                    <a:pt x="5151311" y="1354709"/>
                  </a:lnTo>
                  <a:lnTo>
                    <a:pt x="5151120" y="1353375"/>
                  </a:lnTo>
                  <a:cubicBezTo>
                    <a:pt x="5151120" y="1353185"/>
                    <a:pt x="5150676" y="1351343"/>
                    <a:pt x="5152200" y="1349311"/>
                  </a:cubicBezTo>
                  <a:close/>
                  <a:moveTo>
                    <a:pt x="4968240" y="1372172"/>
                  </a:moveTo>
                  <a:lnTo>
                    <a:pt x="5142294" y="1409573"/>
                  </a:lnTo>
                  <a:lnTo>
                    <a:pt x="5142294" y="1759331"/>
                  </a:lnTo>
                  <a:lnTo>
                    <a:pt x="5088890" y="1749869"/>
                  </a:lnTo>
                  <a:lnTo>
                    <a:pt x="5091494" y="1487361"/>
                  </a:lnTo>
                  <a:lnTo>
                    <a:pt x="4968240" y="1462913"/>
                  </a:lnTo>
                  <a:lnTo>
                    <a:pt x="4968240" y="1372172"/>
                  </a:lnTo>
                  <a:close/>
                  <a:moveTo>
                    <a:pt x="4968240" y="1472120"/>
                  </a:moveTo>
                  <a:lnTo>
                    <a:pt x="5082413" y="1494790"/>
                  </a:lnTo>
                  <a:lnTo>
                    <a:pt x="5079937" y="1748282"/>
                  </a:lnTo>
                  <a:lnTo>
                    <a:pt x="4968240" y="1728470"/>
                  </a:lnTo>
                  <a:lnTo>
                    <a:pt x="4968240" y="1472120"/>
                  </a:lnTo>
                  <a:close/>
                  <a:moveTo>
                    <a:pt x="4968240" y="1737614"/>
                  </a:moveTo>
                  <a:lnTo>
                    <a:pt x="5142294" y="1768475"/>
                  </a:lnTo>
                  <a:lnTo>
                    <a:pt x="5142294" y="1858709"/>
                  </a:lnTo>
                  <a:lnTo>
                    <a:pt x="4968240" y="1831404"/>
                  </a:lnTo>
                  <a:lnTo>
                    <a:pt x="4968240" y="1737614"/>
                  </a:lnTo>
                  <a:close/>
                  <a:moveTo>
                    <a:pt x="4968240" y="1840548"/>
                  </a:moveTo>
                  <a:lnTo>
                    <a:pt x="5142294" y="1867853"/>
                  </a:lnTo>
                  <a:lnTo>
                    <a:pt x="5142294" y="1873949"/>
                  </a:lnTo>
                  <a:lnTo>
                    <a:pt x="5151311" y="1873949"/>
                  </a:lnTo>
                  <a:lnTo>
                    <a:pt x="5151311" y="1869249"/>
                  </a:lnTo>
                  <a:lnTo>
                    <a:pt x="5166741" y="1871662"/>
                  </a:lnTo>
                  <a:lnTo>
                    <a:pt x="5166614" y="1938337"/>
                  </a:lnTo>
                  <a:lnTo>
                    <a:pt x="4968240" y="1909255"/>
                  </a:lnTo>
                  <a:lnTo>
                    <a:pt x="4968240" y="1840548"/>
                  </a:lnTo>
                  <a:close/>
                  <a:moveTo>
                    <a:pt x="4968240" y="1918335"/>
                  </a:moveTo>
                  <a:lnTo>
                    <a:pt x="5142040" y="1943799"/>
                  </a:lnTo>
                  <a:lnTo>
                    <a:pt x="5142040" y="2375281"/>
                  </a:lnTo>
                  <a:lnTo>
                    <a:pt x="5088890" y="2369756"/>
                  </a:lnTo>
                  <a:lnTo>
                    <a:pt x="5091494" y="2107057"/>
                  </a:lnTo>
                  <a:lnTo>
                    <a:pt x="4968240" y="2091690"/>
                  </a:lnTo>
                  <a:lnTo>
                    <a:pt x="4968240" y="1918335"/>
                  </a:lnTo>
                  <a:close/>
                  <a:moveTo>
                    <a:pt x="4968240" y="2100771"/>
                  </a:moveTo>
                  <a:lnTo>
                    <a:pt x="5082413" y="2114994"/>
                  </a:lnTo>
                  <a:lnTo>
                    <a:pt x="5079937" y="2368804"/>
                  </a:lnTo>
                  <a:lnTo>
                    <a:pt x="4968240" y="2357247"/>
                  </a:lnTo>
                  <a:lnTo>
                    <a:pt x="4968240" y="2100771"/>
                  </a:lnTo>
                  <a:close/>
                  <a:moveTo>
                    <a:pt x="4968240" y="2366328"/>
                  </a:moveTo>
                  <a:lnTo>
                    <a:pt x="5142040" y="2384298"/>
                  </a:lnTo>
                  <a:lnTo>
                    <a:pt x="5142040" y="2536635"/>
                  </a:lnTo>
                  <a:lnTo>
                    <a:pt x="4968240" y="2523744"/>
                  </a:lnTo>
                  <a:lnTo>
                    <a:pt x="4968240" y="2366328"/>
                  </a:lnTo>
                  <a:close/>
                  <a:moveTo>
                    <a:pt x="4889119" y="1277366"/>
                  </a:moveTo>
                  <a:cubicBezTo>
                    <a:pt x="4891151" y="1274826"/>
                    <a:pt x="4897184" y="1270508"/>
                    <a:pt x="4915281" y="1270508"/>
                  </a:cubicBezTo>
                  <a:cubicBezTo>
                    <a:pt x="4945063" y="1270508"/>
                    <a:pt x="4956747" y="1284732"/>
                    <a:pt x="4959287" y="1288479"/>
                  </a:cubicBezTo>
                  <a:lnTo>
                    <a:pt x="4959287" y="2523046"/>
                  </a:lnTo>
                  <a:lnTo>
                    <a:pt x="4887722" y="2517711"/>
                  </a:lnTo>
                  <a:lnTo>
                    <a:pt x="4887722" y="1906461"/>
                  </a:lnTo>
                  <a:lnTo>
                    <a:pt x="4907280" y="1909318"/>
                  </a:lnTo>
                  <a:lnTo>
                    <a:pt x="4908042" y="1821879"/>
                  </a:lnTo>
                  <a:lnTo>
                    <a:pt x="4887976" y="1818704"/>
                  </a:lnTo>
                  <a:lnTo>
                    <a:pt x="4887976" y="1283208"/>
                  </a:lnTo>
                  <a:lnTo>
                    <a:pt x="4887849" y="1282001"/>
                  </a:lnTo>
                  <a:cubicBezTo>
                    <a:pt x="4887722" y="1281938"/>
                    <a:pt x="4887278" y="1279716"/>
                    <a:pt x="4889119" y="1277366"/>
                  </a:cubicBezTo>
                  <a:close/>
                  <a:moveTo>
                    <a:pt x="4693349" y="1417511"/>
                  </a:moveTo>
                  <a:lnTo>
                    <a:pt x="4820412" y="1442720"/>
                  </a:lnTo>
                  <a:lnTo>
                    <a:pt x="4820031" y="1700911"/>
                  </a:lnTo>
                  <a:lnTo>
                    <a:pt x="4829048" y="1700911"/>
                  </a:lnTo>
                  <a:lnTo>
                    <a:pt x="4829429" y="1435291"/>
                  </a:lnTo>
                  <a:lnTo>
                    <a:pt x="4693349" y="1408303"/>
                  </a:lnTo>
                  <a:lnTo>
                    <a:pt x="4693349" y="1313117"/>
                  </a:lnTo>
                  <a:lnTo>
                    <a:pt x="4878959" y="1352994"/>
                  </a:lnTo>
                  <a:lnTo>
                    <a:pt x="4878959" y="1712659"/>
                  </a:lnTo>
                  <a:lnTo>
                    <a:pt x="4693349" y="1679766"/>
                  </a:lnTo>
                  <a:lnTo>
                    <a:pt x="4693349" y="1417511"/>
                  </a:lnTo>
                  <a:close/>
                  <a:moveTo>
                    <a:pt x="4693349" y="1688846"/>
                  </a:moveTo>
                  <a:lnTo>
                    <a:pt x="4878959" y="1721739"/>
                  </a:lnTo>
                  <a:lnTo>
                    <a:pt x="4878959" y="1817370"/>
                  </a:lnTo>
                  <a:lnTo>
                    <a:pt x="4693349" y="1788287"/>
                  </a:lnTo>
                  <a:lnTo>
                    <a:pt x="4693349" y="1688846"/>
                  </a:lnTo>
                  <a:close/>
                  <a:moveTo>
                    <a:pt x="4693349" y="1797431"/>
                  </a:moveTo>
                  <a:lnTo>
                    <a:pt x="4898962" y="1829625"/>
                  </a:lnTo>
                  <a:lnTo>
                    <a:pt x="4898390" y="1898967"/>
                  </a:lnTo>
                  <a:lnTo>
                    <a:pt x="4693349" y="1868932"/>
                  </a:lnTo>
                  <a:lnTo>
                    <a:pt x="4693349" y="1797431"/>
                  </a:lnTo>
                  <a:close/>
                  <a:moveTo>
                    <a:pt x="4693349" y="2066480"/>
                  </a:moveTo>
                  <a:lnTo>
                    <a:pt x="4820412" y="2082355"/>
                  </a:lnTo>
                  <a:lnTo>
                    <a:pt x="4820031" y="2340292"/>
                  </a:lnTo>
                  <a:lnTo>
                    <a:pt x="4829048" y="2340292"/>
                  </a:lnTo>
                  <a:lnTo>
                    <a:pt x="4829429" y="2074355"/>
                  </a:lnTo>
                  <a:lnTo>
                    <a:pt x="4693349" y="2057400"/>
                  </a:lnTo>
                  <a:lnTo>
                    <a:pt x="4693349" y="1878076"/>
                  </a:lnTo>
                  <a:lnTo>
                    <a:pt x="4878705" y="1905254"/>
                  </a:lnTo>
                  <a:lnTo>
                    <a:pt x="4878705" y="2348040"/>
                  </a:lnTo>
                  <a:lnTo>
                    <a:pt x="4693349" y="2328862"/>
                  </a:lnTo>
                  <a:lnTo>
                    <a:pt x="4693349" y="2066480"/>
                  </a:lnTo>
                  <a:close/>
                  <a:moveTo>
                    <a:pt x="4693349" y="2337880"/>
                  </a:moveTo>
                  <a:lnTo>
                    <a:pt x="4878705" y="2357056"/>
                  </a:lnTo>
                  <a:lnTo>
                    <a:pt x="4878705" y="2517140"/>
                  </a:lnTo>
                  <a:lnTo>
                    <a:pt x="4693349" y="2503361"/>
                  </a:lnTo>
                  <a:lnTo>
                    <a:pt x="4693349" y="2337880"/>
                  </a:lnTo>
                  <a:close/>
                  <a:moveTo>
                    <a:pt x="4614355" y="1217422"/>
                  </a:moveTo>
                  <a:cubicBezTo>
                    <a:pt x="4616387" y="1214818"/>
                    <a:pt x="4622483" y="1210437"/>
                    <a:pt x="4640326" y="1210437"/>
                  </a:cubicBezTo>
                  <a:cubicBezTo>
                    <a:pt x="4670171" y="1210437"/>
                    <a:pt x="4681855" y="1225296"/>
                    <a:pt x="4684332" y="1229106"/>
                  </a:cubicBezTo>
                  <a:lnTo>
                    <a:pt x="4684332" y="2502599"/>
                  </a:lnTo>
                  <a:lnTo>
                    <a:pt x="4612767" y="2497265"/>
                  </a:lnTo>
                  <a:lnTo>
                    <a:pt x="4612767" y="1866201"/>
                  </a:lnTo>
                  <a:lnTo>
                    <a:pt x="4636834" y="1869694"/>
                  </a:lnTo>
                  <a:lnTo>
                    <a:pt x="4635945" y="1779714"/>
                  </a:lnTo>
                  <a:lnTo>
                    <a:pt x="4613021" y="1776095"/>
                  </a:lnTo>
                  <a:lnTo>
                    <a:pt x="4613021" y="1223836"/>
                  </a:lnTo>
                  <a:lnTo>
                    <a:pt x="4612894" y="1222692"/>
                  </a:lnTo>
                  <a:cubicBezTo>
                    <a:pt x="4612894" y="1222629"/>
                    <a:pt x="4612259" y="1220025"/>
                    <a:pt x="4614355" y="1217422"/>
                  </a:cubicBezTo>
                  <a:close/>
                  <a:moveTo>
                    <a:pt x="4425379" y="1255522"/>
                  </a:moveTo>
                  <a:lnTo>
                    <a:pt x="4604068" y="1293939"/>
                  </a:lnTo>
                  <a:lnTo>
                    <a:pt x="4604068" y="1663891"/>
                  </a:lnTo>
                  <a:lnTo>
                    <a:pt x="4562983" y="1656588"/>
                  </a:lnTo>
                  <a:lnTo>
                    <a:pt x="4564952" y="1382839"/>
                  </a:lnTo>
                  <a:lnTo>
                    <a:pt x="4425442" y="1355154"/>
                  </a:lnTo>
                  <a:lnTo>
                    <a:pt x="4425442" y="1255522"/>
                  </a:lnTo>
                  <a:close/>
                  <a:moveTo>
                    <a:pt x="4425379" y="1364298"/>
                  </a:moveTo>
                  <a:lnTo>
                    <a:pt x="4555871" y="1390205"/>
                  </a:lnTo>
                  <a:lnTo>
                    <a:pt x="4553966" y="1655000"/>
                  </a:lnTo>
                  <a:lnTo>
                    <a:pt x="4425379" y="1632204"/>
                  </a:lnTo>
                  <a:lnTo>
                    <a:pt x="4425379" y="1364298"/>
                  </a:lnTo>
                  <a:close/>
                  <a:moveTo>
                    <a:pt x="4425379" y="1641348"/>
                  </a:moveTo>
                  <a:lnTo>
                    <a:pt x="4604068" y="1673035"/>
                  </a:lnTo>
                  <a:lnTo>
                    <a:pt x="4604068" y="1774698"/>
                  </a:lnTo>
                  <a:lnTo>
                    <a:pt x="4425379" y="1746313"/>
                  </a:lnTo>
                  <a:lnTo>
                    <a:pt x="4425379" y="1641348"/>
                  </a:lnTo>
                  <a:close/>
                  <a:moveTo>
                    <a:pt x="4425379" y="1755457"/>
                  </a:moveTo>
                  <a:lnTo>
                    <a:pt x="4604068" y="1783842"/>
                  </a:lnTo>
                  <a:lnTo>
                    <a:pt x="4604068" y="1784096"/>
                  </a:lnTo>
                  <a:lnTo>
                    <a:pt x="4605655" y="1784096"/>
                  </a:lnTo>
                  <a:lnTo>
                    <a:pt x="4627118" y="1787525"/>
                  </a:lnTo>
                  <a:lnTo>
                    <a:pt x="4627817" y="1859407"/>
                  </a:lnTo>
                  <a:lnTo>
                    <a:pt x="4425442" y="1829753"/>
                  </a:lnTo>
                  <a:lnTo>
                    <a:pt x="4425442" y="1755457"/>
                  </a:lnTo>
                  <a:close/>
                  <a:moveTo>
                    <a:pt x="4425379" y="1838769"/>
                  </a:moveTo>
                  <a:lnTo>
                    <a:pt x="4603814" y="1864931"/>
                  </a:lnTo>
                  <a:lnTo>
                    <a:pt x="4603814" y="2319528"/>
                  </a:lnTo>
                  <a:lnTo>
                    <a:pt x="4562983" y="2315274"/>
                  </a:lnTo>
                  <a:lnTo>
                    <a:pt x="4564952" y="2041335"/>
                  </a:lnTo>
                  <a:lnTo>
                    <a:pt x="4425442" y="2023936"/>
                  </a:lnTo>
                  <a:lnTo>
                    <a:pt x="4425442" y="1838769"/>
                  </a:lnTo>
                  <a:close/>
                  <a:moveTo>
                    <a:pt x="4425379" y="2033080"/>
                  </a:moveTo>
                  <a:lnTo>
                    <a:pt x="4555871" y="2049336"/>
                  </a:lnTo>
                  <a:lnTo>
                    <a:pt x="4553966" y="2314385"/>
                  </a:lnTo>
                  <a:lnTo>
                    <a:pt x="4425379" y="2301049"/>
                  </a:lnTo>
                  <a:lnTo>
                    <a:pt x="4425379" y="2033080"/>
                  </a:lnTo>
                  <a:close/>
                  <a:moveTo>
                    <a:pt x="4425379" y="2310130"/>
                  </a:moveTo>
                  <a:lnTo>
                    <a:pt x="4603814" y="2328609"/>
                  </a:lnTo>
                  <a:lnTo>
                    <a:pt x="4603814" y="2496693"/>
                  </a:lnTo>
                  <a:lnTo>
                    <a:pt x="4425379" y="2483422"/>
                  </a:lnTo>
                  <a:lnTo>
                    <a:pt x="4425379" y="2310130"/>
                  </a:lnTo>
                  <a:close/>
                  <a:moveTo>
                    <a:pt x="4346512" y="1155128"/>
                  </a:moveTo>
                  <a:cubicBezTo>
                    <a:pt x="4348607" y="1152525"/>
                    <a:pt x="4354703" y="1148080"/>
                    <a:pt x="4372356" y="1148080"/>
                  </a:cubicBezTo>
                  <a:cubicBezTo>
                    <a:pt x="4402265" y="1148080"/>
                    <a:pt x="4413949" y="1163510"/>
                    <a:pt x="4416362" y="1167320"/>
                  </a:cubicBezTo>
                  <a:lnTo>
                    <a:pt x="4416362" y="2482723"/>
                  </a:lnTo>
                  <a:lnTo>
                    <a:pt x="4341178" y="2477135"/>
                  </a:lnTo>
                  <a:lnTo>
                    <a:pt x="4344797" y="2477135"/>
                  </a:lnTo>
                  <a:lnTo>
                    <a:pt x="4344797" y="1827022"/>
                  </a:lnTo>
                  <a:lnTo>
                    <a:pt x="4365498" y="1830070"/>
                  </a:lnTo>
                  <a:lnTo>
                    <a:pt x="4366006" y="1737106"/>
                  </a:lnTo>
                  <a:lnTo>
                    <a:pt x="4345051" y="1733804"/>
                  </a:lnTo>
                  <a:lnTo>
                    <a:pt x="4345051" y="1162113"/>
                  </a:lnTo>
                  <a:lnTo>
                    <a:pt x="4344924" y="1160970"/>
                  </a:lnTo>
                  <a:cubicBezTo>
                    <a:pt x="4344924" y="1160780"/>
                    <a:pt x="4344289" y="1157922"/>
                    <a:pt x="4346512" y="1155128"/>
                  </a:cubicBezTo>
                  <a:close/>
                  <a:moveTo>
                    <a:pt x="4110863" y="1187958"/>
                  </a:moveTo>
                  <a:lnTo>
                    <a:pt x="4336098" y="1236345"/>
                  </a:lnTo>
                  <a:lnTo>
                    <a:pt x="4336098" y="1616392"/>
                  </a:lnTo>
                  <a:lnTo>
                    <a:pt x="4292346" y="1608645"/>
                  </a:lnTo>
                  <a:lnTo>
                    <a:pt x="4296156" y="1329499"/>
                  </a:lnTo>
                  <a:lnTo>
                    <a:pt x="4110482" y="1292606"/>
                  </a:lnTo>
                  <a:lnTo>
                    <a:pt x="4110863" y="1187958"/>
                  </a:lnTo>
                  <a:close/>
                  <a:moveTo>
                    <a:pt x="4110418" y="1301750"/>
                  </a:moveTo>
                  <a:lnTo>
                    <a:pt x="4287012" y="1336802"/>
                  </a:lnTo>
                  <a:lnTo>
                    <a:pt x="4283329" y="1606994"/>
                  </a:lnTo>
                  <a:lnTo>
                    <a:pt x="4109339" y="1576134"/>
                  </a:lnTo>
                  <a:lnTo>
                    <a:pt x="4110418" y="1301750"/>
                  </a:lnTo>
                  <a:close/>
                  <a:moveTo>
                    <a:pt x="4109339" y="1585278"/>
                  </a:moveTo>
                  <a:lnTo>
                    <a:pt x="4336098" y="1625473"/>
                  </a:lnTo>
                  <a:lnTo>
                    <a:pt x="4336098" y="1732280"/>
                  </a:lnTo>
                  <a:lnTo>
                    <a:pt x="4108895" y="1696656"/>
                  </a:lnTo>
                  <a:lnTo>
                    <a:pt x="4109339" y="1585278"/>
                  </a:lnTo>
                  <a:close/>
                  <a:moveTo>
                    <a:pt x="4108831" y="1705864"/>
                  </a:moveTo>
                  <a:lnTo>
                    <a:pt x="4356989" y="1744726"/>
                  </a:lnTo>
                  <a:lnTo>
                    <a:pt x="4356545" y="1819592"/>
                  </a:lnTo>
                  <a:lnTo>
                    <a:pt x="4108577" y="1783270"/>
                  </a:lnTo>
                  <a:lnTo>
                    <a:pt x="4108831" y="1705864"/>
                  </a:lnTo>
                  <a:close/>
                  <a:moveTo>
                    <a:pt x="4108514" y="1792351"/>
                  </a:moveTo>
                  <a:lnTo>
                    <a:pt x="4335780" y="1825625"/>
                  </a:lnTo>
                  <a:lnTo>
                    <a:pt x="4335780" y="2291715"/>
                  </a:lnTo>
                  <a:lnTo>
                    <a:pt x="4292283" y="2287206"/>
                  </a:lnTo>
                  <a:lnTo>
                    <a:pt x="4296093" y="2007806"/>
                  </a:lnTo>
                  <a:lnTo>
                    <a:pt x="4107752" y="1984311"/>
                  </a:lnTo>
                  <a:lnTo>
                    <a:pt x="4108514" y="1792351"/>
                  </a:lnTo>
                  <a:close/>
                  <a:moveTo>
                    <a:pt x="4107752" y="1993392"/>
                  </a:moveTo>
                  <a:lnTo>
                    <a:pt x="4287012" y="2015744"/>
                  </a:lnTo>
                  <a:lnTo>
                    <a:pt x="4283329" y="2286317"/>
                  </a:lnTo>
                  <a:lnTo>
                    <a:pt x="4107625" y="2268093"/>
                  </a:lnTo>
                  <a:lnTo>
                    <a:pt x="4106736" y="2276983"/>
                  </a:lnTo>
                  <a:lnTo>
                    <a:pt x="4107752" y="1993392"/>
                  </a:lnTo>
                  <a:close/>
                  <a:moveTo>
                    <a:pt x="4106672" y="2277110"/>
                  </a:moveTo>
                  <a:lnTo>
                    <a:pt x="4335780" y="2300859"/>
                  </a:lnTo>
                  <a:lnTo>
                    <a:pt x="4335780" y="2476754"/>
                  </a:lnTo>
                  <a:lnTo>
                    <a:pt x="4105974" y="2459673"/>
                  </a:lnTo>
                  <a:lnTo>
                    <a:pt x="4106672" y="2277110"/>
                  </a:lnTo>
                  <a:close/>
                  <a:moveTo>
                    <a:pt x="4032504" y="1080198"/>
                  </a:moveTo>
                  <a:cubicBezTo>
                    <a:pt x="4036187" y="1075563"/>
                    <a:pt x="4045331" y="1073023"/>
                    <a:pt x="4058158" y="1073023"/>
                  </a:cubicBezTo>
                  <a:cubicBezTo>
                    <a:pt x="4088193" y="1073023"/>
                    <a:pt x="4099814" y="1089216"/>
                    <a:pt x="4102164" y="1093153"/>
                  </a:cubicBezTo>
                  <a:lnTo>
                    <a:pt x="4096956" y="2458974"/>
                  </a:lnTo>
                  <a:lnTo>
                    <a:pt x="4030599" y="2454021"/>
                  </a:lnTo>
                  <a:lnTo>
                    <a:pt x="4030599" y="1780921"/>
                  </a:lnTo>
                  <a:lnTo>
                    <a:pt x="4049141" y="1783651"/>
                  </a:lnTo>
                  <a:lnTo>
                    <a:pt x="4050348" y="1687512"/>
                  </a:lnTo>
                  <a:lnTo>
                    <a:pt x="4030853" y="1684464"/>
                  </a:lnTo>
                  <a:lnTo>
                    <a:pt x="4030853" y="1087691"/>
                  </a:lnTo>
                  <a:lnTo>
                    <a:pt x="4030726" y="1086612"/>
                  </a:lnTo>
                  <a:cubicBezTo>
                    <a:pt x="4030726" y="1086485"/>
                    <a:pt x="4030028" y="1083310"/>
                    <a:pt x="4032504" y="1080198"/>
                  </a:cubicBezTo>
                  <a:close/>
                  <a:moveTo>
                    <a:pt x="3778568" y="1116520"/>
                  </a:moveTo>
                  <a:lnTo>
                    <a:pt x="4021900" y="1168844"/>
                  </a:lnTo>
                  <a:lnTo>
                    <a:pt x="4021900" y="1275017"/>
                  </a:lnTo>
                  <a:lnTo>
                    <a:pt x="3778568" y="1226693"/>
                  </a:lnTo>
                  <a:lnTo>
                    <a:pt x="3778568" y="1116520"/>
                  </a:lnTo>
                  <a:close/>
                  <a:moveTo>
                    <a:pt x="3778568" y="1235837"/>
                  </a:moveTo>
                  <a:lnTo>
                    <a:pt x="4021900" y="1284161"/>
                  </a:lnTo>
                  <a:lnTo>
                    <a:pt x="4021900" y="1560639"/>
                  </a:lnTo>
                  <a:lnTo>
                    <a:pt x="3778568" y="1517460"/>
                  </a:lnTo>
                  <a:lnTo>
                    <a:pt x="3778568" y="1235837"/>
                  </a:lnTo>
                  <a:close/>
                  <a:moveTo>
                    <a:pt x="3778568" y="1526667"/>
                  </a:moveTo>
                  <a:lnTo>
                    <a:pt x="4021900" y="1569847"/>
                  </a:lnTo>
                  <a:lnTo>
                    <a:pt x="4021900" y="1683131"/>
                  </a:lnTo>
                  <a:lnTo>
                    <a:pt x="3778568" y="1644967"/>
                  </a:lnTo>
                  <a:lnTo>
                    <a:pt x="3778568" y="1526667"/>
                  </a:lnTo>
                  <a:close/>
                  <a:moveTo>
                    <a:pt x="3778568" y="1654048"/>
                  </a:moveTo>
                  <a:lnTo>
                    <a:pt x="4041331" y="1695260"/>
                  </a:lnTo>
                  <a:lnTo>
                    <a:pt x="4040378" y="1773301"/>
                  </a:lnTo>
                  <a:lnTo>
                    <a:pt x="3778568" y="1734947"/>
                  </a:lnTo>
                  <a:lnTo>
                    <a:pt x="3778568" y="1654048"/>
                  </a:lnTo>
                  <a:close/>
                  <a:moveTo>
                    <a:pt x="3778568" y="1744028"/>
                  </a:moveTo>
                  <a:lnTo>
                    <a:pt x="4022344" y="1779778"/>
                  </a:lnTo>
                  <a:lnTo>
                    <a:pt x="4021646" y="1779778"/>
                  </a:lnTo>
                  <a:lnTo>
                    <a:pt x="4021646" y="1973643"/>
                  </a:lnTo>
                  <a:lnTo>
                    <a:pt x="3778504" y="1943291"/>
                  </a:lnTo>
                  <a:lnTo>
                    <a:pt x="3778504" y="1744028"/>
                  </a:lnTo>
                  <a:close/>
                  <a:moveTo>
                    <a:pt x="3778568" y="1952307"/>
                  </a:moveTo>
                  <a:lnTo>
                    <a:pt x="4021709" y="1982661"/>
                  </a:lnTo>
                  <a:lnTo>
                    <a:pt x="4021709" y="2259267"/>
                  </a:lnTo>
                  <a:lnTo>
                    <a:pt x="3778568" y="2234121"/>
                  </a:lnTo>
                  <a:lnTo>
                    <a:pt x="3778568" y="1952307"/>
                  </a:lnTo>
                  <a:close/>
                  <a:moveTo>
                    <a:pt x="3778568" y="2243137"/>
                  </a:moveTo>
                  <a:lnTo>
                    <a:pt x="4021709" y="2268284"/>
                  </a:lnTo>
                  <a:lnTo>
                    <a:pt x="4021709" y="2453386"/>
                  </a:lnTo>
                  <a:lnTo>
                    <a:pt x="3778568" y="2435288"/>
                  </a:lnTo>
                  <a:lnTo>
                    <a:pt x="3778568" y="2243137"/>
                  </a:lnTo>
                  <a:close/>
                  <a:moveTo>
                    <a:pt x="3409442" y="1037209"/>
                  </a:moveTo>
                  <a:lnTo>
                    <a:pt x="3689223" y="1097344"/>
                  </a:lnTo>
                  <a:lnTo>
                    <a:pt x="3689223" y="1208976"/>
                  </a:lnTo>
                  <a:lnTo>
                    <a:pt x="3491421" y="1169734"/>
                  </a:lnTo>
                  <a:lnTo>
                    <a:pt x="3491675" y="1466723"/>
                  </a:lnTo>
                  <a:lnTo>
                    <a:pt x="3409442" y="1452118"/>
                  </a:lnTo>
                  <a:lnTo>
                    <a:pt x="3409442" y="1037209"/>
                  </a:lnTo>
                  <a:close/>
                  <a:moveTo>
                    <a:pt x="3689223" y="1218120"/>
                  </a:moveTo>
                  <a:lnTo>
                    <a:pt x="3689223" y="1501648"/>
                  </a:lnTo>
                  <a:lnTo>
                    <a:pt x="3500692" y="1468247"/>
                  </a:lnTo>
                  <a:lnTo>
                    <a:pt x="3500437" y="1180656"/>
                  </a:lnTo>
                  <a:lnTo>
                    <a:pt x="3689223" y="1218120"/>
                  </a:lnTo>
                  <a:close/>
                  <a:moveTo>
                    <a:pt x="3409442" y="1596199"/>
                  </a:moveTo>
                  <a:lnTo>
                    <a:pt x="3719259" y="1643253"/>
                  </a:lnTo>
                  <a:lnTo>
                    <a:pt x="3719259" y="1724597"/>
                  </a:lnTo>
                  <a:lnTo>
                    <a:pt x="3409442" y="1680845"/>
                  </a:lnTo>
                  <a:lnTo>
                    <a:pt x="3409442" y="1596199"/>
                  </a:lnTo>
                  <a:close/>
                  <a:moveTo>
                    <a:pt x="3409442" y="1689925"/>
                  </a:moveTo>
                  <a:lnTo>
                    <a:pt x="3723132" y="1734249"/>
                  </a:lnTo>
                  <a:lnTo>
                    <a:pt x="3728275" y="1734947"/>
                  </a:lnTo>
                  <a:lnTo>
                    <a:pt x="3728275" y="1635506"/>
                  </a:lnTo>
                  <a:lnTo>
                    <a:pt x="3409506" y="1587119"/>
                  </a:lnTo>
                  <a:lnTo>
                    <a:pt x="3409506" y="1461199"/>
                  </a:lnTo>
                  <a:lnTo>
                    <a:pt x="3689287" y="1510792"/>
                  </a:lnTo>
                  <a:lnTo>
                    <a:pt x="3689287" y="1628521"/>
                  </a:lnTo>
                  <a:lnTo>
                    <a:pt x="3698304" y="1628521"/>
                  </a:lnTo>
                  <a:lnTo>
                    <a:pt x="3698304" y="1008634"/>
                  </a:lnTo>
                  <a:lnTo>
                    <a:pt x="3698177" y="1007554"/>
                  </a:lnTo>
                  <a:cubicBezTo>
                    <a:pt x="3698113" y="1007427"/>
                    <a:pt x="3697415" y="1003872"/>
                    <a:pt x="3700081" y="1000506"/>
                  </a:cubicBezTo>
                  <a:cubicBezTo>
                    <a:pt x="3702749" y="997204"/>
                    <a:pt x="3709289" y="993267"/>
                    <a:pt x="3725609" y="993267"/>
                  </a:cubicBezTo>
                  <a:cubicBezTo>
                    <a:pt x="3755708" y="993267"/>
                    <a:pt x="3767328" y="1010158"/>
                    <a:pt x="3769614" y="1014158"/>
                  </a:cubicBezTo>
                  <a:lnTo>
                    <a:pt x="3769614" y="2434590"/>
                  </a:lnTo>
                  <a:lnTo>
                    <a:pt x="3698050" y="2429256"/>
                  </a:lnTo>
                  <a:lnTo>
                    <a:pt x="3698050" y="1734439"/>
                  </a:lnTo>
                  <a:lnTo>
                    <a:pt x="3689033" y="1734439"/>
                  </a:lnTo>
                  <a:lnTo>
                    <a:pt x="3689033" y="1932114"/>
                  </a:lnTo>
                  <a:lnTo>
                    <a:pt x="3491484" y="1907476"/>
                  </a:lnTo>
                  <a:lnTo>
                    <a:pt x="3491738" y="2204403"/>
                  </a:lnTo>
                  <a:lnTo>
                    <a:pt x="3409506" y="2195893"/>
                  </a:lnTo>
                  <a:lnTo>
                    <a:pt x="3409506" y="1689925"/>
                  </a:lnTo>
                  <a:close/>
                  <a:moveTo>
                    <a:pt x="3688969" y="1941131"/>
                  </a:moveTo>
                  <a:lnTo>
                    <a:pt x="3688969" y="2224786"/>
                  </a:lnTo>
                  <a:lnTo>
                    <a:pt x="3500692" y="2205292"/>
                  </a:lnTo>
                  <a:lnTo>
                    <a:pt x="3500437" y="1917636"/>
                  </a:lnTo>
                  <a:lnTo>
                    <a:pt x="3688969" y="1941131"/>
                  </a:lnTo>
                  <a:close/>
                  <a:moveTo>
                    <a:pt x="3409442" y="2204911"/>
                  </a:moveTo>
                  <a:lnTo>
                    <a:pt x="3688969" y="2233867"/>
                  </a:lnTo>
                  <a:lnTo>
                    <a:pt x="3688969" y="2428685"/>
                  </a:lnTo>
                  <a:lnTo>
                    <a:pt x="3409442" y="2407920"/>
                  </a:lnTo>
                  <a:lnTo>
                    <a:pt x="3409442" y="2204911"/>
                  </a:lnTo>
                  <a:close/>
                  <a:moveTo>
                    <a:pt x="3060637" y="962216"/>
                  </a:moveTo>
                  <a:lnTo>
                    <a:pt x="3320161" y="1017969"/>
                  </a:lnTo>
                  <a:lnTo>
                    <a:pt x="3320161" y="1135570"/>
                  </a:lnTo>
                  <a:lnTo>
                    <a:pt x="3148648" y="1101535"/>
                  </a:lnTo>
                  <a:lnTo>
                    <a:pt x="3148648" y="1405763"/>
                  </a:lnTo>
                  <a:lnTo>
                    <a:pt x="3060637" y="1390142"/>
                  </a:lnTo>
                  <a:lnTo>
                    <a:pt x="3060637" y="962216"/>
                  </a:lnTo>
                  <a:close/>
                  <a:moveTo>
                    <a:pt x="3320161" y="1144841"/>
                  </a:moveTo>
                  <a:lnTo>
                    <a:pt x="3320161" y="1436243"/>
                  </a:lnTo>
                  <a:lnTo>
                    <a:pt x="3157665" y="1407414"/>
                  </a:lnTo>
                  <a:lnTo>
                    <a:pt x="3157665" y="1112584"/>
                  </a:lnTo>
                  <a:lnTo>
                    <a:pt x="3320161" y="1144841"/>
                  </a:lnTo>
                  <a:close/>
                  <a:moveTo>
                    <a:pt x="3060637" y="1399349"/>
                  </a:moveTo>
                  <a:lnTo>
                    <a:pt x="3320161" y="1445387"/>
                  </a:lnTo>
                  <a:lnTo>
                    <a:pt x="3320161" y="1573149"/>
                  </a:lnTo>
                  <a:lnTo>
                    <a:pt x="3060637" y="1532445"/>
                  </a:lnTo>
                  <a:lnTo>
                    <a:pt x="3060637" y="1399349"/>
                  </a:lnTo>
                  <a:close/>
                  <a:moveTo>
                    <a:pt x="3060637" y="1541526"/>
                  </a:moveTo>
                  <a:lnTo>
                    <a:pt x="3344862" y="1586103"/>
                  </a:lnTo>
                  <a:lnTo>
                    <a:pt x="3344862" y="1671003"/>
                  </a:lnTo>
                  <a:lnTo>
                    <a:pt x="3060637" y="1629728"/>
                  </a:lnTo>
                  <a:lnTo>
                    <a:pt x="3060637" y="1541526"/>
                  </a:lnTo>
                  <a:close/>
                  <a:moveTo>
                    <a:pt x="3060637" y="1638808"/>
                  </a:moveTo>
                  <a:lnTo>
                    <a:pt x="3353880" y="1681353"/>
                  </a:lnTo>
                  <a:lnTo>
                    <a:pt x="3353880" y="1578356"/>
                  </a:lnTo>
                  <a:lnTo>
                    <a:pt x="3321304" y="1573276"/>
                  </a:lnTo>
                  <a:lnTo>
                    <a:pt x="3329242" y="1573276"/>
                  </a:lnTo>
                  <a:lnTo>
                    <a:pt x="3329242" y="924116"/>
                  </a:lnTo>
                  <a:lnTo>
                    <a:pt x="3329115" y="923036"/>
                  </a:lnTo>
                  <a:cubicBezTo>
                    <a:pt x="3329115" y="922972"/>
                    <a:pt x="3328289" y="919035"/>
                    <a:pt x="3331147" y="915352"/>
                  </a:cubicBezTo>
                  <a:cubicBezTo>
                    <a:pt x="3333814" y="911923"/>
                    <a:pt x="3340418" y="907860"/>
                    <a:pt x="3356547" y="907860"/>
                  </a:cubicBezTo>
                  <a:cubicBezTo>
                    <a:pt x="3386773" y="907860"/>
                    <a:pt x="3398330" y="925766"/>
                    <a:pt x="3400552" y="929830"/>
                  </a:cubicBezTo>
                  <a:lnTo>
                    <a:pt x="3400552" y="2407222"/>
                  </a:lnTo>
                  <a:lnTo>
                    <a:pt x="3328987" y="2401887"/>
                  </a:lnTo>
                  <a:lnTo>
                    <a:pt x="3328987" y="1684147"/>
                  </a:lnTo>
                  <a:lnTo>
                    <a:pt x="3319971" y="1684147"/>
                  </a:lnTo>
                  <a:lnTo>
                    <a:pt x="3319971" y="1886013"/>
                  </a:lnTo>
                  <a:lnTo>
                    <a:pt x="3148711" y="1864678"/>
                  </a:lnTo>
                  <a:lnTo>
                    <a:pt x="3148711" y="2168906"/>
                  </a:lnTo>
                  <a:lnTo>
                    <a:pt x="3060700" y="2159762"/>
                  </a:lnTo>
                  <a:lnTo>
                    <a:pt x="3060700" y="1638808"/>
                  </a:lnTo>
                  <a:close/>
                  <a:moveTo>
                    <a:pt x="3319907" y="1895094"/>
                  </a:moveTo>
                  <a:lnTo>
                    <a:pt x="3319907" y="2186623"/>
                  </a:lnTo>
                  <a:lnTo>
                    <a:pt x="3157665" y="2169795"/>
                  </a:lnTo>
                  <a:lnTo>
                    <a:pt x="3157665" y="1874837"/>
                  </a:lnTo>
                  <a:lnTo>
                    <a:pt x="3319907" y="1895094"/>
                  </a:lnTo>
                  <a:close/>
                  <a:moveTo>
                    <a:pt x="3060637" y="2296478"/>
                  </a:moveTo>
                  <a:lnTo>
                    <a:pt x="3060637" y="2168779"/>
                  </a:lnTo>
                  <a:lnTo>
                    <a:pt x="3319907" y="2195640"/>
                  </a:lnTo>
                  <a:lnTo>
                    <a:pt x="3319907" y="2401253"/>
                  </a:lnTo>
                  <a:lnTo>
                    <a:pt x="3157665" y="2389187"/>
                  </a:lnTo>
                  <a:lnTo>
                    <a:pt x="3157665" y="2304923"/>
                  </a:lnTo>
                  <a:lnTo>
                    <a:pt x="3060637" y="2296478"/>
                  </a:lnTo>
                  <a:close/>
                  <a:moveTo>
                    <a:pt x="3157665" y="2497518"/>
                  </a:moveTo>
                  <a:lnTo>
                    <a:pt x="3310382" y="2507805"/>
                  </a:lnTo>
                  <a:lnTo>
                    <a:pt x="3310382" y="3040253"/>
                  </a:lnTo>
                  <a:lnTo>
                    <a:pt x="3157665" y="3036697"/>
                  </a:lnTo>
                  <a:lnTo>
                    <a:pt x="3157665" y="2497518"/>
                  </a:lnTo>
                  <a:close/>
                  <a:moveTo>
                    <a:pt x="3913315" y="3343656"/>
                  </a:moveTo>
                  <a:lnTo>
                    <a:pt x="3785425" y="3345180"/>
                  </a:lnTo>
                  <a:lnTo>
                    <a:pt x="3785425" y="3293491"/>
                  </a:lnTo>
                  <a:lnTo>
                    <a:pt x="3665284" y="3294698"/>
                  </a:lnTo>
                  <a:lnTo>
                    <a:pt x="3665284" y="3244088"/>
                  </a:lnTo>
                  <a:lnTo>
                    <a:pt x="3553714" y="3244913"/>
                  </a:lnTo>
                  <a:lnTo>
                    <a:pt x="3553714" y="3194685"/>
                  </a:lnTo>
                  <a:lnTo>
                    <a:pt x="3430270" y="3195574"/>
                  </a:lnTo>
                  <a:lnTo>
                    <a:pt x="3430270" y="3149981"/>
                  </a:lnTo>
                  <a:lnTo>
                    <a:pt x="3157665" y="3149981"/>
                  </a:lnTo>
                  <a:lnTo>
                    <a:pt x="3157665" y="3045650"/>
                  </a:lnTo>
                  <a:lnTo>
                    <a:pt x="3379089" y="3050794"/>
                  </a:lnTo>
                  <a:lnTo>
                    <a:pt x="3379089" y="3050794"/>
                  </a:lnTo>
                  <a:lnTo>
                    <a:pt x="3478212" y="3053080"/>
                  </a:lnTo>
                  <a:lnTo>
                    <a:pt x="3478212" y="3053080"/>
                  </a:lnTo>
                  <a:lnTo>
                    <a:pt x="3544697" y="3054604"/>
                  </a:lnTo>
                  <a:lnTo>
                    <a:pt x="3544697" y="3143949"/>
                  </a:lnTo>
                  <a:lnTo>
                    <a:pt x="3701796" y="3143949"/>
                  </a:lnTo>
                  <a:lnTo>
                    <a:pt x="3729228" y="3143949"/>
                  </a:lnTo>
                  <a:lnTo>
                    <a:pt x="3729228" y="3254819"/>
                  </a:lnTo>
                  <a:lnTo>
                    <a:pt x="3913251" y="3254819"/>
                  </a:lnTo>
                  <a:lnTo>
                    <a:pt x="3913251" y="3343656"/>
                  </a:lnTo>
                  <a:close/>
                  <a:moveTo>
                    <a:pt x="3319399" y="3040443"/>
                  </a:moveTo>
                  <a:lnTo>
                    <a:pt x="3319399" y="2508377"/>
                  </a:lnTo>
                  <a:lnTo>
                    <a:pt x="3379153" y="2512378"/>
                  </a:lnTo>
                  <a:lnTo>
                    <a:pt x="3379153" y="3041841"/>
                  </a:lnTo>
                  <a:lnTo>
                    <a:pt x="3319399" y="3040443"/>
                  </a:lnTo>
                  <a:close/>
                  <a:moveTo>
                    <a:pt x="3478276" y="3044127"/>
                  </a:moveTo>
                  <a:lnTo>
                    <a:pt x="3478276" y="2519045"/>
                  </a:lnTo>
                  <a:lnTo>
                    <a:pt x="3631692" y="2529904"/>
                  </a:lnTo>
                  <a:lnTo>
                    <a:pt x="3631692" y="3047746"/>
                  </a:lnTo>
                  <a:lnTo>
                    <a:pt x="3478276" y="3044127"/>
                  </a:lnTo>
                  <a:close/>
                  <a:moveTo>
                    <a:pt x="3631692" y="3056763"/>
                  </a:moveTo>
                  <a:lnTo>
                    <a:pt x="3631692" y="3135059"/>
                  </a:lnTo>
                  <a:lnTo>
                    <a:pt x="3553714" y="3135059"/>
                  </a:lnTo>
                  <a:lnTo>
                    <a:pt x="3553714" y="3054922"/>
                  </a:lnTo>
                  <a:lnTo>
                    <a:pt x="3631692" y="3056763"/>
                  </a:lnTo>
                  <a:close/>
                  <a:moveTo>
                    <a:pt x="3738245" y="3245930"/>
                  </a:moveTo>
                  <a:lnTo>
                    <a:pt x="3738245" y="3144075"/>
                  </a:lnTo>
                  <a:lnTo>
                    <a:pt x="3824923" y="3144075"/>
                  </a:lnTo>
                  <a:lnTo>
                    <a:pt x="3824923" y="3245993"/>
                  </a:lnTo>
                  <a:lnTo>
                    <a:pt x="3738245" y="3245930"/>
                  </a:lnTo>
                  <a:close/>
                  <a:moveTo>
                    <a:pt x="4008056" y="3367405"/>
                  </a:moveTo>
                  <a:lnTo>
                    <a:pt x="3939667" y="3368358"/>
                  </a:lnTo>
                  <a:lnTo>
                    <a:pt x="3922268" y="3368358"/>
                  </a:lnTo>
                  <a:lnTo>
                    <a:pt x="3922268" y="3255010"/>
                  </a:lnTo>
                  <a:lnTo>
                    <a:pt x="4008056" y="3257105"/>
                  </a:lnTo>
                  <a:lnTo>
                    <a:pt x="4008056" y="3367405"/>
                  </a:lnTo>
                  <a:close/>
                  <a:moveTo>
                    <a:pt x="5883847" y="3340735"/>
                  </a:moveTo>
                  <a:lnTo>
                    <a:pt x="4017074" y="3367278"/>
                  </a:lnTo>
                  <a:lnTo>
                    <a:pt x="4017074" y="3248342"/>
                  </a:lnTo>
                  <a:lnTo>
                    <a:pt x="3922331" y="3246056"/>
                  </a:lnTo>
                  <a:lnTo>
                    <a:pt x="3833940" y="3245993"/>
                  </a:lnTo>
                  <a:lnTo>
                    <a:pt x="3833940" y="3135059"/>
                  </a:lnTo>
                  <a:lnTo>
                    <a:pt x="3738245" y="3135059"/>
                  </a:lnTo>
                  <a:lnTo>
                    <a:pt x="3701796" y="3135059"/>
                  </a:lnTo>
                  <a:lnTo>
                    <a:pt x="3640646" y="3135059"/>
                  </a:lnTo>
                  <a:lnTo>
                    <a:pt x="3640646" y="3056954"/>
                  </a:lnTo>
                  <a:lnTo>
                    <a:pt x="3703066" y="3058414"/>
                  </a:lnTo>
                  <a:lnTo>
                    <a:pt x="3703066" y="3058414"/>
                  </a:lnTo>
                  <a:lnTo>
                    <a:pt x="3708083" y="3058478"/>
                  </a:lnTo>
                  <a:lnTo>
                    <a:pt x="3985387" y="3064955"/>
                  </a:lnTo>
                  <a:lnTo>
                    <a:pt x="3985387" y="3065590"/>
                  </a:lnTo>
                  <a:lnTo>
                    <a:pt x="3994404" y="3065590"/>
                  </a:lnTo>
                  <a:lnTo>
                    <a:pt x="3994404" y="3065145"/>
                  </a:lnTo>
                  <a:lnTo>
                    <a:pt x="4061968" y="3066733"/>
                  </a:lnTo>
                  <a:lnTo>
                    <a:pt x="4061968" y="3066733"/>
                  </a:lnTo>
                  <a:lnTo>
                    <a:pt x="4141851" y="3068574"/>
                  </a:lnTo>
                  <a:lnTo>
                    <a:pt x="4141851" y="3068574"/>
                  </a:lnTo>
                  <a:lnTo>
                    <a:pt x="4287139" y="3071940"/>
                  </a:lnTo>
                  <a:lnTo>
                    <a:pt x="4287139" y="3072892"/>
                  </a:lnTo>
                  <a:lnTo>
                    <a:pt x="4296156" y="3072892"/>
                  </a:lnTo>
                  <a:lnTo>
                    <a:pt x="4296156" y="3072130"/>
                  </a:lnTo>
                  <a:lnTo>
                    <a:pt x="4376166" y="3073972"/>
                  </a:lnTo>
                  <a:lnTo>
                    <a:pt x="4376166" y="3073972"/>
                  </a:lnTo>
                  <a:lnTo>
                    <a:pt x="4441698" y="3075496"/>
                  </a:lnTo>
                  <a:lnTo>
                    <a:pt x="4441698" y="3075496"/>
                  </a:lnTo>
                  <a:lnTo>
                    <a:pt x="4644136" y="3080194"/>
                  </a:lnTo>
                  <a:lnTo>
                    <a:pt x="4644136" y="3080194"/>
                  </a:lnTo>
                  <a:lnTo>
                    <a:pt x="4647375" y="3080258"/>
                  </a:lnTo>
                  <a:lnTo>
                    <a:pt x="4895152" y="3086036"/>
                  </a:lnTo>
                  <a:lnTo>
                    <a:pt x="4895152" y="3086036"/>
                  </a:lnTo>
                  <a:lnTo>
                    <a:pt x="4985703" y="3088132"/>
                  </a:lnTo>
                  <a:lnTo>
                    <a:pt x="4985703" y="3088132"/>
                  </a:lnTo>
                  <a:lnTo>
                    <a:pt x="5157470" y="3092133"/>
                  </a:lnTo>
                  <a:lnTo>
                    <a:pt x="5236845" y="3094037"/>
                  </a:lnTo>
                  <a:lnTo>
                    <a:pt x="5236845" y="3093974"/>
                  </a:lnTo>
                  <a:lnTo>
                    <a:pt x="5394135" y="3097657"/>
                  </a:lnTo>
                  <a:lnTo>
                    <a:pt x="5394135" y="3097721"/>
                  </a:lnTo>
                  <a:lnTo>
                    <a:pt x="5474716" y="3100070"/>
                  </a:lnTo>
                  <a:lnTo>
                    <a:pt x="5474716" y="3099499"/>
                  </a:lnTo>
                  <a:lnTo>
                    <a:pt x="5612130" y="3102737"/>
                  </a:lnTo>
                  <a:lnTo>
                    <a:pt x="5612130" y="3102737"/>
                  </a:lnTo>
                  <a:lnTo>
                    <a:pt x="5694172" y="3104642"/>
                  </a:lnTo>
                  <a:lnTo>
                    <a:pt x="5694172" y="3104642"/>
                  </a:lnTo>
                  <a:lnTo>
                    <a:pt x="5833047" y="3107880"/>
                  </a:lnTo>
                  <a:lnTo>
                    <a:pt x="5833047" y="3107880"/>
                  </a:lnTo>
                  <a:lnTo>
                    <a:pt x="5883847" y="3109087"/>
                  </a:lnTo>
                  <a:lnTo>
                    <a:pt x="5883847" y="3340735"/>
                  </a:lnTo>
                  <a:close/>
                  <a:moveTo>
                    <a:pt x="3640646" y="3047936"/>
                  </a:moveTo>
                  <a:lnTo>
                    <a:pt x="3640646" y="2530538"/>
                  </a:lnTo>
                  <a:lnTo>
                    <a:pt x="3703066" y="2534920"/>
                  </a:lnTo>
                  <a:lnTo>
                    <a:pt x="3703066" y="3049397"/>
                  </a:lnTo>
                  <a:lnTo>
                    <a:pt x="3640646" y="3047936"/>
                  </a:lnTo>
                  <a:close/>
                  <a:moveTo>
                    <a:pt x="3810953" y="3051937"/>
                  </a:moveTo>
                  <a:lnTo>
                    <a:pt x="3810953" y="2541397"/>
                  </a:lnTo>
                  <a:lnTo>
                    <a:pt x="3985387" y="2553081"/>
                  </a:lnTo>
                  <a:lnTo>
                    <a:pt x="3985387" y="3056001"/>
                  </a:lnTo>
                  <a:lnTo>
                    <a:pt x="3810953" y="3051937"/>
                  </a:lnTo>
                  <a:close/>
                  <a:moveTo>
                    <a:pt x="3994341" y="3056192"/>
                  </a:moveTo>
                  <a:lnTo>
                    <a:pt x="3994341" y="2553716"/>
                  </a:lnTo>
                  <a:lnTo>
                    <a:pt x="4061905" y="2558224"/>
                  </a:lnTo>
                  <a:lnTo>
                    <a:pt x="4061905" y="3057779"/>
                  </a:lnTo>
                  <a:lnTo>
                    <a:pt x="3994341" y="3056192"/>
                  </a:lnTo>
                  <a:close/>
                  <a:moveTo>
                    <a:pt x="4287076" y="2580513"/>
                  </a:moveTo>
                  <a:lnTo>
                    <a:pt x="4287076" y="3063049"/>
                  </a:lnTo>
                  <a:lnTo>
                    <a:pt x="4141787" y="3059621"/>
                  </a:lnTo>
                  <a:lnTo>
                    <a:pt x="4141787" y="2563559"/>
                  </a:lnTo>
                  <a:lnTo>
                    <a:pt x="4376103" y="2579306"/>
                  </a:lnTo>
                  <a:lnTo>
                    <a:pt x="4376103" y="3065081"/>
                  </a:lnTo>
                  <a:lnTo>
                    <a:pt x="4296093" y="3063240"/>
                  </a:lnTo>
                  <a:lnTo>
                    <a:pt x="4296093" y="2580513"/>
                  </a:lnTo>
                  <a:lnTo>
                    <a:pt x="4287076" y="2580513"/>
                  </a:lnTo>
                  <a:close/>
                  <a:moveTo>
                    <a:pt x="4576318" y="2601278"/>
                  </a:moveTo>
                  <a:lnTo>
                    <a:pt x="4576318" y="3069780"/>
                  </a:lnTo>
                  <a:lnTo>
                    <a:pt x="4441635" y="3066669"/>
                  </a:lnTo>
                  <a:lnTo>
                    <a:pt x="4441635" y="2583752"/>
                  </a:lnTo>
                  <a:lnTo>
                    <a:pt x="4644073" y="2597341"/>
                  </a:lnTo>
                  <a:lnTo>
                    <a:pt x="4644073" y="3071368"/>
                  </a:lnTo>
                  <a:lnTo>
                    <a:pt x="4585335" y="3069971"/>
                  </a:lnTo>
                  <a:lnTo>
                    <a:pt x="4585335" y="2601278"/>
                  </a:lnTo>
                  <a:lnTo>
                    <a:pt x="4576318" y="2601278"/>
                  </a:lnTo>
                  <a:close/>
                  <a:moveTo>
                    <a:pt x="4842066" y="3074670"/>
                  </a:moveTo>
                  <a:lnTo>
                    <a:pt x="4842066" y="2610612"/>
                  </a:lnTo>
                  <a:lnTo>
                    <a:pt x="4895152" y="2614168"/>
                  </a:lnTo>
                  <a:lnTo>
                    <a:pt x="4895152" y="3077210"/>
                  </a:lnTo>
                  <a:lnTo>
                    <a:pt x="4725861" y="3073273"/>
                  </a:lnTo>
                  <a:lnTo>
                    <a:pt x="4725861" y="2602802"/>
                  </a:lnTo>
                  <a:lnTo>
                    <a:pt x="4833112" y="2609977"/>
                  </a:lnTo>
                  <a:lnTo>
                    <a:pt x="4833112" y="3074606"/>
                  </a:lnTo>
                  <a:lnTo>
                    <a:pt x="4842066" y="3074606"/>
                  </a:lnTo>
                  <a:close/>
                  <a:moveTo>
                    <a:pt x="5098415" y="2633599"/>
                  </a:moveTo>
                  <a:lnTo>
                    <a:pt x="5098415" y="3081909"/>
                  </a:lnTo>
                  <a:lnTo>
                    <a:pt x="4985703" y="3079305"/>
                  </a:lnTo>
                  <a:lnTo>
                    <a:pt x="4985703" y="2620264"/>
                  </a:lnTo>
                  <a:lnTo>
                    <a:pt x="5155057" y="2631630"/>
                  </a:lnTo>
                  <a:lnTo>
                    <a:pt x="5155057" y="3083306"/>
                  </a:lnTo>
                  <a:lnTo>
                    <a:pt x="5107432" y="3082227"/>
                  </a:lnTo>
                  <a:lnTo>
                    <a:pt x="5107432" y="2633662"/>
                  </a:lnTo>
                  <a:lnTo>
                    <a:pt x="5098415" y="2633662"/>
                  </a:lnTo>
                  <a:close/>
                  <a:moveTo>
                    <a:pt x="5352161" y="3086163"/>
                  </a:moveTo>
                  <a:lnTo>
                    <a:pt x="5352161" y="2644838"/>
                  </a:lnTo>
                  <a:lnTo>
                    <a:pt x="5390833" y="2647442"/>
                  </a:lnTo>
                  <a:lnTo>
                    <a:pt x="5394071" y="3088830"/>
                  </a:lnTo>
                  <a:lnTo>
                    <a:pt x="5236845" y="3085148"/>
                  </a:lnTo>
                  <a:lnTo>
                    <a:pt x="5236845" y="2637092"/>
                  </a:lnTo>
                  <a:lnTo>
                    <a:pt x="5343208" y="2644204"/>
                  </a:lnTo>
                  <a:lnTo>
                    <a:pt x="5343208" y="3086100"/>
                  </a:lnTo>
                  <a:lnTo>
                    <a:pt x="5352161" y="3086100"/>
                  </a:lnTo>
                  <a:close/>
                  <a:moveTo>
                    <a:pt x="5474716" y="3090736"/>
                  </a:moveTo>
                  <a:lnTo>
                    <a:pt x="5474716" y="2654617"/>
                  </a:lnTo>
                  <a:lnTo>
                    <a:pt x="5563235" y="2660205"/>
                  </a:lnTo>
                  <a:lnTo>
                    <a:pt x="5563235" y="3092831"/>
                  </a:lnTo>
                  <a:lnTo>
                    <a:pt x="5474716" y="3090736"/>
                  </a:lnTo>
                  <a:close/>
                  <a:moveTo>
                    <a:pt x="5572252" y="3093022"/>
                  </a:moveTo>
                  <a:lnTo>
                    <a:pt x="5572252" y="2660777"/>
                  </a:lnTo>
                  <a:lnTo>
                    <a:pt x="5612130" y="2663317"/>
                  </a:lnTo>
                  <a:lnTo>
                    <a:pt x="5612130" y="3093974"/>
                  </a:lnTo>
                  <a:lnTo>
                    <a:pt x="5572252" y="3093022"/>
                  </a:lnTo>
                  <a:close/>
                  <a:moveTo>
                    <a:pt x="5779897" y="2676335"/>
                  </a:moveTo>
                  <a:lnTo>
                    <a:pt x="5779897" y="3097848"/>
                  </a:lnTo>
                  <a:lnTo>
                    <a:pt x="5694172" y="3095879"/>
                  </a:lnTo>
                  <a:lnTo>
                    <a:pt x="5694172" y="2667825"/>
                  </a:lnTo>
                  <a:lnTo>
                    <a:pt x="5833047" y="2677160"/>
                  </a:lnTo>
                  <a:lnTo>
                    <a:pt x="5833047" y="3099117"/>
                  </a:lnTo>
                  <a:lnTo>
                    <a:pt x="5788914" y="3098102"/>
                  </a:lnTo>
                  <a:lnTo>
                    <a:pt x="5788914" y="2676398"/>
                  </a:lnTo>
                  <a:lnTo>
                    <a:pt x="5779897" y="2676398"/>
                  </a:lnTo>
                  <a:close/>
                  <a:moveTo>
                    <a:pt x="5883847" y="3100261"/>
                  </a:moveTo>
                  <a:lnTo>
                    <a:pt x="5842000" y="3099308"/>
                  </a:lnTo>
                  <a:lnTo>
                    <a:pt x="5842000" y="2668715"/>
                  </a:lnTo>
                  <a:lnTo>
                    <a:pt x="5685155" y="2658174"/>
                  </a:lnTo>
                  <a:lnTo>
                    <a:pt x="5685155" y="3095625"/>
                  </a:lnTo>
                  <a:lnTo>
                    <a:pt x="5621084" y="3094165"/>
                  </a:lnTo>
                  <a:lnTo>
                    <a:pt x="5621084" y="2654808"/>
                  </a:lnTo>
                  <a:lnTo>
                    <a:pt x="5465636" y="2645029"/>
                  </a:lnTo>
                  <a:lnTo>
                    <a:pt x="5465636" y="3090545"/>
                  </a:lnTo>
                  <a:lnTo>
                    <a:pt x="5402961" y="3089085"/>
                  </a:lnTo>
                  <a:lnTo>
                    <a:pt x="5399596" y="2639060"/>
                  </a:lnTo>
                  <a:lnTo>
                    <a:pt x="5227701" y="2627503"/>
                  </a:lnTo>
                  <a:lnTo>
                    <a:pt x="5227701" y="3084957"/>
                  </a:lnTo>
                  <a:lnTo>
                    <a:pt x="5163884" y="3083497"/>
                  </a:lnTo>
                  <a:lnTo>
                    <a:pt x="5163884" y="2623249"/>
                  </a:lnTo>
                  <a:lnTo>
                    <a:pt x="4976559" y="2610675"/>
                  </a:lnTo>
                  <a:lnTo>
                    <a:pt x="4976559" y="3079179"/>
                  </a:lnTo>
                  <a:lnTo>
                    <a:pt x="4903978" y="3077464"/>
                  </a:lnTo>
                  <a:lnTo>
                    <a:pt x="4903978" y="2605786"/>
                  </a:lnTo>
                  <a:lnTo>
                    <a:pt x="4716653" y="2593213"/>
                  </a:lnTo>
                  <a:lnTo>
                    <a:pt x="4716653" y="3072955"/>
                  </a:lnTo>
                  <a:lnTo>
                    <a:pt x="4652899" y="3071622"/>
                  </a:lnTo>
                  <a:lnTo>
                    <a:pt x="4652899" y="2588959"/>
                  </a:lnTo>
                  <a:lnTo>
                    <a:pt x="4432491" y="2574163"/>
                  </a:lnTo>
                  <a:lnTo>
                    <a:pt x="4432491" y="3066479"/>
                  </a:lnTo>
                  <a:lnTo>
                    <a:pt x="4384929" y="3065399"/>
                  </a:lnTo>
                  <a:lnTo>
                    <a:pt x="4384929" y="2570988"/>
                  </a:lnTo>
                  <a:lnTo>
                    <a:pt x="4132643" y="2554034"/>
                  </a:lnTo>
                  <a:lnTo>
                    <a:pt x="4132643" y="3059493"/>
                  </a:lnTo>
                  <a:lnTo>
                    <a:pt x="4070795" y="3058033"/>
                  </a:lnTo>
                  <a:lnTo>
                    <a:pt x="4070795" y="2549842"/>
                  </a:lnTo>
                  <a:lnTo>
                    <a:pt x="3801809" y="2531809"/>
                  </a:lnTo>
                  <a:lnTo>
                    <a:pt x="3801809" y="3051366"/>
                  </a:lnTo>
                  <a:lnTo>
                    <a:pt x="3711956" y="3049651"/>
                  </a:lnTo>
                  <a:lnTo>
                    <a:pt x="3711956" y="2526602"/>
                  </a:lnTo>
                  <a:lnTo>
                    <a:pt x="3469196" y="2509456"/>
                  </a:lnTo>
                  <a:lnTo>
                    <a:pt x="3469196" y="3043999"/>
                  </a:lnTo>
                  <a:lnTo>
                    <a:pt x="3388043" y="3042094"/>
                  </a:lnTo>
                  <a:lnTo>
                    <a:pt x="3388043" y="2503996"/>
                  </a:lnTo>
                  <a:lnTo>
                    <a:pt x="3157601" y="2488502"/>
                  </a:lnTo>
                  <a:lnTo>
                    <a:pt x="3157601" y="2398205"/>
                  </a:lnTo>
                  <a:lnTo>
                    <a:pt x="5883783" y="2600833"/>
                  </a:lnTo>
                  <a:lnTo>
                    <a:pt x="5883783" y="3100261"/>
                  </a:lnTo>
                  <a:close/>
                  <a:moveTo>
                    <a:pt x="6350508" y="3285236"/>
                  </a:moveTo>
                  <a:lnTo>
                    <a:pt x="5892864" y="3291268"/>
                  </a:lnTo>
                  <a:lnTo>
                    <a:pt x="5892864" y="2961640"/>
                  </a:lnTo>
                  <a:lnTo>
                    <a:pt x="6350508" y="2975229"/>
                  </a:lnTo>
                  <a:lnTo>
                    <a:pt x="6350508" y="3285236"/>
                  </a:lnTo>
                  <a:close/>
                  <a:moveTo>
                    <a:pt x="6350508" y="2966275"/>
                  </a:moveTo>
                  <a:lnTo>
                    <a:pt x="5892864" y="2952686"/>
                  </a:lnTo>
                  <a:lnTo>
                    <a:pt x="5892864" y="2592515"/>
                  </a:lnTo>
                  <a:lnTo>
                    <a:pt x="5661406" y="2575306"/>
                  </a:lnTo>
                  <a:lnTo>
                    <a:pt x="5661406" y="2435987"/>
                  </a:lnTo>
                  <a:lnTo>
                    <a:pt x="5767451" y="2447163"/>
                  </a:lnTo>
                  <a:lnTo>
                    <a:pt x="5766054" y="2581211"/>
                  </a:lnTo>
                  <a:lnTo>
                    <a:pt x="5775071" y="2581338"/>
                  </a:lnTo>
                  <a:lnTo>
                    <a:pt x="5776532" y="2441766"/>
                  </a:lnTo>
                  <a:lnTo>
                    <a:pt x="5776786" y="2439099"/>
                  </a:lnTo>
                  <a:lnTo>
                    <a:pt x="5776532" y="2439099"/>
                  </a:lnTo>
                  <a:lnTo>
                    <a:pt x="5780786" y="2037524"/>
                  </a:lnTo>
                  <a:lnTo>
                    <a:pt x="5780850" y="2037524"/>
                  </a:lnTo>
                  <a:lnTo>
                    <a:pt x="5780850" y="2032381"/>
                  </a:lnTo>
                  <a:lnTo>
                    <a:pt x="5786565" y="1488948"/>
                  </a:lnTo>
                  <a:lnTo>
                    <a:pt x="6291644" y="1608328"/>
                  </a:lnTo>
                  <a:lnTo>
                    <a:pt x="6350572" y="1608328"/>
                  </a:lnTo>
                  <a:lnTo>
                    <a:pt x="6350572" y="2966275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6CD205-569F-F838-E4B6-0AC7A5F3BFB5}"/>
                </a:ext>
              </a:extLst>
            </p:cNvPr>
            <p:cNvSpPr/>
            <p:nvPr/>
          </p:nvSpPr>
          <p:spPr>
            <a:xfrm>
              <a:off x="1130109" y="3995737"/>
              <a:ext cx="9016" cy="198247"/>
            </a:xfrm>
            <a:custGeom>
              <a:avLst/>
              <a:gdLst>
                <a:gd name="connsiteX0" fmla="*/ 0 w 9016"/>
                <a:gd name="connsiteY0" fmla="*/ 0 h 198247"/>
                <a:gd name="connsiteX1" fmla="*/ 9017 w 9016"/>
                <a:gd name="connsiteY1" fmla="*/ 0 h 198247"/>
                <a:gd name="connsiteX2" fmla="*/ 9017 w 9016"/>
                <a:gd name="connsiteY2" fmla="*/ 198247 h 198247"/>
                <a:gd name="connsiteX3" fmla="*/ 0 w 9016"/>
                <a:gd name="connsiteY3" fmla="*/ 198247 h 19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198247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7C30C7-7AAE-82BF-513E-B26072E188C2}"/>
                </a:ext>
              </a:extLst>
            </p:cNvPr>
            <p:cNvSpPr/>
            <p:nvPr/>
          </p:nvSpPr>
          <p:spPr>
            <a:xfrm>
              <a:off x="1102614" y="3992753"/>
              <a:ext cx="9016" cy="198247"/>
            </a:xfrm>
            <a:custGeom>
              <a:avLst/>
              <a:gdLst>
                <a:gd name="connsiteX0" fmla="*/ 0 w 9016"/>
                <a:gd name="connsiteY0" fmla="*/ 0 h 198247"/>
                <a:gd name="connsiteX1" fmla="*/ 9017 w 9016"/>
                <a:gd name="connsiteY1" fmla="*/ 0 h 198247"/>
                <a:gd name="connsiteX2" fmla="*/ 9017 w 9016"/>
                <a:gd name="connsiteY2" fmla="*/ 198247 h 198247"/>
                <a:gd name="connsiteX3" fmla="*/ 0 w 9016"/>
                <a:gd name="connsiteY3" fmla="*/ 198247 h 19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198247">
                  <a:moveTo>
                    <a:pt x="0" y="0"/>
                  </a:moveTo>
                  <a:lnTo>
                    <a:pt x="9017" y="0"/>
                  </a:lnTo>
                  <a:lnTo>
                    <a:pt x="9017" y="198247"/>
                  </a:lnTo>
                  <a:lnTo>
                    <a:pt x="0" y="19824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AEBCB0-2501-AC25-3B1B-82F75A0BDF18}"/>
                </a:ext>
              </a:extLst>
            </p:cNvPr>
            <p:cNvSpPr/>
            <p:nvPr/>
          </p:nvSpPr>
          <p:spPr>
            <a:xfrm rot="-4934121">
              <a:off x="1681247" y="3729525"/>
              <a:ext cx="9016" cy="76959"/>
            </a:xfrm>
            <a:custGeom>
              <a:avLst/>
              <a:gdLst>
                <a:gd name="connsiteX0" fmla="*/ 0 w 9016"/>
                <a:gd name="connsiteY0" fmla="*/ 0 h 76959"/>
                <a:gd name="connsiteX1" fmla="*/ 9017 w 9016"/>
                <a:gd name="connsiteY1" fmla="*/ 0 h 76959"/>
                <a:gd name="connsiteX2" fmla="*/ 9017 w 9016"/>
                <a:gd name="connsiteY2" fmla="*/ 76960 h 76959"/>
                <a:gd name="connsiteX3" fmla="*/ 0 w 9016"/>
                <a:gd name="connsiteY3" fmla="*/ 76960 h 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76959">
                  <a:moveTo>
                    <a:pt x="0" y="0"/>
                  </a:moveTo>
                  <a:lnTo>
                    <a:pt x="9017" y="0"/>
                  </a:lnTo>
                  <a:lnTo>
                    <a:pt x="9017" y="76960"/>
                  </a:lnTo>
                  <a:lnTo>
                    <a:pt x="0" y="76960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C2C63E-A269-CA57-C410-FB5CB647C1E2}"/>
                </a:ext>
              </a:extLst>
            </p:cNvPr>
            <p:cNvSpPr/>
            <p:nvPr/>
          </p:nvSpPr>
          <p:spPr>
            <a:xfrm rot="-4933780">
              <a:off x="1681263" y="3835244"/>
              <a:ext cx="9016" cy="76960"/>
            </a:xfrm>
            <a:custGeom>
              <a:avLst/>
              <a:gdLst>
                <a:gd name="connsiteX0" fmla="*/ 0 w 9016"/>
                <a:gd name="connsiteY0" fmla="*/ 0 h 76960"/>
                <a:gd name="connsiteX1" fmla="*/ 9017 w 9016"/>
                <a:gd name="connsiteY1" fmla="*/ 0 h 76960"/>
                <a:gd name="connsiteX2" fmla="*/ 9017 w 9016"/>
                <a:gd name="connsiteY2" fmla="*/ 76961 h 76960"/>
                <a:gd name="connsiteX3" fmla="*/ 0 w 9016"/>
                <a:gd name="connsiteY3" fmla="*/ 76961 h 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76960">
                  <a:moveTo>
                    <a:pt x="0" y="0"/>
                  </a:moveTo>
                  <a:lnTo>
                    <a:pt x="9017" y="0"/>
                  </a:lnTo>
                  <a:lnTo>
                    <a:pt x="9017" y="76961"/>
                  </a:lnTo>
                  <a:lnTo>
                    <a:pt x="0" y="76961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15F9508-8621-DACD-5B30-58925F4CF6EA}"/>
                </a:ext>
              </a:extLst>
            </p:cNvPr>
            <p:cNvSpPr/>
            <p:nvPr/>
          </p:nvSpPr>
          <p:spPr>
            <a:xfrm rot="-4933780">
              <a:off x="1681304" y="3580884"/>
              <a:ext cx="9016" cy="76960"/>
            </a:xfrm>
            <a:custGeom>
              <a:avLst/>
              <a:gdLst>
                <a:gd name="connsiteX0" fmla="*/ 0 w 9016"/>
                <a:gd name="connsiteY0" fmla="*/ 0 h 76960"/>
                <a:gd name="connsiteX1" fmla="*/ 9017 w 9016"/>
                <a:gd name="connsiteY1" fmla="*/ 0 h 76960"/>
                <a:gd name="connsiteX2" fmla="*/ 9017 w 9016"/>
                <a:gd name="connsiteY2" fmla="*/ 76961 h 76960"/>
                <a:gd name="connsiteX3" fmla="*/ 0 w 9016"/>
                <a:gd name="connsiteY3" fmla="*/ 76961 h 7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76960">
                  <a:moveTo>
                    <a:pt x="0" y="0"/>
                  </a:moveTo>
                  <a:lnTo>
                    <a:pt x="9017" y="0"/>
                  </a:lnTo>
                  <a:lnTo>
                    <a:pt x="9017" y="76961"/>
                  </a:lnTo>
                  <a:lnTo>
                    <a:pt x="0" y="76961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38267EE-D09E-5D73-1D1C-826F9A1780D4}"/>
                </a:ext>
              </a:extLst>
            </p:cNvPr>
            <p:cNvSpPr/>
            <p:nvPr/>
          </p:nvSpPr>
          <p:spPr>
            <a:xfrm rot="-4934121">
              <a:off x="1681206" y="3932824"/>
              <a:ext cx="9016" cy="76959"/>
            </a:xfrm>
            <a:custGeom>
              <a:avLst/>
              <a:gdLst>
                <a:gd name="connsiteX0" fmla="*/ 0 w 9016"/>
                <a:gd name="connsiteY0" fmla="*/ 0 h 76959"/>
                <a:gd name="connsiteX1" fmla="*/ 9017 w 9016"/>
                <a:gd name="connsiteY1" fmla="*/ 0 h 76959"/>
                <a:gd name="connsiteX2" fmla="*/ 9017 w 9016"/>
                <a:gd name="connsiteY2" fmla="*/ 76960 h 76959"/>
                <a:gd name="connsiteX3" fmla="*/ 0 w 9016"/>
                <a:gd name="connsiteY3" fmla="*/ 76960 h 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76959">
                  <a:moveTo>
                    <a:pt x="0" y="0"/>
                  </a:moveTo>
                  <a:lnTo>
                    <a:pt x="9017" y="0"/>
                  </a:lnTo>
                  <a:lnTo>
                    <a:pt x="9017" y="76960"/>
                  </a:lnTo>
                  <a:lnTo>
                    <a:pt x="0" y="76960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93F2B2-53FF-09C1-21DA-11C358993369}"/>
                </a:ext>
              </a:extLst>
            </p:cNvPr>
            <p:cNvSpPr/>
            <p:nvPr/>
          </p:nvSpPr>
          <p:spPr>
            <a:xfrm rot="-4938301">
              <a:off x="1489050" y="3568429"/>
              <a:ext cx="9017" cy="43116"/>
            </a:xfrm>
            <a:custGeom>
              <a:avLst/>
              <a:gdLst>
                <a:gd name="connsiteX0" fmla="*/ 0 w 9017"/>
                <a:gd name="connsiteY0" fmla="*/ 0 h 43116"/>
                <a:gd name="connsiteX1" fmla="*/ 9017 w 9017"/>
                <a:gd name="connsiteY1" fmla="*/ 0 h 43116"/>
                <a:gd name="connsiteX2" fmla="*/ 9017 w 9017"/>
                <a:gd name="connsiteY2" fmla="*/ 43117 h 43116"/>
                <a:gd name="connsiteX3" fmla="*/ 0 w 9017"/>
                <a:gd name="connsiteY3" fmla="*/ 43117 h 4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43116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E334545-7383-14BC-5CF4-11DAAFCD9594}"/>
                </a:ext>
              </a:extLst>
            </p:cNvPr>
            <p:cNvSpPr/>
            <p:nvPr/>
          </p:nvSpPr>
          <p:spPr>
            <a:xfrm rot="-4937961">
              <a:off x="1489048" y="3920233"/>
              <a:ext cx="9017" cy="43117"/>
            </a:xfrm>
            <a:custGeom>
              <a:avLst/>
              <a:gdLst>
                <a:gd name="connsiteX0" fmla="*/ 0 w 9017"/>
                <a:gd name="connsiteY0" fmla="*/ 0 h 43117"/>
                <a:gd name="connsiteX1" fmla="*/ 9017 w 9017"/>
                <a:gd name="connsiteY1" fmla="*/ 0 h 43117"/>
                <a:gd name="connsiteX2" fmla="*/ 9017 w 9017"/>
                <a:gd name="connsiteY2" fmla="*/ 43117 h 43117"/>
                <a:gd name="connsiteX3" fmla="*/ 0 w 9017"/>
                <a:gd name="connsiteY3" fmla="*/ 43117 h 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43117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4DFE2B7-9E44-6230-A386-BBD02CBB3F46}"/>
                </a:ext>
              </a:extLst>
            </p:cNvPr>
            <p:cNvSpPr/>
            <p:nvPr/>
          </p:nvSpPr>
          <p:spPr>
            <a:xfrm rot="-4938983">
              <a:off x="1488887" y="3717083"/>
              <a:ext cx="9016" cy="43115"/>
            </a:xfrm>
            <a:custGeom>
              <a:avLst/>
              <a:gdLst>
                <a:gd name="connsiteX0" fmla="*/ 0 w 9016"/>
                <a:gd name="connsiteY0" fmla="*/ 0 h 43115"/>
                <a:gd name="connsiteX1" fmla="*/ 9017 w 9016"/>
                <a:gd name="connsiteY1" fmla="*/ 0 h 43115"/>
                <a:gd name="connsiteX2" fmla="*/ 9017 w 9016"/>
                <a:gd name="connsiteY2" fmla="*/ 43115 h 43115"/>
                <a:gd name="connsiteX3" fmla="*/ 0 w 9016"/>
                <a:gd name="connsiteY3" fmla="*/ 43115 h 4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43115">
                  <a:moveTo>
                    <a:pt x="0" y="0"/>
                  </a:moveTo>
                  <a:lnTo>
                    <a:pt x="9017" y="0"/>
                  </a:lnTo>
                  <a:lnTo>
                    <a:pt x="9017" y="43115"/>
                  </a:lnTo>
                  <a:lnTo>
                    <a:pt x="0" y="43115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10FEF45-8C81-B8DC-3631-38E5F5A2158A}"/>
                </a:ext>
              </a:extLst>
            </p:cNvPr>
            <p:cNvSpPr/>
            <p:nvPr/>
          </p:nvSpPr>
          <p:spPr>
            <a:xfrm rot="-4937961">
              <a:off x="1489040" y="3413830"/>
              <a:ext cx="9017" cy="43117"/>
            </a:xfrm>
            <a:custGeom>
              <a:avLst/>
              <a:gdLst>
                <a:gd name="connsiteX0" fmla="*/ 0 w 9017"/>
                <a:gd name="connsiteY0" fmla="*/ 0 h 43117"/>
                <a:gd name="connsiteX1" fmla="*/ 9017 w 9017"/>
                <a:gd name="connsiteY1" fmla="*/ 0 h 43117"/>
                <a:gd name="connsiteX2" fmla="*/ 9017 w 9017"/>
                <a:gd name="connsiteY2" fmla="*/ 43117 h 43117"/>
                <a:gd name="connsiteX3" fmla="*/ 0 w 9017"/>
                <a:gd name="connsiteY3" fmla="*/ 43117 h 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" h="43117">
                  <a:moveTo>
                    <a:pt x="0" y="0"/>
                  </a:moveTo>
                  <a:lnTo>
                    <a:pt x="9017" y="0"/>
                  </a:lnTo>
                  <a:lnTo>
                    <a:pt x="9017" y="43117"/>
                  </a:lnTo>
                  <a:lnTo>
                    <a:pt x="0" y="43117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6C1507-473B-4DC9-1CA4-20A9DF696588}"/>
                </a:ext>
              </a:extLst>
            </p:cNvPr>
            <p:cNvSpPr/>
            <p:nvPr/>
          </p:nvSpPr>
          <p:spPr>
            <a:xfrm rot="-4938983">
              <a:off x="1488888" y="3822739"/>
              <a:ext cx="9016" cy="43115"/>
            </a:xfrm>
            <a:custGeom>
              <a:avLst/>
              <a:gdLst>
                <a:gd name="connsiteX0" fmla="*/ 0 w 9016"/>
                <a:gd name="connsiteY0" fmla="*/ 0 h 43115"/>
                <a:gd name="connsiteX1" fmla="*/ 9017 w 9016"/>
                <a:gd name="connsiteY1" fmla="*/ 0 h 43115"/>
                <a:gd name="connsiteX2" fmla="*/ 9017 w 9016"/>
                <a:gd name="connsiteY2" fmla="*/ 43115 h 43115"/>
                <a:gd name="connsiteX3" fmla="*/ 0 w 9016"/>
                <a:gd name="connsiteY3" fmla="*/ 43115 h 4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6" h="43115">
                  <a:moveTo>
                    <a:pt x="0" y="0"/>
                  </a:moveTo>
                  <a:lnTo>
                    <a:pt x="9017" y="0"/>
                  </a:lnTo>
                  <a:lnTo>
                    <a:pt x="9017" y="43115"/>
                  </a:lnTo>
                  <a:lnTo>
                    <a:pt x="0" y="43115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99A9008-62DE-7BA1-8B90-AC5782C6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89" y="486819"/>
            <a:ext cx="3037719" cy="8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eform 309">
            <a:extLst>
              <a:ext uri="{FF2B5EF4-FFF2-40B4-BE49-F238E27FC236}">
                <a16:creationId xmlns:a16="http://schemas.microsoft.com/office/drawing/2014/main" id="{A246CD13-C7AE-AFDD-4783-C8A4C37C0BB7}"/>
              </a:ext>
            </a:extLst>
          </p:cNvPr>
          <p:cNvSpPr/>
          <p:nvPr/>
        </p:nvSpPr>
        <p:spPr>
          <a:xfrm rot="16200000">
            <a:off x="10565161" y="5231161"/>
            <a:ext cx="357822" cy="2895854"/>
          </a:xfrm>
          <a:custGeom>
            <a:avLst/>
            <a:gdLst>
              <a:gd name="connsiteX0" fmla="*/ 0 w 357822"/>
              <a:gd name="connsiteY0" fmla="*/ 0 h 2895854"/>
              <a:gd name="connsiteX1" fmla="*/ 357823 w 357822"/>
              <a:gd name="connsiteY1" fmla="*/ 0 h 2895854"/>
              <a:gd name="connsiteX2" fmla="*/ 357823 w 357822"/>
              <a:gd name="connsiteY2" fmla="*/ 2895854 h 2895854"/>
              <a:gd name="connsiteX3" fmla="*/ 0 w 357822"/>
              <a:gd name="connsiteY3" fmla="*/ 2895854 h 289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22" h="2895854">
                <a:moveTo>
                  <a:pt x="0" y="0"/>
                </a:moveTo>
                <a:lnTo>
                  <a:pt x="357823" y="0"/>
                </a:lnTo>
                <a:lnTo>
                  <a:pt x="357823" y="2895854"/>
                </a:lnTo>
                <a:lnTo>
                  <a:pt x="0" y="289585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F7946D47-B7E0-16A5-0C4E-BA63BFDCED31}"/>
              </a:ext>
            </a:extLst>
          </p:cNvPr>
          <p:cNvSpPr/>
          <p:nvPr/>
        </p:nvSpPr>
        <p:spPr>
          <a:xfrm rot="16200000">
            <a:off x="4469161" y="2031015"/>
            <a:ext cx="357822" cy="9296146"/>
          </a:xfrm>
          <a:custGeom>
            <a:avLst/>
            <a:gdLst>
              <a:gd name="connsiteX0" fmla="*/ 0 w 357822"/>
              <a:gd name="connsiteY0" fmla="*/ 0 h 9296146"/>
              <a:gd name="connsiteX1" fmla="*/ 357822 w 357822"/>
              <a:gd name="connsiteY1" fmla="*/ 0 h 9296146"/>
              <a:gd name="connsiteX2" fmla="*/ 357822 w 357822"/>
              <a:gd name="connsiteY2" fmla="*/ 9296146 h 9296146"/>
              <a:gd name="connsiteX3" fmla="*/ 0 w 357822"/>
              <a:gd name="connsiteY3" fmla="*/ 9296146 h 92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22" h="9296146">
                <a:moveTo>
                  <a:pt x="0" y="0"/>
                </a:moveTo>
                <a:lnTo>
                  <a:pt x="357822" y="0"/>
                </a:lnTo>
                <a:lnTo>
                  <a:pt x="357822" y="9296146"/>
                </a:lnTo>
                <a:lnTo>
                  <a:pt x="0" y="9296146"/>
                </a:lnTo>
                <a:close/>
              </a:path>
            </a:pathLst>
          </a:custGeom>
          <a:solidFill>
            <a:srgbClr val="FDD40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23631BF-0122-456C-7A1F-42B2E7DD6296}"/>
              </a:ext>
            </a:extLst>
          </p:cNvPr>
          <p:cNvSpPr txBox="1"/>
          <p:nvPr/>
        </p:nvSpPr>
        <p:spPr>
          <a:xfrm>
            <a:off x="1100772" y="6512242"/>
            <a:ext cx="47391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pc="210" dirty="0">
                <a:ln/>
                <a:solidFill>
                  <a:srgbClr val="00416B"/>
                </a:solidFill>
                <a:latin typeface="Gama-Sans-Bold"/>
                <a:sym typeface="Gama-Sans-Bold"/>
                <a:rtl val="0"/>
              </a:rPr>
              <a:t>LOCALLY ROOTED, GLOBALLY RESPECTED</a:t>
            </a:r>
            <a:endParaRPr lang="en-US" sz="1500" spc="210" baseline="0" dirty="0">
              <a:ln/>
              <a:solidFill>
                <a:srgbClr val="00416B"/>
              </a:solidFill>
              <a:latin typeface="Gama-Sans-Bold"/>
              <a:sym typeface="Gama-Sans-Bold"/>
              <a:rtl val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8331C666-01C1-AF6F-2911-A6EE56406E8D}"/>
              </a:ext>
            </a:extLst>
          </p:cNvPr>
          <p:cNvSpPr txBox="1"/>
          <p:nvPr/>
        </p:nvSpPr>
        <p:spPr>
          <a:xfrm>
            <a:off x="10079736" y="6512242"/>
            <a:ext cx="1287780" cy="3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300" baseline="0" dirty="0" err="1">
                <a:ln/>
                <a:solidFill>
                  <a:srgbClr val="00416B"/>
                </a:solidFill>
                <a:latin typeface="Gama-Sans-Bold"/>
                <a:sym typeface="Gama-Sans-Bold"/>
                <a:rtl val="0"/>
              </a:rPr>
              <a:t>ugm.ac.id</a:t>
            </a:r>
            <a:endParaRPr lang="en-US" sz="1500" spc="300" baseline="0" dirty="0">
              <a:ln/>
              <a:solidFill>
                <a:srgbClr val="00416B"/>
              </a:solidFill>
              <a:latin typeface="Gama-Sans-Bold"/>
              <a:sym typeface="Gama-Sans-Bold"/>
              <a:rtl val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F12A18F1-DEB4-5A1A-A0D7-0BDA197BFC68}"/>
              </a:ext>
            </a:extLst>
          </p:cNvPr>
          <p:cNvSpPr txBox="1"/>
          <p:nvPr/>
        </p:nvSpPr>
        <p:spPr>
          <a:xfrm>
            <a:off x="1102296" y="3631946"/>
            <a:ext cx="4225837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“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Ini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adalah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 text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untuk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kutipan</a:t>
            </a:r>
            <a:endParaRPr lang="en-US" sz="2550" dirty="0">
              <a:ln/>
              <a:solidFill>
                <a:srgbClr val="FFFFFF"/>
              </a:solidFill>
              <a:latin typeface="Gama-Sans-Light-Italic"/>
              <a:sym typeface="Gama-Sans-Light-Italic"/>
              <a:rtl val="0"/>
            </a:endParaRPr>
          </a:p>
          <a:p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atau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qoutes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 yang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menggunakan</a:t>
            </a:r>
            <a:endParaRPr lang="en-US" sz="2550" dirty="0">
              <a:ln/>
              <a:solidFill>
                <a:srgbClr val="FFFFFF"/>
              </a:solidFill>
              <a:latin typeface="Gama-Sans-Light-Italic"/>
              <a:sym typeface="Gama-Sans-Light-Italic"/>
              <a:rtl val="0"/>
            </a:endParaRPr>
          </a:p>
          <a:p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font </a:t>
            </a:r>
            <a:r>
              <a:rPr lang="en-US" sz="2550" dirty="0" err="1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gama</a:t>
            </a:r>
            <a:r>
              <a:rPr lang="en-US" sz="2550" dirty="0">
                <a:ln/>
                <a:solidFill>
                  <a:srgbClr val="FFFFFF"/>
                </a:solidFill>
                <a:latin typeface="Gama-Sans-Light-Italic"/>
                <a:sym typeface="Gama-Sans-Light-Italic"/>
                <a:rtl val="0"/>
              </a:rPr>
              <a:t>-sans light italic”</a:t>
            </a:r>
            <a:endParaRPr lang="en-US" sz="2550" spc="0" baseline="0" dirty="0">
              <a:ln/>
              <a:solidFill>
                <a:srgbClr val="FFFFFF"/>
              </a:solidFill>
              <a:latin typeface="Gama-Sans-Light-Italic"/>
              <a:sym typeface="Gama-Sans-Light-Italic"/>
              <a:rtl val="0"/>
            </a:endParaRPr>
          </a:p>
        </p:txBody>
      </p:sp>
      <p:grpSp>
        <p:nvGrpSpPr>
          <p:cNvPr id="330" name="Content Placeholder 4">
            <a:extLst>
              <a:ext uri="{FF2B5EF4-FFF2-40B4-BE49-F238E27FC236}">
                <a16:creationId xmlns:a16="http://schemas.microsoft.com/office/drawing/2014/main" id="{C300ECDC-9F31-574F-056D-C563E90B3060}"/>
              </a:ext>
            </a:extLst>
          </p:cNvPr>
          <p:cNvGrpSpPr/>
          <p:nvPr/>
        </p:nvGrpSpPr>
        <p:grpSpPr>
          <a:xfrm>
            <a:off x="6091745" y="1890839"/>
            <a:ext cx="6100445" cy="4061269"/>
            <a:chOff x="6091745" y="1890839"/>
            <a:chExt cx="6100445" cy="4061269"/>
          </a:xfrm>
          <a:solidFill>
            <a:srgbClr val="1C75BC"/>
          </a:solidFill>
        </p:grpSpPr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300AD86C-1546-F33C-A7CA-18856625D306}"/>
                </a:ext>
              </a:extLst>
            </p:cNvPr>
            <p:cNvSpPr/>
            <p:nvPr/>
          </p:nvSpPr>
          <p:spPr>
            <a:xfrm>
              <a:off x="6099302" y="1890839"/>
              <a:ext cx="6092697" cy="2277999"/>
            </a:xfrm>
            <a:custGeom>
              <a:avLst/>
              <a:gdLst>
                <a:gd name="connsiteX0" fmla="*/ 6092698 w 6092697"/>
                <a:gd name="connsiteY0" fmla="*/ 0 h 2277999"/>
                <a:gd name="connsiteX1" fmla="*/ 3759962 w 6092697"/>
                <a:gd name="connsiteY1" fmla="*/ 958596 h 2277999"/>
                <a:gd name="connsiteX2" fmla="*/ 3757930 w 6092697"/>
                <a:gd name="connsiteY2" fmla="*/ 950913 h 2277999"/>
                <a:gd name="connsiteX3" fmla="*/ 1948434 w 6092697"/>
                <a:gd name="connsiteY3" fmla="*/ 1430401 h 2277999"/>
                <a:gd name="connsiteX4" fmla="*/ 0 w 6092697"/>
                <a:gd name="connsiteY4" fmla="*/ 2218563 h 2277999"/>
                <a:gd name="connsiteX5" fmla="*/ 0 w 6092697"/>
                <a:gd name="connsiteY5" fmla="*/ 2277999 h 2277999"/>
                <a:gd name="connsiteX6" fmla="*/ 5143 w 6092697"/>
                <a:gd name="connsiteY6" fmla="*/ 2276729 h 2277999"/>
                <a:gd name="connsiteX7" fmla="*/ 3233293 w 6092697"/>
                <a:gd name="connsiteY7" fmla="*/ 1483805 h 2277999"/>
                <a:gd name="connsiteX8" fmla="*/ 2892869 w 6092697"/>
                <a:gd name="connsiteY8" fmla="*/ 1416241 h 2277999"/>
                <a:gd name="connsiteX9" fmla="*/ 6092698 w 6092697"/>
                <a:gd name="connsiteY9" fmla="*/ 579501 h 2277999"/>
                <a:gd name="connsiteX10" fmla="*/ 6092698 w 6092697"/>
                <a:gd name="connsiteY10" fmla="*/ 570865 h 2277999"/>
                <a:gd name="connsiteX11" fmla="*/ 2878518 w 6092697"/>
                <a:gd name="connsiteY11" fmla="*/ 1411351 h 2277999"/>
                <a:gd name="connsiteX12" fmla="*/ 2878518 w 6092697"/>
                <a:gd name="connsiteY12" fmla="*/ 1330198 h 2277999"/>
                <a:gd name="connsiteX13" fmla="*/ 6092698 w 6092697"/>
                <a:gd name="connsiteY13" fmla="*/ 480886 h 2277999"/>
                <a:gd name="connsiteX14" fmla="*/ 6092698 w 6092697"/>
                <a:gd name="connsiteY14" fmla="*/ 472250 h 2277999"/>
                <a:gd name="connsiteX15" fmla="*/ 2934335 w 6092697"/>
                <a:gd name="connsiteY15" fmla="*/ 1306767 h 2277999"/>
                <a:gd name="connsiteX16" fmla="*/ 6092698 w 6092697"/>
                <a:gd name="connsiteY16" fmla="*/ 8954 h 2277999"/>
                <a:gd name="connsiteX17" fmla="*/ 6092698 w 6092697"/>
                <a:gd name="connsiteY17" fmla="*/ 0 h 2277999"/>
                <a:gd name="connsiteX18" fmla="*/ 111125 w 6092697"/>
                <a:gd name="connsiteY18" fmla="*/ 2182622 h 2277999"/>
                <a:gd name="connsiteX19" fmla="*/ 3017139 w 6092697"/>
                <a:gd name="connsiteY19" fmla="*/ 1449324 h 2277999"/>
                <a:gd name="connsiteX20" fmla="*/ 3194939 w 6092697"/>
                <a:gd name="connsiteY20" fmla="*/ 1484630 h 2277999"/>
                <a:gd name="connsiteX21" fmla="*/ 8382 w 6092697"/>
                <a:gd name="connsiteY21" fmla="*/ 2267331 h 2277999"/>
                <a:gd name="connsiteX22" fmla="*/ 8382 w 6092697"/>
                <a:gd name="connsiteY22" fmla="*/ 2224151 h 2277999"/>
                <a:gd name="connsiteX23" fmla="*/ 111125 w 6092697"/>
                <a:gd name="connsiteY23" fmla="*/ 2182622 h 2277999"/>
                <a:gd name="connsiteX24" fmla="*/ 479044 w 6092697"/>
                <a:gd name="connsiteY24" fmla="*/ 2033778 h 2277999"/>
                <a:gd name="connsiteX25" fmla="*/ 2874454 w 6092697"/>
                <a:gd name="connsiteY25" fmla="*/ 1421003 h 2277999"/>
                <a:gd name="connsiteX26" fmla="*/ 2998089 w 6092697"/>
                <a:gd name="connsiteY26" fmla="*/ 1445514 h 2277999"/>
                <a:gd name="connsiteX27" fmla="*/ 167513 w 6092697"/>
                <a:gd name="connsiteY27" fmla="*/ 2159762 h 2277999"/>
                <a:gd name="connsiteX28" fmla="*/ 479044 w 6092697"/>
                <a:gd name="connsiteY28" fmla="*/ 2033778 h 2277999"/>
                <a:gd name="connsiteX29" fmla="*/ 3757422 w 6092697"/>
                <a:gd name="connsiteY29" fmla="*/ 959612 h 2277999"/>
                <a:gd name="connsiteX30" fmla="*/ 2872994 w 6092697"/>
                <a:gd name="connsiteY30" fmla="*/ 1323023 h 2277999"/>
                <a:gd name="connsiteX31" fmla="*/ 2870137 w 6092697"/>
                <a:gd name="connsiteY31" fmla="*/ 1323785 h 2277999"/>
                <a:gd name="connsiteX32" fmla="*/ 2870137 w 6092697"/>
                <a:gd name="connsiteY32" fmla="*/ 1413510 h 2277999"/>
                <a:gd name="connsiteX33" fmla="*/ 536766 w 6092697"/>
                <a:gd name="connsiteY33" fmla="*/ 2010410 h 2277999"/>
                <a:gd name="connsiteX34" fmla="*/ 1951038 w 6092697"/>
                <a:gd name="connsiteY34" fmla="*/ 1438275 h 2277999"/>
                <a:gd name="connsiteX35" fmla="*/ 3757422 w 6092697"/>
                <a:gd name="connsiteY35" fmla="*/ 959612 h 227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92697" h="2277999">
                  <a:moveTo>
                    <a:pt x="6092698" y="0"/>
                  </a:moveTo>
                  <a:lnTo>
                    <a:pt x="3759962" y="958596"/>
                  </a:lnTo>
                  <a:lnTo>
                    <a:pt x="3757930" y="950913"/>
                  </a:lnTo>
                  <a:lnTo>
                    <a:pt x="1948434" y="1430401"/>
                  </a:lnTo>
                  <a:lnTo>
                    <a:pt x="0" y="2218563"/>
                  </a:lnTo>
                  <a:lnTo>
                    <a:pt x="0" y="2277999"/>
                  </a:lnTo>
                  <a:lnTo>
                    <a:pt x="5143" y="2276729"/>
                  </a:lnTo>
                  <a:lnTo>
                    <a:pt x="3233293" y="1483805"/>
                  </a:lnTo>
                  <a:lnTo>
                    <a:pt x="2892869" y="1416241"/>
                  </a:lnTo>
                  <a:lnTo>
                    <a:pt x="6092698" y="579501"/>
                  </a:lnTo>
                  <a:lnTo>
                    <a:pt x="6092698" y="570865"/>
                  </a:lnTo>
                  <a:lnTo>
                    <a:pt x="2878518" y="1411351"/>
                  </a:lnTo>
                  <a:lnTo>
                    <a:pt x="2878518" y="1330198"/>
                  </a:lnTo>
                  <a:lnTo>
                    <a:pt x="6092698" y="480886"/>
                  </a:lnTo>
                  <a:lnTo>
                    <a:pt x="6092698" y="472250"/>
                  </a:lnTo>
                  <a:lnTo>
                    <a:pt x="2934335" y="1306767"/>
                  </a:lnTo>
                  <a:lnTo>
                    <a:pt x="6092698" y="8954"/>
                  </a:lnTo>
                  <a:lnTo>
                    <a:pt x="6092698" y="0"/>
                  </a:lnTo>
                  <a:close/>
                  <a:moveTo>
                    <a:pt x="111125" y="2182622"/>
                  </a:moveTo>
                  <a:lnTo>
                    <a:pt x="3017139" y="1449324"/>
                  </a:lnTo>
                  <a:lnTo>
                    <a:pt x="3194939" y="1484630"/>
                  </a:lnTo>
                  <a:lnTo>
                    <a:pt x="8382" y="2267331"/>
                  </a:lnTo>
                  <a:lnTo>
                    <a:pt x="8382" y="2224151"/>
                  </a:lnTo>
                  <a:lnTo>
                    <a:pt x="111125" y="2182622"/>
                  </a:lnTo>
                  <a:close/>
                  <a:moveTo>
                    <a:pt x="479044" y="2033778"/>
                  </a:moveTo>
                  <a:lnTo>
                    <a:pt x="2874454" y="1421003"/>
                  </a:lnTo>
                  <a:lnTo>
                    <a:pt x="2998089" y="1445514"/>
                  </a:lnTo>
                  <a:lnTo>
                    <a:pt x="167513" y="2159762"/>
                  </a:lnTo>
                  <a:lnTo>
                    <a:pt x="479044" y="2033778"/>
                  </a:lnTo>
                  <a:close/>
                  <a:moveTo>
                    <a:pt x="3757422" y="959612"/>
                  </a:moveTo>
                  <a:lnTo>
                    <a:pt x="2872994" y="1323023"/>
                  </a:lnTo>
                  <a:lnTo>
                    <a:pt x="2870137" y="1323785"/>
                  </a:lnTo>
                  <a:lnTo>
                    <a:pt x="2870137" y="1413510"/>
                  </a:lnTo>
                  <a:lnTo>
                    <a:pt x="536766" y="2010410"/>
                  </a:lnTo>
                  <a:lnTo>
                    <a:pt x="1951038" y="1438275"/>
                  </a:lnTo>
                  <a:lnTo>
                    <a:pt x="3757422" y="959612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9DC93DE-3908-EFF3-C0B1-2F9322630CDF}"/>
                </a:ext>
              </a:extLst>
            </p:cNvPr>
            <p:cNvSpPr/>
            <p:nvPr/>
          </p:nvSpPr>
          <p:spPr>
            <a:xfrm>
              <a:off x="12012993" y="4780343"/>
              <a:ext cx="179069" cy="825563"/>
            </a:xfrm>
            <a:custGeom>
              <a:avLst/>
              <a:gdLst>
                <a:gd name="connsiteX0" fmla="*/ 0 w 179069"/>
                <a:gd name="connsiteY0" fmla="*/ 825564 h 825563"/>
                <a:gd name="connsiteX1" fmla="*/ 0 w 179069"/>
                <a:gd name="connsiteY1" fmla="*/ 305372 h 825563"/>
                <a:gd name="connsiteX2" fmla="*/ 152336 w 179069"/>
                <a:gd name="connsiteY2" fmla="*/ 0 h 825563"/>
                <a:gd name="connsiteX3" fmla="*/ 179070 w 179069"/>
                <a:gd name="connsiteY3" fmla="*/ 3302 h 825563"/>
                <a:gd name="connsiteX4" fmla="*/ 179070 w 179069"/>
                <a:gd name="connsiteY4" fmla="*/ 12002 h 825563"/>
                <a:gd name="connsiteX5" fmla="*/ 152336 w 179069"/>
                <a:gd name="connsiteY5" fmla="*/ 8318 h 825563"/>
                <a:gd name="connsiteX6" fmla="*/ 32893 w 179069"/>
                <a:gd name="connsiteY6" fmla="*/ 81788 h 825563"/>
                <a:gd name="connsiteX7" fmla="*/ 8382 w 179069"/>
                <a:gd name="connsiteY7" fmla="*/ 305372 h 825563"/>
                <a:gd name="connsiteX8" fmla="*/ 8382 w 179069"/>
                <a:gd name="connsiteY8" fmla="*/ 825564 h 825563"/>
                <a:gd name="connsiteX9" fmla="*/ 0 w 179069"/>
                <a:gd name="connsiteY9" fmla="*/ 825564 h 82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069" h="825563">
                  <a:moveTo>
                    <a:pt x="0" y="825564"/>
                  </a:moveTo>
                  <a:lnTo>
                    <a:pt x="0" y="305372"/>
                  </a:lnTo>
                  <a:cubicBezTo>
                    <a:pt x="0" y="120904"/>
                    <a:pt x="10604" y="0"/>
                    <a:pt x="152336" y="0"/>
                  </a:cubicBezTo>
                  <a:cubicBezTo>
                    <a:pt x="161417" y="0"/>
                    <a:pt x="170307" y="1143"/>
                    <a:pt x="179070" y="3302"/>
                  </a:cubicBezTo>
                  <a:lnTo>
                    <a:pt x="179070" y="12002"/>
                  </a:lnTo>
                  <a:cubicBezTo>
                    <a:pt x="170370" y="9652"/>
                    <a:pt x="161417" y="8318"/>
                    <a:pt x="152336" y="8318"/>
                  </a:cubicBezTo>
                  <a:cubicBezTo>
                    <a:pt x="90488" y="8318"/>
                    <a:pt x="53657" y="30988"/>
                    <a:pt x="32893" y="81788"/>
                  </a:cubicBezTo>
                  <a:cubicBezTo>
                    <a:pt x="12573" y="131572"/>
                    <a:pt x="8382" y="207201"/>
                    <a:pt x="8382" y="305372"/>
                  </a:cubicBezTo>
                  <a:lnTo>
                    <a:pt x="8382" y="825564"/>
                  </a:lnTo>
                  <a:lnTo>
                    <a:pt x="0" y="825564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98A869E-84AC-F79A-2028-51D47446005F}"/>
                </a:ext>
              </a:extLst>
            </p:cNvPr>
            <p:cNvSpPr/>
            <p:nvPr/>
          </p:nvSpPr>
          <p:spPr>
            <a:xfrm>
              <a:off x="6506673" y="4222051"/>
              <a:ext cx="74862" cy="1211643"/>
            </a:xfrm>
            <a:custGeom>
              <a:avLst/>
              <a:gdLst>
                <a:gd name="connsiteX0" fmla="*/ 25000 w 74862"/>
                <a:gd name="connsiteY0" fmla="*/ 8572 h 1211643"/>
                <a:gd name="connsiteX1" fmla="*/ 43479 w 74862"/>
                <a:gd name="connsiteY1" fmla="*/ 0 h 1211643"/>
                <a:gd name="connsiteX2" fmla="*/ 43479 w 74862"/>
                <a:gd name="connsiteY2" fmla="*/ 0 h 1211643"/>
                <a:gd name="connsiteX3" fmla="*/ 54337 w 74862"/>
                <a:gd name="connsiteY3" fmla="*/ 5016 h 1211643"/>
                <a:gd name="connsiteX4" fmla="*/ 74530 w 74862"/>
                <a:gd name="connsiteY4" fmla="*/ 158750 h 1211643"/>
                <a:gd name="connsiteX5" fmla="*/ 74530 w 74862"/>
                <a:gd name="connsiteY5" fmla="*/ 1210945 h 1211643"/>
                <a:gd name="connsiteX6" fmla="*/ 66211 w 74862"/>
                <a:gd name="connsiteY6" fmla="*/ 1210945 h 1211643"/>
                <a:gd name="connsiteX7" fmla="*/ 66211 w 74862"/>
                <a:gd name="connsiteY7" fmla="*/ 158559 h 1211643"/>
                <a:gd name="connsiteX8" fmla="*/ 48368 w 74862"/>
                <a:gd name="connsiteY8" fmla="*/ 10795 h 1211643"/>
                <a:gd name="connsiteX9" fmla="*/ 43479 w 74862"/>
                <a:gd name="connsiteY9" fmla="*/ 8318 h 1211643"/>
                <a:gd name="connsiteX10" fmla="*/ 43479 w 74862"/>
                <a:gd name="connsiteY10" fmla="*/ 8318 h 1211643"/>
                <a:gd name="connsiteX11" fmla="*/ 31033 w 74862"/>
                <a:gd name="connsiteY11" fmla="*/ 14224 h 1211643"/>
                <a:gd name="connsiteX12" fmla="*/ 9125 w 74862"/>
                <a:gd name="connsiteY12" fmla="*/ 172783 h 1211643"/>
                <a:gd name="connsiteX13" fmla="*/ 9125 w 74862"/>
                <a:gd name="connsiteY13" fmla="*/ 1211644 h 1211643"/>
                <a:gd name="connsiteX14" fmla="*/ 807 w 74862"/>
                <a:gd name="connsiteY14" fmla="*/ 1211644 h 1211643"/>
                <a:gd name="connsiteX15" fmla="*/ 807 w 74862"/>
                <a:gd name="connsiteY15" fmla="*/ 172974 h 1211643"/>
                <a:gd name="connsiteX16" fmla="*/ 25000 w 74862"/>
                <a:gd name="connsiteY16" fmla="*/ 8572 h 121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862" h="1211643">
                  <a:moveTo>
                    <a:pt x="25000" y="8572"/>
                  </a:moveTo>
                  <a:cubicBezTo>
                    <a:pt x="30334" y="2921"/>
                    <a:pt x="36557" y="64"/>
                    <a:pt x="43479" y="0"/>
                  </a:cubicBezTo>
                  <a:cubicBezTo>
                    <a:pt x="43479" y="0"/>
                    <a:pt x="43479" y="0"/>
                    <a:pt x="43479" y="0"/>
                  </a:cubicBezTo>
                  <a:cubicBezTo>
                    <a:pt x="47479" y="0"/>
                    <a:pt x="51098" y="1651"/>
                    <a:pt x="54337" y="5016"/>
                  </a:cubicBezTo>
                  <a:cubicBezTo>
                    <a:pt x="77769" y="29146"/>
                    <a:pt x="74974" y="145669"/>
                    <a:pt x="74530" y="158750"/>
                  </a:cubicBezTo>
                  <a:lnTo>
                    <a:pt x="74530" y="1210945"/>
                  </a:lnTo>
                  <a:lnTo>
                    <a:pt x="66211" y="1210945"/>
                  </a:lnTo>
                  <a:lnTo>
                    <a:pt x="66211" y="158559"/>
                  </a:lnTo>
                  <a:cubicBezTo>
                    <a:pt x="67291" y="123634"/>
                    <a:pt x="66084" y="29020"/>
                    <a:pt x="48368" y="10795"/>
                  </a:cubicBezTo>
                  <a:cubicBezTo>
                    <a:pt x="46781" y="9144"/>
                    <a:pt x="45193" y="8318"/>
                    <a:pt x="43479" y="8318"/>
                  </a:cubicBezTo>
                  <a:cubicBezTo>
                    <a:pt x="43479" y="8318"/>
                    <a:pt x="43479" y="8318"/>
                    <a:pt x="43479" y="8318"/>
                  </a:cubicBezTo>
                  <a:cubicBezTo>
                    <a:pt x="38907" y="8318"/>
                    <a:pt x="34843" y="10287"/>
                    <a:pt x="31033" y="14224"/>
                  </a:cubicBezTo>
                  <a:cubicBezTo>
                    <a:pt x="2204" y="44831"/>
                    <a:pt x="9061" y="171259"/>
                    <a:pt x="9125" y="172783"/>
                  </a:cubicBezTo>
                  <a:lnTo>
                    <a:pt x="9125" y="1211644"/>
                  </a:lnTo>
                  <a:lnTo>
                    <a:pt x="807" y="1211644"/>
                  </a:lnTo>
                  <a:lnTo>
                    <a:pt x="807" y="172974"/>
                  </a:lnTo>
                  <a:cubicBezTo>
                    <a:pt x="553" y="167703"/>
                    <a:pt x="-6305" y="41720"/>
                    <a:pt x="25000" y="8572"/>
                  </a:cubicBez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B6CDE539-1898-2F36-BF86-FB27127C70BA}"/>
                </a:ext>
              </a:extLst>
            </p:cNvPr>
            <p:cNvSpPr/>
            <p:nvPr/>
          </p:nvSpPr>
          <p:spPr>
            <a:xfrm>
              <a:off x="11909488" y="4740783"/>
              <a:ext cx="282511" cy="868362"/>
            </a:xfrm>
            <a:custGeom>
              <a:avLst/>
              <a:gdLst>
                <a:gd name="connsiteX0" fmla="*/ 0 w 282511"/>
                <a:gd name="connsiteY0" fmla="*/ 868363 h 868362"/>
                <a:gd name="connsiteX1" fmla="*/ 0 w 282511"/>
                <a:gd name="connsiteY1" fmla="*/ 295465 h 868362"/>
                <a:gd name="connsiteX2" fmla="*/ 219964 w 282511"/>
                <a:gd name="connsiteY2" fmla="*/ 0 h 868362"/>
                <a:gd name="connsiteX3" fmla="*/ 282511 w 282511"/>
                <a:gd name="connsiteY3" fmla="*/ 14922 h 868362"/>
                <a:gd name="connsiteX4" fmla="*/ 282511 w 282511"/>
                <a:gd name="connsiteY4" fmla="*/ 24320 h 868362"/>
                <a:gd name="connsiteX5" fmla="*/ 219964 w 282511"/>
                <a:gd name="connsiteY5" fmla="*/ 8318 h 868362"/>
                <a:gd name="connsiteX6" fmla="*/ 8318 w 282511"/>
                <a:gd name="connsiteY6" fmla="*/ 295465 h 868362"/>
                <a:gd name="connsiteX7" fmla="*/ 8318 w 282511"/>
                <a:gd name="connsiteY7" fmla="*/ 868363 h 868362"/>
                <a:gd name="connsiteX8" fmla="*/ 0 w 282511"/>
                <a:gd name="connsiteY8" fmla="*/ 868363 h 8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511" h="868362">
                  <a:moveTo>
                    <a:pt x="0" y="868363"/>
                  </a:moveTo>
                  <a:lnTo>
                    <a:pt x="0" y="295465"/>
                  </a:lnTo>
                  <a:cubicBezTo>
                    <a:pt x="0" y="28765"/>
                    <a:pt x="153860" y="0"/>
                    <a:pt x="219964" y="0"/>
                  </a:cubicBezTo>
                  <a:cubicBezTo>
                    <a:pt x="241554" y="0"/>
                    <a:pt x="262509" y="5080"/>
                    <a:pt x="282511" y="14922"/>
                  </a:cubicBezTo>
                  <a:lnTo>
                    <a:pt x="282511" y="24320"/>
                  </a:lnTo>
                  <a:cubicBezTo>
                    <a:pt x="264223" y="14605"/>
                    <a:pt x="243395" y="8318"/>
                    <a:pt x="219964" y="8318"/>
                  </a:cubicBezTo>
                  <a:cubicBezTo>
                    <a:pt x="156337" y="8318"/>
                    <a:pt x="8318" y="36322"/>
                    <a:pt x="8318" y="295465"/>
                  </a:cubicBezTo>
                  <a:lnTo>
                    <a:pt x="8318" y="868363"/>
                  </a:lnTo>
                  <a:lnTo>
                    <a:pt x="0" y="868363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6E516CDC-BEF0-F76A-0153-9EA8EF93444F}"/>
                </a:ext>
              </a:extLst>
            </p:cNvPr>
            <p:cNvSpPr/>
            <p:nvPr/>
          </p:nvSpPr>
          <p:spPr>
            <a:xfrm>
              <a:off x="8431783" y="5835586"/>
              <a:ext cx="3760216" cy="116522"/>
            </a:xfrm>
            <a:custGeom>
              <a:avLst/>
              <a:gdLst>
                <a:gd name="connsiteX0" fmla="*/ 5588 w 3760216"/>
                <a:gd name="connsiteY0" fmla="*/ 45847 h 116522"/>
                <a:gd name="connsiteX1" fmla="*/ 5588 w 3760216"/>
                <a:gd name="connsiteY1" fmla="*/ 0 h 116522"/>
                <a:gd name="connsiteX2" fmla="*/ 3760216 w 3760216"/>
                <a:gd name="connsiteY2" fmla="*/ 58229 h 116522"/>
                <a:gd name="connsiteX3" fmla="*/ 3760216 w 3760216"/>
                <a:gd name="connsiteY3" fmla="*/ 66548 h 116522"/>
                <a:gd name="connsiteX4" fmla="*/ 13970 w 3760216"/>
                <a:gd name="connsiteY4" fmla="*/ 8509 h 116522"/>
                <a:gd name="connsiteX5" fmla="*/ 13970 w 3760216"/>
                <a:gd name="connsiteY5" fmla="*/ 46038 h 116522"/>
                <a:gd name="connsiteX6" fmla="*/ 3760216 w 3760216"/>
                <a:gd name="connsiteY6" fmla="*/ 108204 h 116522"/>
                <a:gd name="connsiteX7" fmla="*/ 3760216 w 3760216"/>
                <a:gd name="connsiteY7" fmla="*/ 116523 h 116522"/>
                <a:gd name="connsiteX8" fmla="*/ 0 w 3760216"/>
                <a:gd name="connsiteY8" fmla="*/ 54102 h 116522"/>
                <a:gd name="connsiteX9" fmla="*/ 191 w 3760216"/>
                <a:gd name="connsiteY9" fmla="*/ 45784 h 1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60216" h="116522">
                  <a:moveTo>
                    <a:pt x="5588" y="45847"/>
                  </a:moveTo>
                  <a:lnTo>
                    <a:pt x="5588" y="0"/>
                  </a:lnTo>
                  <a:lnTo>
                    <a:pt x="3760216" y="58229"/>
                  </a:lnTo>
                  <a:lnTo>
                    <a:pt x="3760216" y="66548"/>
                  </a:lnTo>
                  <a:lnTo>
                    <a:pt x="13970" y="8509"/>
                  </a:lnTo>
                  <a:lnTo>
                    <a:pt x="13970" y="46038"/>
                  </a:lnTo>
                  <a:lnTo>
                    <a:pt x="3760216" y="108204"/>
                  </a:lnTo>
                  <a:lnTo>
                    <a:pt x="3760216" y="116523"/>
                  </a:lnTo>
                  <a:lnTo>
                    <a:pt x="0" y="54102"/>
                  </a:lnTo>
                  <a:lnTo>
                    <a:pt x="191" y="45784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FDA4CB2-08EF-E5B8-1B1C-41370D52C70E}"/>
                </a:ext>
              </a:extLst>
            </p:cNvPr>
            <p:cNvSpPr/>
            <p:nvPr/>
          </p:nvSpPr>
          <p:spPr>
            <a:xfrm>
              <a:off x="11104943" y="4486465"/>
              <a:ext cx="8318" cy="183387"/>
            </a:xfrm>
            <a:custGeom>
              <a:avLst/>
              <a:gdLst>
                <a:gd name="connsiteX0" fmla="*/ 0 w 8318"/>
                <a:gd name="connsiteY0" fmla="*/ 0 h 183387"/>
                <a:gd name="connsiteX1" fmla="*/ 8319 w 8318"/>
                <a:gd name="connsiteY1" fmla="*/ 0 h 183387"/>
                <a:gd name="connsiteX2" fmla="*/ 8319 w 8318"/>
                <a:gd name="connsiteY2" fmla="*/ 183388 h 183387"/>
                <a:gd name="connsiteX3" fmla="*/ 0 w 8318"/>
                <a:gd name="connsiteY3" fmla="*/ 183388 h 18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8" h="183387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63848648-86AF-40A1-75D1-3F181E12F3B3}"/>
                </a:ext>
              </a:extLst>
            </p:cNvPr>
            <p:cNvSpPr/>
            <p:nvPr/>
          </p:nvSpPr>
          <p:spPr>
            <a:xfrm>
              <a:off x="11811546" y="4683569"/>
              <a:ext cx="380453" cy="922273"/>
            </a:xfrm>
            <a:custGeom>
              <a:avLst/>
              <a:gdLst>
                <a:gd name="connsiteX0" fmla="*/ 95211 w 380453"/>
                <a:gd name="connsiteY0" fmla="*/ 65659 h 922273"/>
                <a:gd name="connsiteX1" fmla="*/ 256756 w 380453"/>
                <a:gd name="connsiteY1" fmla="*/ 0 h 922273"/>
                <a:gd name="connsiteX2" fmla="*/ 257073 w 380453"/>
                <a:gd name="connsiteY2" fmla="*/ 0 h 922273"/>
                <a:gd name="connsiteX3" fmla="*/ 380453 w 380453"/>
                <a:gd name="connsiteY3" fmla="*/ 29401 h 922273"/>
                <a:gd name="connsiteX4" fmla="*/ 380453 w 380453"/>
                <a:gd name="connsiteY4" fmla="*/ 38989 h 922273"/>
                <a:gd name="connsiteX5" fmla="*/ 257073 w 380453"/>
                <a:gd name="connsiteY5" fmla="*/ 8318 h 922273"/>
                <a:gd name="connsiteX6" fmla="*/ 256756 w 380453"/>
                <a:gd name="connsiteY6" fmla="*/ 8318 h 922273"/>
                <a:gd name="connsiteX7" fmla="*/ 101244 w 380453"/>
                <a:gd name="connsiteY7" fmla="*/ 71374 h 922273"/>
                <a:gd name="connsiteX8" fmla="*/ 8471 w 380453"/>
                <a:gd name="connsiteY8" fmla="*/ 379349 h 922273"/>
                <a:gd name="connsiteX9" fmla="*/ 8471 w 380453"/>
                <a:gd name="connsiteY9" fmla="*/ 922274 h 922273"/>
                <a:gd name="connsiteX10" fmla="*/ 152 w 380453"/>
                <a:gd name="connsiteY10" fmla="*/ 922274 h 922273"/>
                <a:gd name="connsiteX11" fmla="*/ 152 w 380453"/>
                <a:gd name="connsiteY11" fmla="*/ 379540 h 922273"/>
                <a:gd name="connsiteX12" fmla="*/ 95211 w 380453"/>
                <a:gd name="connsiteY12" fmla="*/ 65659 h 9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0453" h="922273">
                  <a:moveTo>
                    <a:pt x="95211" y="65659"/>
                  </a:moveTo>
                  <a:cubicBezTo>
                    <a:pt x="136931" y="22098"/>
                    <a:pt x="191287" y="0"/>
                    <a:pt x="256756" y="0"/>
                  </a:cubicBezTo>
                  <a:cubicBezTo>
                    <a:pt x="256883" y="0"/>
                    <a:pt x="257010" y="0"/>
                    <a:pt x="257073" y="0"/>
                  </a:cubicBezTo>
                  <a:cubicBezTo>
                    <a:pt x="304571" y="64"/>
                    <a:pt x="345783" y="9970"/>
                    <a:pt x="380453" y="29401"/>
                  </a:cubicBezTo>
                  <a:lnTo>
                    <a:pt x="380453" y="38989"/>
                  </a:lnTo>
                  <a:cubicBezTo>
                    <a:pt x="346227" y="18669"/>
                    <a:pt x="304952" y="8382"/>
                    <a:pt x="257073" y="8318"/>
                  </a:cubicBezTo>
                  <a:cubicBezTo>
                    <a:pt x="256946" y="8318"/>
                    <a:pt x="256883" y="8318"/>
                    <a:pt x="256756" y="8318"/>
                  </a:cubicBezTo>
                  <a:cubicBezTo>
                    <a:pt x="193700" y="8318"/>
                    <a:pt x="141376" y="29527"/>
                    <a:pt x="101244" y="71374"/>
                  </a:cubicBezTo>
                  <a:cubicBezTo>
                    <a:pt x="914" y="176022"/>
                    <a:pt x="8407" y="377127"/>
                    <a:pt x="8471" y="379349"/>
                  </a:cubicBezTo>
                  <a:lnTo>
                    <a:pt x="8471" y="922274"/>
                  </a:lnTo>
                  <a:lnTo>
                    <a:pt x="152" y="922274"/>
                  </a:lnTo>
                  <a:lnTo>
                    <a:pt x="152" y="379540"/>
                  </a:lnTo>
                  <a:cubicBezTo>
                    <a:pt x="88" y="377508"/>
                    <a:pt x="-7595" y="172910"/>
                    <a:pt x="95211" y="65659"/>
                  </a:cubicBez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11612B36-70D1-E284-A3CC-84FF24ACF6F3}"/>
                </a:ext>
              </a:extLst>
            </p:cNvPr>
            <p:cNvSpPr/>
            <p:nvPr/>
          </p:nvSpPr>
          <p:spPr>
            <a:xfrm>
              <a:off x="6091745" y="2697607"/>
              <a:ext cx="6100445" cy="3144964"/>
            </a:xfrm>
            <a:custGeom>
              <a:avLst/>
              <a:gdLst>
                <a:gd name="connsiteX0" fmla="*/ 0 w 6100445"/>
                <a:gd name="connsiteY0" fmla="*/ 1479359 h 3144964"/>
                <a:gd name="connsiteX1" fmla="*/ 0 w 6100445"/>
                <a:gd name="connsiteY1" fmla="*/ 1487678 h 3144964"/>
                <a:gd name="connsiteX2" fmla="*/ 217043 w 6100445"/>
                <a:gd name="connsiteY2" fmla="*/ 1487615 h 3144964"/>
                <a:gd name="connsiteX3" fmla="*/ 217043 w 6100445"/>
                <a:gd name="connsiteY3" fmla="*/ 3047175 h 3144964"/>
                <a:gd name="connsiteX4" fmla="*/ 221170 w 6100445"/>
                <a:gd name="connsiteY4" fmla="*/ 3047238 h 3144964"/>
                <a:gd name="connsiteX5" fmla="*/ 648779 w 6100445"/>
                <a:gd name="connsiteY5" fmla="*/ 3052890 h 3144964"/>
                <a:gd name="connsiteX6" fmla="*/ 648779 w 6100445"/>
                <a:gd name="connsiteY6" fmla="*/ 3098483 h 3144964"/>
                <a:gd name="connsiteX7" fmla="*/ 652907 w 6100445"/>
                <a:gd name="connsiteY7" fmla="*/ 3098546 h 3144964"/>
                <a:gd name="connsiteX8" fmla="*/ 2384108 w 6100445"/>
                <a:gd name="connsiteY8" fmla="*/ 3123184 h 3144964"/>
                <a:gd name="connsiteX9" fmla="*/ 2384108 w 6100445"/>
                <a:gd name="connsiteY9" fmla="*/ 3124200 h 3144964"/>
                <a:gd name="connsiteX10" fmla="*/ 2480120 w 6100445"/>
                <a:gd name="connsiteY10" fmla="*/ 3124200 h 3144964"/>
                <a:gd name="connsiteX11" fmla="*/ 2480120 w 6100445"/>
                <a:gd name="connsiteY11" fmla="*/ 3101340 h 3144964"/>
                <a:gd name="connsiteX12" fmla="*/ 6100382 w 6100445"/>
                <a:gd name="connsiteY12" fmla="*/ 3144965 h 3144964"/>
                <a:gd name="connsiteX13" fmla="*/ 6100382 w 6100445"/>
                <a:gd name="connsiteY13" fmla="*/ 3136646 h 3144964"/>
                <a:gd name="connsiteX14" fmla="*/ 2606802 w 6100445"/>
                <a:gd name="connsiteY14" fmla="*/ 3094546 h 3144964"/>
                <a:gd name="connsiteX15" fmla="*/ 2606802 w 6100445"/>
                <a:gd name="connsiteY15" fmla="*/ 3055049 h 3144964"/>
                <a:gd name="connsiteX16" fmla="*/ 6100382 w 6100445"/>
                <a:gd name="connsiteY16" fmla="*/ 3090863 h 3144964"/>
                <a:gd name="connsiteX17" fmla="*/ 6100382 w 6100445"/>
                <a:gd name="connsiteY17" fmla="*/ 3082544 h 3144964"/>
                <a:gd name="connsiteX18" fmla="*/ 2717927 w 6100445"/>
                <a:gd name="connsiteY18" fmla="*/ 3047873 h 3144964"/>
                <a:gd name="connsiteX19" fmla="*/ 2717927 w 6100445"/>
                <a:gd name="connsiteY19" fmla="*/ 3009328 h 3144964"/>
                <a:gd name="connsiteX20" fmla="*/ 6100382 w 6100445"/>
                <a:gd name="connsiteY20" fmla="*/ 3034157 h 3144964"/>
                <a:gd name="connsiteX21" fmla="*/ 6100382 w 6100445"/>
                <a:gd name="connsiteY21" fmla="*/ 3025839 h 3144964"/>
                <a:gd name="connsiteX22" fmla="*/ 2821114 w 6100445"/>
                <a:gd name="connsiteY22" fmla="*/ 3001772 h 3144964"/>
                <a:gd name="connsiteX23" fmla="*/ 2821114 w 6100445"/>
                <a:gd name="connsiteY23" fmla="*/ 2963672 h 3144964"/>
                <a:gd name="connsiteX24" fmla="*/ 6100382 w 6100445"/>
                <a:gd name="connsiteY24" fmla="*/ 2987358 h 3144964"/>
                <a:gd name="connsiteX25" fmla="*/ 6100382 w 6100445"/>
                <a:gd name="connsiteY25" fmla="*/ 2979039 h 3144964"/>
                <a:gd name="connsiteX26" fmla="*/ 2935351 w 6100445"/>
                <a:gd name="connsiteY26" fmla="*/ 2956179 h 3144964"/>
                <a:gd name="connsiteX27" fmla="*/ 2935351 w 6100445"/>
                <a:gd name="connsiteY27" fmla="*/ 2922270 h 3144964"/>
                <a:gd name="connsiteX28" fmla="*/ 3179191 w 6100445"/>
                <a:gd name="connsiteY28" fmla="*/ 2922270 h 3144964"/>
                <a:gd name="connsiteX29" fmla="*/ 3183382 w 6100445"/>
                <a:gd name="connsiteY29" fmla="*/ 2922270 h 3144964"/>
                <a:gd name="connsiteX30" fmla="*/ 6100255 w 6100445"/>
                <a:gd name="connsiteY30" fmla="*/ 2922270 h 3144964"/>
                <a:gd name="connsiteX31" fmla="*/ 6100255 w 6100445"/>
                <a:gd name="connsiteY31" fmla="*/ 2913952 h 3144964"/>
                <a:gd name="connsiteX32" fmla="*/ 5217732 w 6100445"/>
                <a:gd name="connsiteY32" fmla="*/ 2913952 h 3144964"/>
                <a:gd name="connsiteX33" fmla="*/ 5217732 w 6100445"/>
                <a:gd name="connsiteY33" fmla="*/ 2374075 h 3144964"/>
                <a:gd name="connsiteX34" fmla="*/ 5413375 w 6100445"/>
                <a:gd name="connsiteY34" fmla="*/ 2102930 h 3144964"/>
                <a:gd name="connsiteX35" fmla="*/ 5527993 w 6100445"/>
                <a:gd name="connsiteY35" fmla="*/ 2168652 h 3144964"/>
                <a:gd name="connsiteX36" fmla="*/ 5446522 w 6100445"/>
                <a:gd name="connsiteY36" fmla="*/ 2131949 h 3144964"/>
                <a:gd name="connsiteX37" fmla="*/ 5305171 w 6100445"/>
                <a:gd name="connsiteY37" fmla="*/ 2420811 h 3144964"/>
                <a:gd name="connsiteX38" fmla="*/ 5305171 w 6100445"/>
                <a:gd name="connsiteY38" fmla="*/ 2912427 h 3144964"/>
                <a:gd name="connsiteX39" fmla="*/ 5313489 w 6100445"/>
                <a:gd name="connsiteY39" fmla="*/ 2912427 h 3144964"/>
                <a:gd name="connsiteX40" fmla="*/ 5313489 w 6100445"/>
                <a:gd name="connsiteY40" fmla="*/ 2420811 h 3144964"/>
                <a:gd name="connsiteX41" fmla="*/ 5336159 w 6100445"/>
                <a:gd name="connsiteY41" fmla="*/ 2209546 h 3144964"/>
                <a:gd name="connsiteX42" fmla="*/ 5446459 w 6100445"/>
                <a:gd name="connsiteY42" fmla="*/ 2140268 h 3144964"/>
                <a:gd name="connsiteX43" fmla="*/ 5574221 w 6100445"/>
                <a:gd name="connsiteY43" fmla="*/ 2261489 h 3144964"/>
                <a:gd name="connsiteX44" fmla="*/ 5578158 w 6100445"/>
                <a:gd name="connsiteY44" fmla="*/ 2349754 h 3144964"/>
                <a:gd name="connsiteX45" fmla="*/ 5578158 w 6100445"/>
                <a:gd name="connsiteY45" fmla="*/ 2912364 h 3144964"/>
                <a:gd name="connsiteX46" fmla="*/ 5586476 w 6100445"/>
                <a:gd name="connsiteY46" fmla="*/ 2912364 h 3144964"/>
                <a:gd name="connsiteX47" fmla="*/ 5586476 w 6100445"/>
                <a:gd name="connsiteY47" fmla="*/ 2350071 h 3144964"/>
                <a:gd name="connsiteX48" fmla="*/ 5582348 w 6100445"/>
                <a:gd name="connsiteY48" fmla="*/ 2259647 h 3144964"/>
                <a:gd name="connsiteX49" fmla="*/ 5582475 w 6100445"/>
                <a:gd name="connsiteY49" fmla="*/ 2259584 h 3144964"/>
                <a:gd name="connsiteX50" fmla="*/ 5582285 w 6100445"/>
                <a:gd name="connsiteY50" fmla="*/ 2259076 h 3144964"/>
                <a:gd name="connsiteX51" fmla="*/ 5516753 w 6100445"/>
                <a:gd name="connsiteY51" fmla="*/ 2104644 h 3144964"/>
                <a:gd name="connsiteX52" fmla="*/ 5356987 w 6100445"/>
                <a:gd name="connsiteY52" fmla="*/ 2040509 h 3144964"/>
                <a:gd name="connsiteX53" fmla="*/ 5356670 w 6100445"/>
                <a:gd name="connsiteY53" fmla="*/ 2040509 h 3144964"/>
                <a:gd name="connsiteX54" fmla="*/ 5208461 w 6100445"/>
                <a:gd name="connsiteY54" fmla="*/ 2100961 h 3144964"/>
                <a:gd name="connsiteX55" fmla="*/ 5118862 w 6100445"/>
                <a:gd name="connsiteY55" fmla="*/ 2399411 h 3144964"/>
                <a:gd name="connsiteX56" fmla="*/ 5118862 w 6100445"/>
                <a:gd name="connsiteY56" fmla="*/ 2912364 h 3144964"/>
                <a:gd name="connsiteX57" fmla="*/ 5127181 w 6100445"/>
                <a:gd name="connsiteY57" fmla="*/ 2912364 h 3144964"/>
                <a:gd name="connsiteX58" fmla="*/ 5127181 w 6100445"/>
                <a:gd name="connsiteY58" fmla="*/ 2399221 h 3144964"/>
                <a:gd name="connsiteX59" fmla="*/ 5214493 w 6100445"/>
                <a:gd name="connsiteY59" fmla="*/ 2106676 h 3144964"/>
                <a:gd name="connsiteX60" fmla="*/ 5356670 w 6100445"/>
                <a:gd name="connsiteY60" fmla="*/ 2048827 h 3144964"/>
                <a:gd name="connsiteX61" fmla="*/ 5356987 w 6100445"/>
                <a:gd name="connsiteY61" fmla="*/ 2048827 h 3144964"/>
                <a:gd name="connsiteX62" fmla="*/ 5510594 w 6100445"/>
                <a:gd name="connsiteY62" fmla="*/ 2110232 h 3144964"/>
                <a:gd name="connsiteX63" fmla="*/ 5562981 w 6100445"/>
                <a:gd name="connsiteY63" fmla="*/ 2208721 h 3144964"/>
                <a:gd name="connsiteX64" fmla="*/ 5413311 w 6100445"/>
                <a:gd name="connsiteY64" fmla="*/ 2094547 h 3144964"/>
                <a:gd name="connsiteX65" fmla="*/ 5209349 w 6100445"/>
                <a:gd name="connsiteY65" fmla="*/ 2374011 h 3144964"/>
                <a:gd name="connsiteX66" fmla="*/ 5209349 w 6100445"/>
                <a:gd name="connsiteY66" fmla="*/ 2913888 h 3144964"/>
                <a:gd name="connsiteX67" fmla="*/ 4677220 w 6100445"/>
                <a:gd name="connsiteY67" fmla="*/ 2913888 h 3144964"/>
                <a:gd name="connsiteX68" fmla="*/ 4677220 w 6100445"/>
                <a:gd name="connsiteY68" fmla="*/ 2396300 h 3144964"/>
                <a:gd name="connsiteX69" fmla="*/ 4842066 w 6100445"/>
                <a:gd name="connsiteY69" fmla="*/ 2138109 h 3144964"/>
                <a:gd name="connsiteX70" fmla="*/ 4758563 w 6100445"/>
                <a:gd name="connsiteY70" fmla="*/ 2351786 h 3144964"/>
                <a:gd name="connsiteX71" fmla="*/ 4758563 w 6100445"/>
                <a:gd name="connsiteY71" fmla="*/ 2911094 h 3144964"/>
                <a:gd name="connsiteX72" fmla="*/ 4766882 w 6100445"/>
                <a:gd name="connsiteY72" fmla="*/ 2911094 h 3144964"/>
                <a:gd name="connsiteX73" fmla="*/ 4766882 w 6100445"/>
                <a:gd name="connsiteY73" fmla="*/ 2351786 h 3144964"/>
                <a:gd name="connsiteX74" fmla="*/ 4862512 w 6100445"/>
                <a:gd name="connsiteY74" fmla="*/ 2137283 h 3144964"/>
                <a:gd name="connsiteX75" fmla="*/ 4978083 w 6100445"/>
                <a:gd name="connsiteY75" fmla="*/ 2183575 h 3144964"/>
                <a:gd name="connsiteX76" fmla="*/ 5014023 w 6100445"/>
                <a:gd name="connsiteY76" fmla="*/ 2373122 h 3144964"/>
                <a:gd name="connsiteX77" fmla="*/ 5014023 w 6100445"/>
                <a:gd name="connsiteY77" fmla="*/ 2911158 h 3144964"/>
                <a:gd name="connsiteX78" fmla="*/ 5022342 w 6100445"/>
                <a:gd name="connsiteY78" fmla="*/ 2911158 h 3144964"/>
                <a:gd name="connsiteX79" fmla="*/ 5022342 w 6100445"/>
                <a:gd name="connsiteY79" fmla="*/ 2373503 h 3144964"/>
                <a:gd name="connsiteX80" fmla="*/ 5018786 w 6100445"/>
                <a:gd name="connsiteY80" fmla="*/ 2288096 h 3144964"/>
                <a:gd name="connsiteX81" fmla="*/ 4990783 w 6100445"/>
                <a:gd name="connsiteY81" fmla="*/ 2190369 h 3144964"/>
                <a:gd name="connsiteX82" fmla="*/ 4992624 w 6100445"/>
                <a:gd name="connsiteY82" fmla="*/ 2189353 h 3144964"/>
                <a:gd name="connsiteX83" fmla="*/ 4984496 w 6100445"/>
                <a:gd name="connsiteY83" fmla="*/ 2178050 h 3144964"/>
                <a:gd name="connsiteX84" fmla="*/ 4955540 w 6100445"/>
                <a:gd name="connsiteY84" fmla="*/ 2137029 h 3144964"/>
                <a:gd name="connsiteX85" fmla="*/ 4807331 w 6100445"/>
                <a:gd name="connsiteY85" fmla="*/ 2077276 h 3144964"/>
                <a:gd name="connsiteX86" fmla="*/ 4807013 w 6100445"/>
                <a:gd name="connsiteY86" fmla="*/ 2077276 h 3144964"/>
                <a:gd name="connsiteX87" fmla="*/ 4669663 w 6100445"/>
                <a:gd name="connsiteY87" fmla="*/ 2133537 h 3144964"/>
                <a:gd name="connsiteX88" fmla="*/ 4584192 w 6100445"/>
                <a:gd name="connsiteY88" fmla="*/ 2420620 h 3144964"/>
                <a:gd name="connsiteX89" fmla="*/ 4584192 w 6100445"/>
                <a:gd name="connsiteY89" fmla="*/ 2911094 h 3144964"/>
                <a:gd name="connsiteX90" fmla="*/ 4592511 w 6100445"/>
                <a:gd name="connsiteY90" fmla="*/ 2911094 h 3144964"/>
                <a:gd name="connsiteX91" fmla="*/ 4592511 w 6100445"/>
                <a:gd name="connsiteY91" fmla="*/ 2420430 h 3144964"/>
                <a:gd name="connsiteX92" fmla="*/ 4675696 w 6100445"/>
                <a:gd name="connsiteY92" fmla="*/ 2139252 h 3144964"/>
                <a:gd name="connsiteX93" fmla="*/ 4807013 w 6100445"/>
                <a:gd name="connsiteY93" fmla="*/ 2085594 h 3144964"/>
                <a:gd name="connsiteX94" fmla="*/ 4807331 w 6100445"/>
                <a:gd name="connsiteY94" fmla="*/ 2085594 h 3144964"/>
                <a:gd name="connsiteX95" fmla="*/ 4949444 w 6100445"/>
                <a:gd name="connsiteY95" fmla="*/ 2142617 h 3144964"/>
                <a:gd name="connsiteX96" fmla="*/ 4961446 w 6100445"/>
                <a:gd name="connsiteY96" fmla="*/ 2157222 h 3144964"/>
                <a:gd name="connsiteX97" fmla="*/ 4862703 w 6100445"/>
                <a:gd name="connsiteY97" fmla="*/ 2128965 h 3144964"/>
                <a:gd name="connsiteX98" fmla="*/ 4862576 w 6100445"/>
                <a:gd name="connsiteY98" fmla="*/ 2128457 h 3144964"/>
                <a:gd name="connsiteX99" fmla="*/ 4861179 w 6100445"/>
                <a:gd name="connsiteY99" fmla="*/ 2128901 h 3144964"/>
                <a:gd name="connsiteX100" fmla="*/ 4860099 w 6100445"/>
                <a:gd name="connsiteY100" fmla="*/ 2128901 h 3144964"/>
                <a:gd name="connsiteX101" fmla="*/ 4668964 w 6100445"/>
                <a:gd name="connsiteY101" fmla="*/ 2396300 h 3144964"/>
                <a:gd name="connsiteX102" fmla="*/ 4668964 w 6100445"/>
                <a:gd name="connsiteY102" fmla="*/ 2913888 h 3144964"/>
                <a:gd name="connsiteX103" fmla="*/ 4195128 w 6100445"/>
                <a:gd name="connsiteY103" fmla="*/ 2913888 h 3144964"/>
                <a:gd name="connsiteX104" fmla="*/ 4195128 w 6100445"/>
                <a:gd name="connsiteY104" fmla="*/ 2419858 h 3144964"/>
                <a:gd name="connsiteX105" fmla="*/ 4336733 w 6100445"/>
                <a:gd name="connsiteY105" fmla="*/ 2173034 h 3144964"/>
                <a:gd name="connsiteX106" fmla="*/ 4264660 w 6100445"/>
                <a:gd name="connsiteY106" fmla="*/ 2377250 h 3144964"/>
                <a:gd name="connsiteX107" fmla="*/ 4264660 w 6100445"/>
                <a:gd name="connsiteY107" fmla="*/ 2912682 h 3144964"/>
                <a:gd name="connsiteX108" fmla="*/ 4272979 w 6100445"/>
                <a:gd name="connsiteY108" fmla="*/ 2912682 h 3144964"/>
                <a:gd name="connsiteX109" fmla="*/ 4272979 w 6100445"/>
                <a:gd name="connsiteY109" fmla="*/ 2377250 h 3144964"/>
                <a:gd name="connsiteX110" fmla="*/ 4355465 w 6100445"/>
                <a:gd name="connsiteY110" fmla="*/ 2172145 h 3144964"/>
                <a:gd name="connsiteX111" fmla="*/ 4455033 w 6100445"/>
                <a:gd name="connsiteY111" fmla="*/ 2215959 h 3144964"/>
                <a:gd name="connsiteX112" fmla="*/ 4486402 w 6100445"/>
                <a:gd name="connsiteY112" fmla="*/ 2397696 h 3144964"/>
                <a:gd name="connsiteX113" fmla="*/ 4486402 w 6100445"/>
                <a:gd name="connsiteY113" fmla="*/ 2912682 h 3144964"/>
                <a:gd name="connsiteX114" fmla="*/ 4494721 w 6100445"/>
                <a:gd name="connsiteY114" fmla="*/ 2912682 h 3144964"/>
                <a:gd name="connsiteX115" fmla="*/ 4494721 w 6100445"/>
                <a:gd name="connsiteY115" fmla="*/ 2398014 h 3144964"/>
                <a:gd name="connsiteX116" fmla="*/ 4491164 w 6100445"/>
                <a:gd name="connsiteY116" fmla="*/ 2312480 h 3144964"/>
                <a:gd name="connsiteX117" fmla="*/ 4467288 w 6100445"/>
                <a:gd name="connsiteY117" fmla="*/ 2222690 h 3144964"/>
                <a:gd name="connsiteX118" fmla="*/ 4468939 w 6100445"/>
                <a:gd name="connsiteY118" fmla="*/ 2221865 h 3144964"/>
                <a:gd name="connsiteX119" fmla="*/ 4461891 w 6100445"/>
                <a:gd name="connsiteY119" fmla="*/ 2211007 h 3144964"/>
                <a:gd name="connsiteX120" fmla="*/ 4430839 w 6100445"/>
                <a:gd name="connsiteY120" fmla="*/ 2164969 h 3144964"/>
                <a:gd name="connsiteX121" fmla="*/ 4307586 w 6100445"/>
                <a:gd name="connsiteY121" fmla="*/ 2114233 h 3144964"/>
                <a:gd name="connsiteX122" fmla="*/ 4307332 w 6100445"/>
                <a:gd name="connsiteY122" fmla="*/ 2114233 h 3144964"/>
                <a:gd name="connsiteX123" fmla="*/ 4193731 w 6100445"/>
                <a:gd name="connsiteY123" fmla="*/ 2161603 h 3144964"/>
                <a:gd name="connsiteX124" fmla="*/ 4120642 w 6100445"/>
                <a:gd name="connsiteY124" fmla="*/ 2336673 h 3144964"/>
                <a:gd name="connsiteX125" fmla="*/ 4113403 w 6100445"/>
                <a:gd name="connsiteY125" fmla="*/ 2443099 h 3144964"/>
                <a:gd name="connsiteX126" fmla="*/ 4113403 w 6100445"/>
                <a:gd name="connsiteY126" fmla="*/ 2912618 h 3144964"/>
                <a:gd name="connsiteX127" fmla="*/ 4121722 w 6100445"/>
                <a:gd name="connsiteY127" fmla="*/ 2912618 h 3144964"/>
                <a:gd name="connsiteX128" fmla="*/ 4121722 w 6100445"/>
                <a:gd name="connsiteY128" fmla="*/ 2442909 h 3144964"/>
                <a:gd name="connsiteX129" fmla="*/ 4199763 w 6100445"/>
                <a:gd name="connsiteY129" fmla="*/ 2167319 h 3144964"/>
                <a:gd name="connsiteX130" fmla="*/ 4307332 w 6100445"/>
                <a:gd name="connsiteY130" fmla="*/ 2122551 h 3144964"/>
                <a:gd name="connsiteX131" fmla="*/ 4307586 w 6100445"/>
                <a:gd name="connsiteY131" fmla="*/ 2122551 h 3144964"/>
                <a:gd name="connsiteX132" fmla="*/ 4424744 w 6100445"/>
                <a:gd name="connsiteY132" fmla="*/ 2170557 h 3144964"/>
                <a:gd name="connsiteX133" fmla="*/ 4439603 w 6100445"/>
                <a:gd name="connsiteY133" fmla="*/ 2189290 h 3144964"/>
                <a:gd name="connsiteX134" fmla="*/ 4355401 w 6100445"/>
                <a:gd name="connsiteY134" fmla="*/ 2163763 h 3144964"/>
                <a:gd name="connsiteX135" fmla="*/ 4355274 w 6100445"/>
                <a:gd name="connsiteY135" fmla="*/ 2163318 h 3144964"/>
                <a:gd name="connsiteX136" fmla="*/ 4354195 w 6100445"/>
                <a:gd name="connsiteY136" fmla="*/ 2163699 h 3144964"/>
                <a:gd name="connsiteX137" fmla="*/ 4353370 w 6100445"/>
                <a:gd name="connsiteY137" fmla="*/ 2163699 h 3144964"/>
                <a:gd name="connsiteX138" fmla="*/ 4186936 w 6100445"/>
                <a:gd name="connsiteY138" fmla="*/ 2419858 h 3144964"/>
                <a:gd name="connsiteX139" fmla="*/ 4186936 w 6100445"/>
                <a:gd name="connsiteY139" fmla="*/ 2913888 h 3144964"/>
                <a:gd name="connsiteX140" fmla="*/ 4028440 w 6100445"/>
                <a:gd name="connsiteY140" fmla="*/ 2913888 h 3144964"/>
                <a:gd name="connsiteX141" fmla="*/ 4028440 w 6100445"/>
                <a:gd name="connsiteY141" fmla="*/ 2418778 h 3144964"/>
                <a:gd name="connsiteX142" fmla="*/ 4003611 w 6100445"/>
                <a:gd name="connsiteY142" fmla="*/ 2249869 h 3144964"/>
                <a:gd name="connsiteX143" fmla="*/ 4004945 w 6100445"/>
                <a:gd name="connsiteY143" fmla="*/ 2249234 h 3144964"/>
                <a:gd name="connsiteX144" fmla="*/ 3999039 w 6100445"/>
                <a:gd name="connsiteY144" fmla="*/ 2239518 h 3144964"/>
                <a:gd name="connsiteX145" fmla="*/ 3967162 w 6100445"/>
                <a:gd name="connsiteY145" fmla="*/ 2191131 h 3144964"/>
                <a:gd name="connsiteX146" fmla="*/ 3857561 w 6100445"/>
                <a:gd name="connsiteY146" fmla="*/ 2145602 h 3144964"/>
                <a:gd name="connsiteX147" fmla="*/ 3857308 w 6100445"/>
                <a:gd name="connsiteY147" fmla="*/ 2145602 h 3144964"/>
                <a:gd name="connsiteX148" fmla="*/ 3756660 w 6100445"/>
                <a:gd name="connsiteY148" fmla="*/ 2187956 h 3144964"/>
                <a:gd name="connsiteX149" fmla="*/ 3687255 w 6100445"/>
                <a:gd name="connsiteY149" fmla="*/ 2357628 h 3144964"/>
                <a:gd name="connsiteX150" fmla="*/ 3680333 w 6100445"/>
                <a:gd name="connsiteY150" fmla="*/ 2462213 h 3144964"/>
                <a:gd name="connsiteX151" fmla="*/ 3680333 w 6100445"/>
                <a:gd name="connsiteY151" fmla="*/ 2913888 h 3144964"/>
                <a:gd name="connsiteX152" fmla="*/ 3597847 w 6100445"/>
                <a:gd name="connsiteY152" fmla="*/ 2913888 h 3144964"/>
                <a:gd name="connsiteX153" fmla="*/ 3597847 w 6100445"/>
                <a:gd name="connsiteY153" fmla="*/ 2451100 h 3144964"/>
                <a:gd name="connsiteX154" fmla="*/ 3594608 w 6100445"/>
                <a:gd name="connsiteY154" fmla="*/ 2374202 h 3144964"/>
                <a:gd name="connsiteX155" fmla="*/ 3572764 w 6100445"/>
                <a:gd name="connsiteY155" fmla="*/ 2292731 h 3144964"/>
                <a:gd name="connsiteX156" fmla="*/ 3574288 w 6100445"/>
                <a:gd name="connsiteY156" fmla="*/ 2291969 h 3144964"/>
                <a:gd name="connsiteX157" fmla="*/ 3567938 w 6100445"/>
                <a:gd name="connsiteY157" fmla="*/ 2282253 h 3144964"/>
                <a:gd name="connsiteX158" fmla="*/ 3540061 w 6100445"/>
                <a:gd name="connsiteY158" fmla="*/ 2241169 h 3144964"/>
                <a:gd name="connsiteX159" fmla="*/ 3426968 w 6100445"/>
                <a:gd name="connsiteY159" fmla="*/ 2194751 h 3144964"/>
                <a:gd name="connsiteX160" fmla="*/ 3426714 w 6100445"/>
                <a:gd name="connsiteY160" fmla="*/ 2194751 h 3144964"/>
                <a:gd name="connsiteX161" fmla="*/ 3322447 w 6100445"/>
                <a:gd name="connsiteY161" fmla="*/ 2238121 h 3144964"/>
                <a:gd name="connsiteX162" fmla="*/ 3256216 w 6100445"/>
                <a:gd name="connsiteY162" fmla="*/ 2396109 h 3144964"/>
                <a:gd name="connsiteX163" fmla="*/ 3249676 w 6100445"/>
                <a:gd name="connsiteY163" fmla="*/ 2491867 h 3144964"/>
                <a:gd name="connsiteX164" fmla="*/ 3249676 w 6100445"/>
                <a:gd name="connsiteY164" fmla="*/ 2913888 h 3144964"/>
                <a:gd name="connsiteX165" fmla="*/ 3187446 w 6100445"/>
                <a:gd name="connsiteY165" fmla="*/ 2913888 h 3144964"/>
                <a:gd name="connsiteX166" fmla="*/ 3187446 w 6100445"/>
                <a:gd name="connsiteY166" fmla="*/ 2139696 h 3144964"/>
                <a:gd name="connsiteX167" fmla="*/ 4221480 w 6100445"/>
                <a:gd name="connsiteY167" fmla="*/ 2049971 h 3144964"/>
                <a:gd name="connsiteX168" fmla="*/ 4221480 w 6100445"/>
                <a:gd name="connsiteY168" fmla="*/ 2050161 h 3144964"/>
                <a:gd name="connsiteX169" fmla="*/ 4229798 w 6100445"/>
                <a:gd name="connsiteY169" fmla="*/ 2050161 h 3144964"/>
                <a:gd name="connsiteX170" fmla="*/ 4229798 w 6100445"/>
                <a:gd name="connsiteY170" fmla="*/ 2049272 h 3144964"/>
                <a:gd name="connsiteX171" fmla="*/ 4249737 w 6100445"/>
                <a:gd name="connsiteY171" fmla="*/ 2047558 h 3144964"/>
                <a:gd name="connsiteX172" fmla="*/ 4253039 w 6100445"/>
                <a:gd name="connsiteY172" fmla="*/ 2047558 h 3144964"/>
                <a:gd name="connsiteX173" fmla="*/ 4253039 w 6100445"/>
                <a:gd name="connsiteY173" fmla="*/ 2047303 h 3144964"/>
                <a:gd name="connsiteX174" fmla="*/ 5250624 w 6100445"/>
                <a:gd name="connsiteY174" fmla="*/ 1960753 h 3144964"/>
                <a:gd name="connsiteX175" fmla="*/ 5256339 w 6100445"/>
                <a:gd name="connsiteY175" fmla="*/ 1960753 h 3144964"/>
                <a:gd name="connsiteX176" fmla="*/ 5256339 w 6100445"/>
                <a:gd name="connsiteY176" fmla="*/ 1960245 h 3144964"/>
                <a:gd name="connsiteX177" fmla="*/ 6100255 w 6100445"/>
                <a:gd name="connsiteY177" fmla="*/ 1887029 h 3144964"/>
                <a:gd name="connsiteX178" fmla="*/ 6100255 w 6100445"/>
                <a:gd name="connsiteY178" fmla="*/ 1878647 h 3144964"/>
                <a:gd name="connsiteX179" fmla="*/ 6082411 w 6100445"/>
                <a:gd name="connsiteY179" fmla="*/ 1880171 h 3144964"/>
                <a:gd name="connsiteX180" fmla="*/ 6082411 w 6100445"/>
                <a:gd name="connsiteY180" fmla="*/ 1672781 h 3144964"/>
                <a:gd name="connsiteX181" fmla="*/ 6100255 w 6100445"/>
                <a:gd name="connsiteY181" fmla="*/ 1670876 h 3144964"/>
                <a:gd name="connsiteX182" fmla="*/ 6100255 w 6100445"/>
                <a:gd name="connsiteY182" fmla="*/ 1662494 h 3144964"/>
                <a:gd name="connsiteX183" fmla="*/ 6082411 w 6100445"/>
                <a:gd name="connsiteY183" fmla="*/ 1664398 h 3144964"/>
                <a:gd name="connsiteX184" fmla="*/ 6082411 w 6100445"/>
                <a:gd name="connsiteY184" fmla="*/ 1663700 h 3144964"/>
                <a:gd name="connsiteX185" fmla="*/ 6074093 w 6100445"/>
                <a:gd name="connsiteY185" fmla="*/ 1663700 h 3144964"/>
                <a:gd name="connsiteX186" fmla="*/ 6074093 w 6100445"/>
                <a:gd name="connsiteY186" fmla="*/ 1665288 h 3144964"/>
                <a:gd name="connsiteX187" fmla="*/ 6049709 w 6100445"/>
                <a:gd name="connsiteY187" fmla="*/ 1667891 h 3144964"/>
                <a:gd name="connsiteX188" fmla="*/ 6049709 w 6100445"/>
                <a:gd name="connsiteY188" fmla="*/ 1667002 h 3144964"/>
                <a:gd name="connsiteX189" fmla="*/ 6041390 w 6100445"/>
                <a:gd name="connsiteY189" fmla="*/ 1667002 h 3144964"/>
                <a:gd name="connsiteX190" fmla="*/ 6041390 w 6100445"/>
                <a:gd name="connsiteY190" fmla="*/ 1668780 h 3144964"/>
                <a:gd name="connsiteX191" fmla="*/ 6017006 w 6100445"/>
                <a:gd name="connsiteY191" fmla="*/ 1671384 h 3144964"/>
                <a:gd name="connsiteX192" fmla="*/ 6017006 w 6100445"/>
                <a:gd name="connsiteY192" fmla="*/ 1670304 h 3144964"/>
                <a:gd name="connsiteX193" fmla="*/ 6008687 w 6100445"/>
                <a:gd name="connsiteY193" fmla="*/ 1670304 h 3144964"/>
                <a:gd name="connsiteX194" fmla="*/ 6008687 w 6100445"/>
                <a:gd name="connsiteY194" fmla="*/ 1672272 h 3144964"/>
                <a:gd name="connsiteX195" fmla="*/ 5984304 w 6100445"/>
                <a:gd name="connsiteY195" fmla="*/ 1674876 h 3144964"/>
                <a:gd name="connsiteX196" fmla="*/ 5984304 w 6100445"/>
                <a:gd name="connsiteY196" fmla="*/ 1673606 h 3144964"/>
                <a:gd name="connsiteX197" fmla="*/ 5975985 w 6100445"/>
                <a:gd name="connsiteY197" fmla="*/ 1673606 h 3144964"/>
                <a:gd name="connsiteX198" fmla="*/ 5975985 w 6100445"/>
                <a:gd name="connsiteY198" fmla="*/ 1675765 h 3144964"/>
                <a:gd name="connsiteX199" fmla="*/ 5955030 w 6100445"/>
                <a:gd name="connsiteY199" fmla="*/ 1677988 h 3144964"/>
                <a:gd name="connsiteX200" fmla="*/ 5955030 w 6100445"/>
                <a:gd name="connsiteY200" fmla="*/ 1586484 h 3144964"/>
                <a:gd name="connsiteX201" fmla="*/ 6100318 w 6100445"/>
                <a:gd name="connsiteY201" fmla="*/ 1569529 h 3144964"/>
                <a:gd name="connsiteX202" fmla="*/ 6100318 w 6100445"/>
                <a:gd name="connsiteY202" fmla="*/ 1561147 h 3144964"/>
                <a:gd name="connsiteX203" fmla="*/ 5955030 w 6100445"/>
                <a:gd name="connsiteY203" fmla="*/ 1578102 h 3144964"/>
                <a:gd name="connsiteX204" fmla="*/ 5955030 w 6100445"/>
                <a:gd name="connsiteY204" fmla="*/ 1496187 h 3144964"/>
                <a:gd name="connsiteX205" fmla="*/ 6099493 w 6100445"/>
                <a:gd name="connsiteY205" fmla="*/ 1479296 h 3144964"/>
                <a:gd name="connsiteX206" fmla="*/ 6099493 w 6100445"/>
                <a:gd name="connsiteY206" fmla="*/ 1484376 h 3144964"/>
                <a:gd name="connsiteX207" fmla="*/ 6100318 w 6100445"/>
                <a:gd name="connsiteY207" fmla="*/ 1484376 h 3144964"/>
                <a:gd name="connsiteX208" fmla="*/ 6100318 w 6100445"/>
                <a:gd name="connsiteY208" fmla="*/ 887222 h 3144964"/>
                <a:gd name="connsiteX209" fmla="*/ 6099493 w 6100445"/>
                <a:gd name="connsiteY209" fmla="*/ 887222 h 3144964"/>
                <a:gd name="connsiteX210" fmla="*/ 6099493 w 6100445"/>
                <a:gd name="connsiteY210" fmla="*/ 889952 h 3144964"/>
                <a:gd name="connsiteX211" fmla="*/ 5948553 w 6100445"/>
                <a:gd name="connsiteY211" fmla="*/ 1064323 h 3144964"/>
                <a:gd name="connsiteX212" fmla="*/ 5941632 w 6100445"/>
                <a:gd name="connsiteY212" fmla="*/ 1065466 h 3144964"/>
                <a:gd name="connsiteX213" fmla="*/ 5942965 w 6100445"/>
                <a:gd name="connsiteY213" fmla="*/ 1073658 h 3144964"/>
                <a:gd name="connsiteX214" fmla="*/ 5947410 w 6100445"/>
                <a:gd name="connsiteY214" fmla="*/ 1072959 h 3144964"/>
                <a:gd name="connsiteX215" fmla="*/ 5946711 w 6100445"/>
                <a:gd name="connsiteY215" fmla="*/ 1080960 h 3144964"/>
                <a:gd name="connsiteX216" fmla="*/ 5946711 w 6100445"/>
                <a:gd name="connsiteY216" fmla="*/ 1215200 h 3144964"/>
                <a:gd name="connsiteX217" fmla="*/ 5941632 w 6100445"/>
                <a:gd name="connsiteY217" fmla="*/ 1216025 h 3144964"/>
                <a:gd name="connsiteX218" fmla="*/ 5942965 w 6100445"/>
                <a:gd name="connsiteY218" fmla="*/ 1224216 h 3144964"/>
                <a:gd name="connsiteX219" fmla="*/ 5946711 w 6100445"/>
                <a:gd name="connsiteY219" fmla="*/ 1223582 h 3144964"/>
                <a:gd name="connsiteX220" fmla="*/ 5946711 w 6100445"/>
                <a:gd name="connsiteY220" fmla="*/ 1364171 h 3144964"/>
                <a:gd name="connsiteX221" fmla="*/ 5941632 w 6100445"/>
                <a:gd name="connsiteY221" fmla="*/ 1364996 h 3144964"/>
                <a:gd name="connsiteX222" fmla="*/ 5942965 w 6100445"/>
                <a:gd name="connsiteY222" fmla="*/ 1373188 h 3144964"/>
                <a:gd name="connsiteX223" fmla="*/ 5946711 w 6100445"/>
                <a:gd name="connsiteY223" fmla="*/ 1372616 h 3144964"/>
                <a:gd name="connsiteX224" fmla="*/ 5946711 w 6100445"/>
                <a:gd name="connsiteY224" fmla="*/ 1676845 h 3144964"/>
                <a:gd name="connsiteX225" fmla="*/ 5943283 w 6100445"/>
                <a:gd name="connsiteY225" fmla="*/ 1676845 h 3144964"/>
                <a:gd name="connsiteX226" fmla="*/ 5943283 w 6100445"/>
                <a:gd name="connsiteY226" fmla="*/ 1679194 h 3144964"/>
                <a:gd name="connsiteX227" fmla="*/ 5918898 w 6100445"/>
                <a:gd name="connsiteY227" fmla="*/ 1681797 h 3144964"/>
                <a:gd name="connsiteX228" fmla="*/ 5918898 w 6100445"/>
                <a:gd name="connsiteY228" fmla="*/ 1680146 h 3144964"/>
                <a:gd name="connsiteX229" fmla="*/ 5910580 w 6100445"/>
                <a:gd name="connsiteY229" fmla="*/ 1680146 h 3144964"/>
                <a:gd name="connsiteX230" fmla="*/ 5910580 w 6100445"/>
                <a:gd name="connsiteY230" fmla="*/ 1682687 h 3144964"/>
                <a:gd name="connsiteX231" fmla="*/ 5886196 w 6100445"/>
                <a:gd name="connsiteY231" fmla="*/ 1685290 h 3144964"/>
                <a:gd name="connsiteX232" fmla="*/ 5886196 w 6100445"/>
                <a:gd name="connsiteY232" fmla="*/ 1683448 h 3144964"/>
                <a:gd name="connsiteX233" fmla="*/ 5877878 w 6100445"/>
                <a:gd name="connsiteY233" fmla="*/ 1683448 h 3144964"/>
                <a:gd name="connsiteX234" fmla="*/ 5877878 w 6100445"/>
                <a:gd name="connsiteY234" fmla="*/ 1686242 h 3144964"/>
                <a:gd name="connsiteX235" fmla="*/ 5853494 w 6100445"/>
                <a:gd name="connsiteY235" fmla="*/ 1688846 h 3144964"/>
                <a:gd name="connsiteX236" fmla="*/ 5853494 w 6100445"/>
                <a:gd name="connsiteY236" fmla="*/ 1686751 h 3144964"/>
                <a:gd name="connsiteX237" fmla="*/ 5845175 w 6100445"/>
                <a:gd name="connsiteY237" fmla="*/ 1686751 h 3144964"/>
                <a:gd name="connsiteX238" fmla="*/ 5845175 w 6100445"/>
                <a:gd name="connsiteY238" fmla="*/ 1689735 h 3144964"/>
                <a:gd name="connsiteX239" fmla="*/ 5820791 w 6100445"/>
                <a:gd name="connsiteY239" fmla="*/ 1692339 h 3144964"/>
                <a:gd name="connsiteX240" fmla="*/ 5820791 w 6100445"/>
                <a:gd name="connsiteY240" fmla="*/ 1690052 h 3144964"/>
                <a:gd name="connsiteX241" fmla="*/ 5812473 w 6100445"/>
                <a:gd name="connsiteY241" fmla="*/ 1690052 h 3144964"/>
                <a:gd name="connsiteX242" fmla="*/ 5812473 w 6100445"/>
                <a:gd name="connsiteY242" fmla="*/ 1693227 h 3144964"/>
                <a:gd name="connsiteX243" fmla="*/ 5789994 w 6100445"/>
                <a:gd name="connsiteY243" fmla="*/ 1695640 h 3144964"/>
                <a:gd name="connsiteX244" fmla="*/ 5789994 w 6100445"/>
                <a:gd name="connsiteY244" fmla="*/ 363347 h 3144964"/>
                <a:gd name="connsiteX245" fmla="*/ 6100445 w 6100445"/>
                <a:gd name="connsiteY245" fmla="*/ 295021 h 3144964"/>
                <a:gd name="connsiteX246" fmla="*/ 6100445 w 6100445"/>
                <a:gd name="connsiteY246" fmla="*/ 286512 h 3144964"/>
                <a:gd name="connsiteX247" fmla="*/ 5789994 w 6100445"/>
                <a:gd name="connsiteY247" fmla="*/ 354838 h 3144964"/>
                <a:gd name="connsiteX248" fmla="*/ 5789994 w 6100445"/>
                <a:gd name="connsiteY248" fmla="*/ 40449 h 3144964"/>
                <a:gd name="connsiteX249" fmla="*/ 5784660 w 6100445"/>
                <a:gd name="connsiteY249" fmla="*/ 17272 h 3144964"/>
                <a:gd name="connsiteX250" fmla="*/ 5732907 w 6100445"/>
                <a:gd name="connsiteY250" fmla="*/ 0 h 3144964"/>
                <a:gd name="connsiteX251" fmla="*/ 5657724 w 6100445"/>
                <a:gd name="connsiteY251" fmla="*/ 47180 h 3144964"/>
                <a:gd name="connsiteX252" fmla="*/ 5657660 w 6100445"/>
                <a:gd name="connsiteY252" fmla="*/ 47942 h 3144964"/>
                <a:gd name="connsiteX253" fmla="*/ 5657660 w 6100445"/>
                <a:gd name="connsiteY253" fmla="*/ 383921 h 3144964"/>
                <a:gd name="connsiteX254" fmla="*/ 5224018 w 6100445"/>
                <a:gd name="connsiteY254" fmla="*/ 479298 h 3144964"/>
                <a:gd name="connsiteX255" fmla="*/ 5224018 w 6100445"/>
                <a:gd name="connsiteY255" fmla="*/ 183451 h 3144964"/>
                <a:gd name="connsiteX256" fmla="*/ 5214557 w 6100445"/>
                <a:gd name="connsiteY256" fmla="*/ 145542 h 3144964"/>
                <a:gd name="connsiteX257" fmla="*/ 5166995 w 6100445"/>
                <a:gd name="connsiteY257" fmla="*/ 127762 h 3144964"/>
                <a:gd name="connsiteX258" fmla="*/ 5091811 w 6100445"/>
                <a:gd name="connsiteY258" fmla="*/ 172783 h 3144964"/>
                <a:gd name="connsiteX259" fmla="*/ 5091748 w 6100445"/>
                <a:gd name="connsiteY259" fmla="*/ 173609 h 3144964"/>
                <a:gd name="connsiteX260" fmla="*/ 5091748 w 6100445"/>
                <a:gd name="connsiteY260" fmla="*/ 508381 h 3144964"/>
                <a:gd name="connsiteX261" fmla="*/ 4687316 w 6100445"/>
                <a:gd name="connsiteY261" fmla="*/ 597345 h 3144964"/>
                <a:gd name="connsiteX262" fmla="*/ 4687316 w 6100445"/>
                <a:gd name="connsiteY262" fmla="*/ 326263 h 3144964"/>
                <a:gd name="connsiteX263" fmla="*/ 4677664 w 6100445"/>
                <a:gd name="connsiteY263" fmla="*/ 287973 h 3144964"/>
                <a:gd name="connsiteX264" fmla="*/ 4637405 w 6100445"/>
                <a:gd name="connsiteY264" fmla="*/ 272479 h 3144964"/>
                <a:gd name="connsiteX265" fmla="*/ 4571746 w 6100445"/>
                <a:gd name="connsiteY265" fmla="*/ 315341 h 3144964"/>
                <a:gd name="connsiteX266" fmla="*/ 4571683 w 6100445"/>
                <a:gd name="connsiteY266" fmla="*/ 316103 h 3144964"/>
                <a:gd name="connsiteX267" fmla="*/ 4571683 w 6100445"/>
                <a:gd name="connsiteY267" fmla="*/ 622935 h 3144964"/>
                <a:gd name="connsiteX268" fmla="*/ 4204780 w 6100445"/>
                <a:gd name="connsiteY268" fmla="*/ 703644 h 3144964"/>
                <a:gd name="connsiteX269" fmla="*/ 4204780 w 6100445"/>
                <a:gd name="connsiteY269" fmla="*/ 424815 h 3144964"/>
                <a:gd name="connsiteX270" fmla="*/ 4194873 w 6100445"/>
                <a:gd name="connsiteY270" fmla="*/ 385635 h 3144964"/>
                <a:gd name="connsiteX271" fmla="*/ 4160075 w 6100445"/>
                <a:gd name="connsiteY271" fmla="*/ 371920 h 3144964"/>
                <a:gd name="connsiteX272" fmla="*/ 4101465 w 6100445"/>
                <a:gd name="connsiteY272" fmla="*/ 413829 h 3144964"/>
                <a:gd name="connsiteX273" fmla="*/ 4101401 w 6100445"/>
                <a:gd name="connsiteY273" fmla="*/ 414528 h 3144964"/>
                <a:gd name="connsiteX274" fmla="*/ 4101401 w 6100445"/>
                <a:gd name="connsiteY274" fmla="*/ 726440 h 3144964"/>
                <a:gd name="connsiteX275" fmla="*/ 4001452 w 6100445"/>
                <a:gd name="connsiteY275" fmla="*/ 748411 h 3144964"/>
                <a:gd name="connsiteX276" fmla="*/ 3771011 w 6100445"/>
                <a:gd name="connsiteY276" fmla="*/ 674497 h 3144964"/>
                <a:gd name="connsiteX277" fmla="*/ 3771011 w 6100445"/>
                <a:gd name="connsiteY277" fmla="*/ 535559 h 3144964"/>
                <a:gd name="connsiteX278" fmla="*/ 3761486 w 6100445"/>
                <a:gd name="connsiteY278" fmla="*/ 497904 h 3144964"/>
                <a:gd name="connsiteX279" fmla="*/ 3726307 w 6100445"/>
                <a:gd name="connsiteY279" fmla="*/ 484124 h 3144964"/>
                <a:gd name="connsiteX280" fmla="*/ 3667760 w 6100445"/>
                <a:gd name="connsiteY280" fmla="*/ 519557 h 3144964"/>
                <a:gd name="connsiteX281" fmla="*/ 3667697 w 6100445"/>
                <a:gd name="connsiteY281" fmla="*/ 520382 h 3144964"/>
                <a:gd name="connsiteX282" fmla="*/ 3667697 w 6100445"/>
                <a:gd name="connsiteY282" fmla="*/ 795909 h 3144964"/>
                <a:gd name="connsiteX283" fmla="*/ 3372358 w 6100445"/>
                <a:gd name="connsiteY283" fmla="*/ 859346 h 3144964"/>
                <a:gd name="connsiteX284" fmla="*/ 3372358 w 6100445"/>
                <a:gd name="connsiteY284" fmla="*/ 633857 h 3144964"/>
                <a:gd name="connsiteX285" fmla="*/ 3363150 w 6100445"/>
                <a:gd name="connsiteY285" fmla="*/ 597345 h 3144964"/>
                <a:gd name="connsiteX286" fmla="*/ 3327718 w 6100445"/>
                <a:gd name="connsiteY286" fmla="*/ 583502 h 3144964"/>
                <a:gd name="connsiteX287" fmla="*/ 3269107 w 6100445"/>
                <a:gd name="connsiteY287" fmla="*/ 622173 h 3144964"/>
                <a:gd name="connsiteX288" fmla="*/ 3269044 w 6100445"/>
                <a:gd name="connsiteY288" fmla="*/ 622935 h 3144964"/>
                <a:gd name="connsiteX289" fmla="*/ 3269044 w 6100445"/>
                <a:gd name="connsiteY289" fmla="*/ 881571 h 3144964"/>
                <a:gd name="connsiteX290" fmla="*/ 3028950 w 6100445"/>
                <a:gd name="connsiteY290" fmla="*/ 933196 h 3144964"/>
                <a:gd name="connsiteX291" fmla="*/ 3028950 w 6100445"/>
                <a:gd name="connsiteY291" fmla="*/ 855282 h 3144964"/>
                <a:gd name="connsiteX292" fmla="*/ 3025458 w 6100445"/>
                <a:gd name="connsiteY292" fmla="*/ 841629 h 3144964"/>
                <a:gd name="connsiteX293" fmla="*/ 2995422 w 6100445"/>
                <a:gd name="connsiteY293" fmla="*/ 831469 h 3144964"/>
                <a:gd name="connsiteX294" fmla="*/ 2946781 w 6100445"/>
                <a:gd name="connsiteY294" fmla="*/ 857440 h 3144964"/>
                <a:gd name="connsiteX295" fmla="*/ 2946400 w 6100445"/>
                <a:gd name="connsiteY295" fmla="*/ 858266 h 3144964"/>
                <a:gd name="connsiteX296" fmla="*/ 2946400 w 6100445"/>
                <a:gd name="connsiteY296" fmla="*/ 950976 h 3144964"/>
                <a:gd name="connsiteX297" fmla="*/ 2687574 w 6100445"/>
                <a:gd name="connsiteY297" fmla="*/ 1006602 h 3144964"/>
                <a:gd name="connsiteX298" fmla="*/ 2687574 w 6100445"/>
                <a:gd name="connsiteY298" fmla="*/ 933323 h 3144964"/>
                <a:gd name="connsiteX299" fmla="*/ 2684336 w 6100445"/>
                <a:gd name="connsiteY299" fmla="*/ 920433 h 3144964"/>
                <a:gd name="connsiteX300" fmla="*/ 2654046 w 6100445"/>
                <a:gd name="connsiteY300" fmla="*/ 910336 h 3144964"/>
                <a:gd name="connsiteX301" fmla="*/ 2605405 w 6100445"/>
                <a:gd name="connsiteY301" fmla="*/ 935165 h 3144964"/>
                <a:gd name="connsiteX302" fmla="*/ 2605024 w 6100445"/>
                <a:gd name="connsiteY302" fmla="*/ 935990 h 3144964"/>
                <a:gd name="connsiteX303" fmla="*/ 2605024 w 6100445"/>
                <a:gd name="connsiteY303" fmla="*/ 1024128 h 3144964"/>
                <a:gd name="connsiteX304" fmla="*/ 2379916 w 6100445"/>
                <a:gd name="connsiteY304" fmla="*/ 1072515 h 3144964"/>
                <a:gd name="connsiteX305" fmla="*/ 2379916 w 6100445"/>
                <a:gd name="connsiteY305" fmla="*/ 1006475 h 3144964"/>
                <a:gd name="connsiteX306" fmla="*/ 2376805 w 6100445"/>
                <a:gd name="connsiteY306" fmla="*/ 994092 h 3144964"/>
                <a:gd name="connsiteX307" fmla="*/ 2346325 w 6100445"/>
                <a:gd name="connsiteY307" fmla="*/ 984059 h 3144964"/>
                <a:gd name="connsiteX308" fmla="*/ 2297684 w 6100445"/>
                <a:gd name="connsiteY308" fmla="*/ 1008126 h 3144964"/>
                <a:gd name="connsiteX309" fmla="*/ 2297239 w 6100445"/>
                <a:gd name="connsiteY309" fmla="*/ 1009015 h 3144964"/>
                <a:gd name="connsiteX310" fmla="*/ 2297239 w 6100445"/>
                <a:gd name="connsiteY310" fmla="*/ 1009967 h 3144964"/>
                <a:gd name="connsiteX311" fmla="*/ 2297557 w 6100445"/>
                <a:gd name="connsiteY311" fmla="*/ 1090168 h 3144964"/>
                <a:gd name="connsiteX312" fmla="*/ 2089213 w 6100445"/>
                <a:gd name="connsiteY312" fmla="*/ 1134935 h 3144964"/>
                <a:gd name="connsiteX313" fmla="*/ 2089213 w 6100445"/>
                <a:gd name="connsiteY313" fmla="*/ 1075182 h 3144964"/>
                <a:gd name="connsiteX314" fmla="*/ 2086292 w 6100445"/>
                <a:gd name="connsiteY314" fmla="*/ 1063434 h 3144964"/>
                <a:gd name="connsiteX315" fmla="*/ 2055622 w 6100445"/>
                <a:gd name="connsiteY315" fmla="*/ 1053465 h 3144964"/>
                <a:gd name="connsiteX316" fmla="*/ 2007045 w 6100445"/>
                <a:gd name="connsiteY316" fmla="*/ 1076579 h 3144964"/>
                <a:gd name="connsiteX317" fmla="*/ 2006600 w 6100445"/>
                <a:gd name="connsiteY317" fmla="*/ 1077468 h 3144964"/>
                <a:gd name="connsiteX318" fmla="*/ 2006600 w 6100445"/>
                <a:gd name="connsiteY318" fmla="*/ 1152652 h 3144964"/>
                <a:gd name="connsiteX319" fmla="*/ 1841310 w 6100445"/>
                <a:gd name="connsiteY319" fmla="*/ 1188148 h 3144964"/>
                <a:gd name="connsiteX320" fmla="*/ 1841310 w 6100445"/>
                <a:gd name="connsiteY320" fmla="*/ 1132332 h 3144964"/>
                <a:gd name="connsiteX321" fmla="*/ 1838515 w 6100445"/>
                <a:gd name="connsiteY321" fmla="*/ 1121029 h 3144964"/>
                <a:gd name="connsiteX322" fmla="*/ 1807718 w 6100445"/>
                <a:gd name="connsiteY322" fmla="*/ 1111123 h 3144964"/>
                <a:gd name="connsiteX323" fmla="*/ 1759140 w 6100445"/>
                <a:gd name="connsiteY323" fmla="*/ 1133665 h 3144964"/>
                <a:gd name="connsiteX324" fmla="*/ 1758633 w 6100445"/>
                <a:gd name="connsiteY324" fmla="*/ 1134554 h 3144964"/>
                <a:gd name="connsiteX325" fmla="*/ 1758633 w 6100445"/>
                <a:gd name="connsiteY325" fmla="*/ 1205928 h 3144964"/>
                <a:gd name="connsiteX326" fmla="*/ 1586928 w 6100445"/>
                <a:gd name="connsiteY326" fmla="*/ 1242822 h 3144964"/>
                <a:gd name="connsiteX327" fmla="*/ 1586928 w 6100445"/>
                <a:gd name="connsiteY327" fmla="*/ 1187387 h 3144964"/>
                <a:gd name="connsiteX328" fmla="*/ 1584325 w 6100445"/>
                <a:gd name="connsiteY328" fmla="*/ 1176528 h 3144964"/>
                <a:gd name="connsiteX329" fmla="*/ 1553337 w 6100445"/>
                <a:gd name="connsiteY329" fmla="*/ 1166685 h 3144964"/>
                <a:gd name="connsiteX330" fmla="*/ 1504823 w 6100445"/>
                <a:gd name="connsiteY330" fmla="*/ 1188466 h 3144964"/>
                <a:gd name="connsiteX331" fmla="*/ 1504315 w 6100445"/>
                <a:gd name="connsiteY331" fmla="*/ 1189419 h 3144964"/>
                <a:gd name="connsiteX332" fmla="*/ 1504315 w 6100445"/>
                <a:gd name="connsiteY332" fmla="*/ 1260602 h 3144964"/>
                <a:gd name="connsiteX333" fmla="*/ 1343279 w 6100445"/>
                <a:gd name="connsiteY333" fmla="*/ 1295209 h 3144964"/>
                <a:gd name="connsiteX334" fmla="*/ 1343279 w 6100445"/>
                <a:gd name="connsiteY334" fmla="*/ 1253300 h 3144964"/>
                <a:gd name="connsiteX335" fmla="*/ 1340866 w 6100445"/>
                <a:gd name="connsiteY335" fmla="*/ 1243013 h 3144964"/>
                <a:gd name="connsiteX336" fmla="*/ 1309751 w 6100445"/>
                <a:gd name="connsiteY336" fmla="*/ 1233297 h 3144964"/>
                <a:gd name="connsiteX337" fmla="*/ 1261237 w 6100445"/>
                <a:gd name="connsiteY337" fmla="*/ 1254189 h 3144964"/>
                <a:gd name="connsiteX338" fmla="*/ 1260665 w 6100445"/>
                <a:gd name="connsiteY338" fmla="*/ 1255141 h 3144964"/>
                <a:gd name="connsiteX339" fmla="*/ 1260665 w 6100445"/>
                <a:gd name="connsiteY339" fmla="*/ 1312990 h 3144964"/>
                <a:gd name="connsiteX340" fmla="*/ 1132776 w 6100445"/>
                <a:gd name="connsiteY340" fmla="*/ 1340485 h 3144964"/>
                <a:gd name="connsiteX341" fmla="*/ 1132776 w 6100445"/>
                <a:gd name="connsiteY341" fmla="*/ 1298639 h 3144964"/>
                <a:gd name="connsiteX342" fmla="*/ 1130427 w 6100445"/>
                <a:gd name="connsiteY342" fmla="*/ 1288669 h 3144964"/>
                <a:gd name="connsiteX343" fmla="*/ 1099185 w 6100445"/>
                <a:gd name="connsiteY343" fmla="*/ 1279017 h 3144964"/>
                <a:gd name="connsiteX344" fmla="*/ 1050735 w 6100445"/>
                <a:gd name="connsiteY344" fmla="*/ 1299401 h 3144964"/>
                <a:gd name="connsiteX345" fmla="*/ 1050163 w 6100445"/>
                <a:gd name="connsiteY345" fmla="*/ 1300353 h 3144964"/>
                <a:gd name="connsiteX346" fmla="*/ 1050163 w 6100445"/>
                <a:gd name="connsiteY346" fmla="*/ 1358265 h 3144964"/>
                <a:gd name="connsiteX347" fmla="*/ 945642 w 6100445"/>
                <a:gd name="connsiteY347" fmla="*/ 1380744 h 3144964"/>
                <a:gd name="connsiteX348" fmla="*/ 945642 w 6100445"/>
                <a:gd name="connsiteY348" fmla="*/ 1342962 h 3144964"/>
                <a:gd name="connsiteX349" fmla="*/ 943483 w 6100445"/>
                <a:gd name="connsiteY349" fmla="*/ 1333500 h 3144964"/>
                <a:gd name="connsiteX350" fmla="*/ 912050 w 6100445"/>
                <a:gd name="connsiteY350" fmla="*/ 1323912 h 3144964"/>
                <a:gd name="connsiteX351" fmla="*/ 863600 w 6100445"/>
                <a:gd name="connsiteY351" fmla="*/ 1343470 h 3144964"/>
                <a:gd name="connsiteX352" fmla="*/ 862965 w 6100445"/>
                <a:gd name="connsiteY352" fmla="*/ 1344485 h 3144964"/>
                <a:gd name="connsiteX353" fmla="*/ 862965 w 6100445"/>
                <a:gd name="connsiteY353" fmla="*/ 1381760 h 3144964"/>
                <a:gd name="connsiteX354" fmla="*/ 755460 w 6100445"/>
                <a:gd name="connsiteY354" fmla="*/ 1368171 h 3144964"/>
                <a:gd name="connsiteX355" fmla="*/ 755460 w 6100445"/>
                <a:gd name="connsiteY355" fmla="*/ 1366584 h 3144964"/>
                <a:gd name="connsiteX356" fmla="*/ 278574 w 6100445"/>
                <a:gd name="connsiteY356" fmla="*/ 1479359 h 3144964"/>
                <a:gd name="connsiteX357" fmla="*/ 0 w 6100445"/>
                <a:gd name="connsiteY357" fmla="*/ 1479359 h 3144964"/>
                <a:gd name="connsiteX358" fmla="*/ 6049709 w 6100445"/>
                <a:gd name="connsiteY358" fmla="*/ 1676337 h 3144964"/>
                <a:gd name="connsiteX359" fmla="*/ 6074093 w 6100445"/>
                <a:gd name="connsiteY359" fmla="*/ 1673733 h 3144964"/>
                <a:gd name="connsiteX360" fmla="*/ 6074093 w 6100445"/>
                <a:gd name="connsiteY360" fmla="*/ 1880997 h 3144964"/>
                <a:gd name="connsiteX361" fmla="*/ 6049709 w 6100445"/>
                <a:gd name="connsiteY361" fmla="*/ 1883092 h 3144964"/>
                <a:gd name="connsiteX362" fmla="*/ 6049709 w 6100445"/>
                <a:gd name="connsiteY362" fmla="*/ 1676337 h 3144964"/>
                <a:gd name="connsiteX363" fmla="*/ 6016943 w 6100445"/>
                <a:gd name="connsiteY363" fmla="*/ 1679829 h 3144964"/>
                <a:gd name="connsiteX364" fmla="*/ 6041326 w 6100445"/>
                <a:gd name="connsiteY364" fmla="*/ 1677226 h 3144964"/>
                <a:gd name="connsiteX365" fmla="*/ 6041326 w 6100445"/>
                <a:gd name="connsiteY365" fmla="*/ 1883791 h 3144964"/>
                <a:gd name="connsiteX366" fmla="*/ 6016943 w 6100445"/>
                <a:gd name="connsiteY366" fmla="*/ 1885887 h 3144964"/>
                <a:gd name="connsiteX367" fmla="*/ 6016943 w 6100445"/>
                <a:gd name="connsiteY367" fmla="*/ 1679829 h 3144964"/>
                <a:gd name="connsiteX368" fmla="*/ 5984240 w 6100445"/>
                <a:gd name="connsiteY368" fmla="*/ 1683385 h 3144964"/>
                <a:gd name="connsiteX369" fmla="*/ 6008624 w 6100445"/>
                <a:gd name="connsiteY369" fmla="*/ 1680782 h 3144964"/>
                <a:gd name="connsiteX370" fmla="*/ 6008624 w 6100445"/>
                <a:gd name="connsiteY370" fmla="*/ 1886648 h 3144964"/>
                <a:gd name="connsiteX371" fmla="*/ 5984240 w 6100445"/>
                <a:gd name="connsiteY371" fmla="*/ 1888744 h 3144964"/>
                <a:gd name="connsiteX372" fmla="*/ 5984240 w 6100445"/>
                <a:gd name="connsiteY372" fmla="*/ 1683385 h 3144964"/>
                <a:gd name="connsiteX373" fmla="*/ 6099429 w 6100445"/>
                <a:gd name="connsiteY373" fmla="*/ 1040003 h 3144964"/>
                <a:gd name="connsiteX374" fmla="*/ 5956872 w 6100445"/>
                <a:gd name="connsiteY374" fmla="*/ 1063117 h 3144964"/>
                <a:gd name="connsiteX375" fmla="*/ 6099429 w 6100445"/>
                <a:gd name="connsiteY375" fmla="*/ 898652 h 3144964"/>
                <a:gd name="connsiteX376" fmla="*/ 6099429 w 6100445"/>
                <a:gd name="connsiteY376" fmla="*/ 1040003 h 3144964"/>
                <a:gd name="connsiteX377" fmla="*/ 6099429 w 6100445"/>
                <a:gd name="connsiteY377" fmla="*/ 1190562 h 3144964"/>
                <a:gd name="connsiteX378" fmla="*/ 5954967 w 6100445"/>
                <a:gd name="connsiteY378" fmla="*/ 1213993 h 3144964"/>
                <a:gd name="connsiteX379" fmla="*/ 5954967 w 6100445"/>
                <a:gd name="connsiteY379" fmla="*/ 1081278 h 3144964"/>
                <a:gd name="connsiteX380" fmla="*/ 5955729 w 6100445"/>
                <a:gd name="connsiteY380" fmla="*/ 1071753 h 3144964"/>
                <a:gd name="connsiteX381" fmla="*/ 6099429 w 6100445"/>
                <a:gd name="connsiteY381" fmla="*/ 1048448 h 3144964"/>
                <a:gd name="connsiteX382" fmla="*/ 6099429 w 6100445"/>
                <a:gd name="connsiteY382" fmla="*/ 1190562 h 3144964"/>
                <a:gd name="connsiteX383" fmla="*/ 6099429 w 6100445"/>
                <a:gd name="connsiteY383" fmla="*/ 1339596 h 3144964"/>
                <a:gd name="connsiteX384" fmla="*/ 5954967 w 6100445"/>
                <a:gd name="connsiteY384" fmla="*/ 1363027 h 3144964"/>
                <a:gd name="connsiteX385" fmla="*/ 5954967 w 6100445"/>
                <a:gd name="connsiteY385" fmla="*/ 1222439 h 3144964"/>
                <a:gd name="connsiteX386" fmla="*/ 6099429 w 6100445"/>
                <a:gd name="connsiteY386" fmla="*/ 1199007 h 3144964"/>
                <a:gd name="connsiteX387" fmla="*/ 6099429 w 6100445"/>
                <a:gd name="connsiteY387" fmla="*/ 1339596 h 3144964"/>
                <a:gd name="connsiteX388" fmla="*/ 5954967 w 6100445"/>
                <a:gd name="connsiteY388" fmla="*/ 1487932 h 3144964"/>
                <a:gd name="connsiteX389" fmla="*/ 5954967 w 6100445"/>
                <a:gd name="connsiteY389" fmla="*/ 1371409 h 3144964"/>
                <a:gd name="connsiteX390" fmla="*/ 6099429 w 6100445"/>
                <a:gd name="connsiteY390" fmla="*/ 1347978 h 3144964"/>
                <a:gd name="connsiteX391" fmla="*/ 6099429 w 6100445"/>
                <a:gd name="connsiteY391" fmla="*/ 1471041 h 3144964"/>
                <a:gd name="connsiteX392" fmla="*/ 5954967 w 6100445"/>
                <a:gd name="connsiteY392" fmla="*/ 1487932 h 3144964"/>
                <a:gd name="connsiteX393" fmla="*/ 5951537 w 6100445"/>
                <a:gd name="connsiteY393" fmla="*/ 1689164 h 3144964"/>
                <a:gd name="connsiteX394" fmla="*/ 5954967 w 6100445"/>
                <a:gd name="connsiteY394" fmla="*/ 1689164 h 3144964"/>
                <a:gd name="connsiteX395" fmla="*/ 5954967 w 6100445"/>
                <a:gd name="connsiteY395" fmla="*/ 1686496 h 3144964"/>
                <a:gd name="connsiteX396" fmla="*/ 5975922 w 6100445"/>
                <a:gd name="connsiteY396" fmla="*/ 1684274 h 3144964"/>
                <a:gd name="connsiteX397" fmla="*/ 5975922 w 6100445"/>
                <a:gd name="connsiteY397" fmla="*/ 1889506 h 3144964"/>
                <a:gd name="connsiteX398" fmla="*/ 5951537 w 6100445"/>
                <a:gd name="connsiteY398" fmla="*/ 1891602 h 3144964"/>
                <a:gd name="connsiteX399" fmla="*/ 5951537 w 6100445"/>
                <a:gd name="connsiteY399" fmla="*/ 1689164 h 3144964"/>
                <a:gd name="connsiteX400" fmla="*/ 5918772 w 6100445"/>
                <a:gd name="connsiteY400" fmla="*/ 1690370 h 3144964"/>
                <a:gd name="connsiteX401" fmla="*/ 5943156 w 6100445"/>
                <a:gd name="connsiteY401" fmla="*/ 1687766 h 3144964"/>
                <a:gd name="connsiteX402" fmla="*/ 5943156 w 6100445"/>
                <a:gd name="connsiteY402" fmla="*/ 1892300 h 3144964"/>
                <a:gd name="connsiteX403" fmla="*/ 5918772 w 6100445"/>
                <a:gd name="connsiteY403" fmla="*/ 1894396 h 3144964"/>
                <a:gd name="connsiteX404" fmla="*/ 5918772 w 6100445"/>
                <a:gd name="connsiteY404" fmla="*/ 1690370 h 3144964"/>
                <a:gd name="connsiteX405" fmla="*/ 5886069 w 6100445"/>
                <a:gd name="connsiteY405" fmla="*/ 1693926 h 3144964"/>
                <a:gd name="connsiteX406" fmla="*/ 5910453 w 6100445"/>
                <a:gd name="connsiteY406" fmla="*/ 1691322 h 3144964"/>
                <a:gd name="connsiteX407" fmla="*/ 5910453 w 6100445"/>
                <a:gd name="connsiteY407" fmla="*/ 1895158 h 3144964"/>
                <a:gd name="connsiteX408" fmla="*/ 5886069 w 6100445"/>
                <a:gd name="connsiteY408" fmla="*/ 1897253 h 3144964"/>
                <a:gd name="connsiteX409" fmla="*/ 5886069 w 6100445"/>
                <a:gd name="connsiteY409" fmla="*/ 1693926 h 3144964"/>
                <a:gd name="connsiteX410" fmla="*/ 5853367 w 6100445"/>
                <a:gd name="connsiteY410" fmla="*/ 1697419 h 3144964"/>
                <a:gd name="connsiteX411" fmla="*/ 5877750 w 6100445"/>
                <a:gd name="connsiteY411" fmla="*/ 1694815 h 3144964"/>
                <a:gd name="connsiteX412" fmla="*/ 5877750 w 6100445"/>
                <a:gd name="connsiteY412" fmla="*/ 1898015 h 3144964"/>
                <a:gd name="connsiteX413" fmla="*/ 5853367 w 6100445"/>
                <a:gd name="connsiteY413" fmla="*/ 1900110 h 3144964"/>
                <a:gd name="connsiteX414" fmla="*/ 5853367 w 6100445"/>
                <a:gd name="connsiteY414" fmla="*/ 1697419 h 3144964"/>
                <a:gd name="connsiteX415" fmla="*/ 5820600 w 6100445"/>
                <a:gd name="connsiteY415" fmla="*/ 1700911 h 3144964"/>
                <a:gd name="connsiteX416" fmla="*/ 5844985 w 6100445"/>
                <a:gd name="connsiteY416" fmla="*/ 1698308 h 3144964"/>
                <a:gd name="connsiteX417" fmla="*/ 5844985 w 6100445"/>
                <a:gd name="connsiteY417" fmla="*/ 1900809 h 3144964"/>
                <a:gd name="connsiteX418" fmla="*/ 5820600 w 6100445"/>
                <a:gd name="connsiteY418" fmla="*/ 1902904 h 3144964"/>
                <a:gd name="connsiteX419" fmla="*/ 5820600 w 6100445"/>
                <a:gd name="connsiteY419" fmla="*/ 1700911 h 3144964"/>
                <a:gd name="connsiteX420" fmla="*/ 5665851 w 6100445"/>
                <a:gd name="connsiteY420" fmla="*/ 48387 h 3144964"/>
                <a:gd name="connsiteX421" fmla="*/ 5732780 w 6100445"/>
                <a:gd name="connsiteY421" fmla="*/ 8318 h 3144964"/>
                <a:gd name="connsiteX422" fmla="*/ 5777801 w 6100445"/>
                <a:gd name="connsiteY422" fmla="*/ 22225 h 3144964"/>
                <a:gd name="connsiteX423" fmla="*/ 5781611 w 6100445"/>
                <a:gd name="connsiteY423" fmla="*/ 38926 h 3144964"/>
                <a:gd name="connsiteX424" fmla="*/ 5781485 w 6100445"/>
                <a:gd name="connsiteY424" fmla="*/ 40005 h 3144964"/>
                <a:gd name="connsiteX425" fmla="*/ 5781485 w 6100445"/>
                <a:gd name="connsiteY425" fmla="*/ 1900936 h 3144964"/>
                <a:gd name="connsiteX426" fmla="*/ 5789803 w 6100445"/>
                <a:gd name="connsiteY426" fmla="*/ 1900936 h 3144964"/>
                <a:gd name="connsiteX427" fmla="*/ 5789803 w 6100445"/>
                <a:gd name="connsiteY427" fmla="*/ 1704277 h 3144964"/>
                <a:gd name="connsiteX428" fmla="*/ 5812282 w 6100445"/>
                <a:gd name="connsiteY428" fmla="*/ 1701864 h 3144964"/>
                <a:gd name="connsiteX429" fmla="*/ 5812282 w 6100445"/>
                <a:gd name="connsiteY429" fmla="*/ 1903666 h 3144964"/>
                <a:gd name="connsiteX430" fmla="*/ 5665851 w 6100445"/>
                <a:gd name="connsiteY430" fmla="*/ 1916366 h 3144964"/>
                <a:gd name="connsiteX431" fmla="*/ 5665851 w 6100445"/>
                <a:gd name="connsiteY431" fmla="*/ 48387 h 3144964"/>
                <a:gd name="connsiteX432" fmla="*/ 5657533 w 6100445"/>
                <a:gd name="connsiteY432" fmla="*/ 1109218 h 3144964"/>
                <a:gd name="connsiteX433" fmla="*/ 5591937 w 6100445"/>
                <a:gd name="connsiteY433" fmla="*/ 1119822 h 3144964"/>
                <a:gd name="connsiteX434" fmla="*/ 5591937 w 6100445"/>
                <a:gd name="connsiteY434" fmla="*/ 976757 h 3144964"/>
                <a:gd name="connsiteX435" fmla="*/ 5603685 w 6100445"/>
                <a:gd name="connsiteY435" fmla="*/ 977836 h 3144964"/>
                <a:gd name="connsiteX436" fmla="*/ 5657533 w 6100445"/>
                <a:gd name="connsiteY436" fmla="*/ 1011936 h 3144964"/>
                <a:gd name="connsiteX437" fmla="*/ 5657533 w 6100445"/>
                <a:gd name="connsiteY437" fmla="*/ 1109218 h 3144964"/>
                <a:gd name="connsiteX438" fmla="*/ 5657533 w 6100445"/>
                <a:gd name="connsiteY438" fmla="*/ 1259777 h 3144964"/>
                <a:gd name="connsiteX439" fmla="*/ 5591937 w 6100445"/>
                <a:gd name="connsiteY439" fmla="*/ 1270381 h 3144964"/>
                <a:gd name="connsiteX440" fmla="*/ 5591937 w 6100445"/>
                <a:gd name="connsiteY440" fmla="*/ 1128268 h 3144964"/>
                <a:gd name="connsiteX441" fmla="*/ 5657533 w 6100445"/>
                <a:gd name="connsiteY441" fmla="*/ 1117664 h 3144964"/>
                <a:gd name="connsiteX442" fmla="*/ 5657533 w 6100445"/>
                <a:gd name="connsiteY442" fmla="*/ 1259777 h 3144964"/>
                <a:gd name="connsiteX443" fmla="*/ 5657533 w 6100445"/>
                <a:gd name="connsiteY443" fmla="*/ 1408811 h 3144964"/>
                <a:gd name="connsiteX444" fmla="*/ 5591937 w 6100445"/>
                <a:gd name="connsiteY444" fmla="*/ 1419415 h 3144964"/>
                <a:gd name="connsiteX445" fmla="*/ 5591937 w 6100445"/>
                <a:gd name="connsiteY445" fmla="*/ 1278827 h 3144964"/>
                <a:gd name="connsiteX446" fmla="*/ 5657533 w 6100445"/>
                <a:gd name="connsiteY446" fmla="*/ 1268222 h 3144964"/>
                <a:gd name="connsiteX447" fmla="*/ 5657533 w 6100445"/>
                <a:gd name="connsiteY447" fmla="*/ 1408811 h 3144964"/>
                <a:gd name="connsiteX448" fmla="*/ 5657533 w 6100445"/>
                <a:gd name="connsiteY448" fmla="*/ 1710119 h 3144964"/>
                <a:gd name="connsiteX449" fmla="*/ 5431346 w 6100445"/>
                <a:gd name="connsiteY449" fmla="*/ 1734439 h 3144964"/>
                <a:gd name="connsiteX450" fmla="*/ 5431346 w 6100445"/>
                <a:gd name="connsiteY450" fmla="*/ 1647571 h 3144964"/>
                <a:gd name="connsiteX451" fmla="*/ 5653214 w 6100445"/>
                <a:gd name="connsiteY451" fmla="*/ 1619187 h 3144964"/>
                <a:gd name="connsiteX452" fmla="*/ 5652135 w 6100445"/>
                <a:gd name="connsiteY452" fmla="*/ 1610932 h 3144964"/>
                <a:gd name="connsiteX453" fmla="*/ 5431282 w 6100445"/>
                <a:gd name="connsiteY453" fmla="*/ 1639189 h 3144964"/>
                <a:gd name="connsiteX454" fmla="*/ 5431282 w 6100445"/>
                <a:gd name="connsiteY454" fmla="*/ 1557274 h 3144964"/>
                <a:gd name="connsiteX455" fmla="*/ 5653151 w 6100445"/>
                <a:gd name="connsiteY455" fmla="*/ 1528890 h 3144964"/>
                <a:gd name="connsiteX456" fmla="*/ 5652072 w 6100445"/>
                <a:gd name="connsiteY456" fmla="*/ 1520634 h 3144964"/>
                <a:gd name="connsiteX457" fmla="*/ 5591873 w 6100445"/>
                <a:gd name="connsiteY457" fmla="*/ 1528318 h 3144964"/>
                <a:gd name="connsiteX458" fmla="*/ 5591873 w 6100445"/>
                <a:gd name="connsiteY458" fmla="*/ 1427925 h 3144964"/>
                <a:gd name="connsiteX459" fmla="*/ 5657469 w 6100445"/>
                <a:gd name="connsiteY459" fmla="*/ 1417320 h 3144964"/>
                <a:gd name="connsiteX460" fmla="*/ 5657469 w 6100445"/>
                <a:gd name="connsiteY460" fmla="*/ 1710119 h 3144964"/>
                <a:gd name="connsiteX461" fmla="*/ 5583619 w 6100445"/>
                <a:gd name="connsiteY461" fmla="*/ 1129665 h 3144964"/>
                <a:gd name="connsiteX462" fmla="*/ 5583619 w 6100445"/>
                <a:gd name="connsiteY462" fmla="*/ 1271778 h 3144964"/>
                <a:gd name="connsiteX463" fmla="*/ 5431346 w 6100445"/>
                <a:gd name="connsiteY463" fmla="*/ 1296479 h 3144964"/>
                <a:gd name="connsiteX464" fmla="*/ 5431346 w 6100445"/>
                <a:gd name="connsiteY464" fmla="*/ 1267206 h 3144964"/>
                <a:gd name="connsiteX465" fmla="*/ 5437061 w 6100445"/>
                <a:gd name="connsiteY465" fmla="*/ 1163002 h 3144964"/>
                <a:gd name="connsiteX466" fmla="*/ 5438775 w 6100445"/>
                <a:gd name="connsiteY466" fmla="*/ 1153223 h 3144964"/>
                <a:gd name="connsiteX467" fmla="*/ 5583619 w 6100445"/>
                <a:gd name="connsiteY467" fmla="*/ 1129665 h 3144964"/>
                <a:gd name="connsiteX468" fmla="*/ 5440489 w 6100445"/>
                <a:gd name="connsiteY468" fmla="*/ 1144397 h 3144964"/>
                <a:gd name="connsiteX469" fmla="*/ 5519992 w 6100445"/>
                <a:gd name="connsiteY469" fmla="*/ 1003300 h 3144964"/>
                <a:gd name="connsiteX470" fmla="*/ 5583555 w 6100445"/>
                <a:gd name="connsiteY470" fmla="*/ 976884 h 3144964"/>
                <a:gd name="connsiteX471" fmla="*/ 5583555 w 6100445"/>
                <a:gd name="connsiteY471" fmla="*/ 1121220 h 3144964"/>
                <a:gd name="connsiteX472" fmla="*/ 5440489 w 6100445"/>
                <a:gd name="connsiteY472" fmla="*/ 1144397 h 3144964"/>
                <a:gd name="connsiteX473" fmla="*/ 5583619 w 6100445"/>
                <a:gd name="connsiteY473" fmla="*/ 1280160 h 3144964"/>
                <a:gd name="connsiteX474" fmla="*/ 5583619 w 6100445"/>
                <a:gd name="connsiteY474" fmla="*/ 1420749 h 3144964"/>
                <a:gd name="connsiteX475" fmla="*/ 5431346 w 6100445"/>
                <a:gd name="connsiteY475" fmla="*/ 1445451 h 3144964"/>
                <a:gd name="connsiteX476" fmla="*/ 5431346 w 6100445"/>
                <a:gd name="connsiteY476" fmla="*/ 1304862 h 3144964"/>
                <a:gd name="connsiteX477" fmla="*/ 5583619 w 6100445"/>
                <a:gd name="connsiteY477" fmla="*/ 1280160 h 3144964"/>
                <a:gd name="connsiteX478" fmla="*/ 5583619 w 6100445"/>
                <a:gd name="connsiteY478" fmla="*/ 1429195 h 3144964"/>
                <a:gd name="connsiteX479" fmla="*/ 5583619 w 6100445"/>
                <a:gd name="connsiteY479" fmla="*/ 1529271 h 3144964"/>
                <a:gd name="connsiteX480" fmla="*/ 5431346 w 6100445"/>
                <a:gd name="connsiteY480" fmla="*/ 1548765 h 3144964"/>
                <a:gd name="connsiteX481" fmla="*/ 5431346 w 6100445"/>
                <a:gd name="connsiteY481" fmla="*/ 1453896 h 3144964"/>
                <a:gd name="connsiteX482" fmla="*/ 5583619 w 6100445"/>
                <a:gd name="connsiteY482" fmla="*/ 1429195 h 3144964"/>
                <a:gd name="connsiteX483" fmla="*/ 5608892 w 6100445"/>
                <a:gd name="connsiteY483" fmla="*/ 1723708 h 3144964"/>
                <a:gd name="connsiteX484" fmla="*/ 5627687 w 6100445"/>
                <a:gd name="connsiteY484" fmla="*/ 1721676 h 3144964"/>
                <a:gd name="connsiteX485" fmla="*/ 5627687 w 6100445"/>
                <a:gd name="connsiteY485" fmla="*/ 1918335 h 3144964"/>
                <a:gd name="connsiteX486" fmla="*/ 5636006 w 6100445"/>
                <a:gd name="connsiteY486" fmla="*/ 1918335 h 3144964"/>
                <a:gd name="connsiteX487" fmla="*/ 5636006 w 6100445"/>
                <a:gd name="connsiteY487" fmla="*/ 1720787 h 3144964"/>
                <a:gd name="connsiteX488" fmla="*/ 5657533 w 6100445"/>
                <a:gd name="connsiteY488" fmla="*/ 1718501 h 3144964"/>
                <a:gd name="connsiteX489" fmla="*/ 5657533 w 6100445"/>
                <a:gd name="connsiteY489" fmla="*/ 1917128 h 3144964"/>
                <a:gd name="connsiteX490" fmla="*/ 5608892 w 6100445"/>
                <a:gd name="connsiteY490" fmla="*/ 1921320 h 3144964"/>
                <a:gd name="connsiteX491" fmla="*/ 5608892 w 6100445"/>
                <a:gd name="connsiteY491" fmla="*/ 1723708 h 3144964"/>
                <a:gd name="connsiteX492" fmla="*/ 5581777 w 6100445"/>
                <a:gd name="connsiteY492" fmla="*/ 1726628 h 3144964"/>
                <a:gd name="connsiteX493" fmla="*/ 5600574 w 6100445"/>
                <a:gd name="connsiteY493" fmla="*/ 1724596 h 3144964"/>
                <a:gd name="connsiteX494" fmla="*/ 5600574 w 6100445"/>
                <a:gd name="connsiteY494" fmla="*/ 1921383 h 3144964"/>
                <a:gd name="connsiteX495" fmla="*/ 5608066 w 6100445"/>
                <a:gd name="connsiteY495" fmla="*/ 1921383 h 3144964"/>
                <a:gd name="connsiteX496" fmla="*/ 5581777 w 6100445"/>
                <a:gd name="connsiteY496" fmla="*/ 1923669 h 3144964"/>
                <a:gd name="connsiteX497" fmla="*/ 5581777 w 6100445"/>
                <a:gd name="connsiteY497" fmla="*/ 1726628 h 3144964"/>
                <a:gd name="connsiteX498" fmla="*/ 5554599 w 6100445"/>
                <a:gd name="connsiteY498" fmla="*/ 1729550 h 3144964"/>
                <a:gd name="connsiteX499" fmla="*/ 5573395 w 6100445"/>
                <a:gd name="connsiteY499" fmla="*/ 1727517 h 3144964"/>
                <a:gd name="connsiteX500" fmla="*/ 5573395 w 6100445"/>
                <a:gd name="connsiteY500" fmla="*/ 1924367 h 3144964"/>
                <a:gd name="connsiteX501" fmla="*/ 5554599 w 6100445"/>
                <a:gd name="connsiteY501" fmla="*/ 1926019 h 3144964"/>
                <a:gd name="connsiteX502" fmla="*/ 5554599 w 6100445"/>
                <a:gd name="connsiteY502" fmla="*/ 1729550 h 3144964"/>
                <a:gd name="connsiteX503" fmla="*/ 5527485 w 6100445"/>
                <a:gd name="connsiteY503" fmla="*/ 1732471 h 3144964"/>
                <a:gd name="connsiteX504" fmla="*/ 5546281 w 6100445"/>
                <a:gd name="connsiteY504" fmla="*/ 1730439 h 3144964"/>
                <a:gd name="connsiteX505" fmla="*/ 5546281 w 6100445"/>
                <a:gd name="connsiteY505" fmla="*/ 1926717 h 3144964"/>
                <a:gd name="connsiteX506" fmla="*/ 5527485 w 6100445"/>
                <a:gd name="connsiteY506" fmla="*/ 1928368 h 3144964"/>
                <a:gd name="connsiteX507" fmla="*/ 5527485 w 6100445"/>
                <a:gd name="connsiteY507" fmla="*/ 1732471 h 3144964"/>
                <a:gd name="connsiteX508" fmla="*/ 5500370 w 6100445"/>
                <a:gd name="connsiteY508" fmla="*/ 1735328 h 3144964"/>
                <a:gd name="connsiteX509" fmla="*/ 5519166 w 6100445"/>
                <a:gd name="connsiteY509" fmla="*/ 1733296 h 3144964"/>
                <a:gd name="connsiteX510" fmla="*/ 5519166 w 6100445"/>
                <a:gd name="connsiteY510" fmla="*/ 1929066 h 3144964"/>
                <a:gd name="connsiteX511" fmla="*/ 5500370 w 6100445"/>
                <a:gd name="connsiteY511" fmla="*/ 1930717 h 3144964"/>
                <a:gd name="connsiteX512" fmla="*/ 5500370 w 6100445"/>
                <a:gd name="connsiteY512" fmla="*/ 1735328 h 3144964"/>
                <a:gd name="connsiteX513" fmla="*/ 5473256 w 6100445"/>
                <a:gd name="connsiteY513" fmla="*/ 1738249 h 3144964"/>
                <a:gd name="connsiteX514" fmla="*/ 5492051 w 6100445"/>
                <a:gd name="connsiteY514" fmla="*/ 1736217 h 3144964"/>
                <a:gd name="connsiteX515" fmla="*/ 5492051 w 6100445"/>
                <a:gd name="connsiteY515" fmla="*/ 1931416 h 3144964"/>
                <a:gd name="connsiteX516" fmla="*/ 5473256 w 6100445"/>
                <a:gd name="connsiteY516" fmla="*/ 1933067 h 3144964"/>
                <a:gd name="connsiteX517" fmla="*/ 5473256 w 6100445"/>
                <a:gd name="connsiteY517" fmla="*/ 1738249 h 3144964"/>
                <a:gd name="connsiteX518" fmla="*/ 5446141 w 6100445"/>
                <a:gd name="connsiteY518" fmla="*/ 1741170 h 3144964"/>
                <a:gd name="connsiteX519" fmla="*/ 5464937 w 6100445"/>
                <a:gd name="connsiteY519" fmla="*/ 1739138 h 3144964"/>
                <a:gd name="connsiteX520" fmla="*/ 5464937 w 6100445"/>
                <a:gd name="connsiteY520" fmla="*/ 1933765 h 3144964"/>
                <a:gd name="connsiteX521" fmla="*/ 5446141 w 6100445"/>
                <a:gd name="connsiteY521" fmla="*/ 1935416 h 3144964"/>
                <a:gd name="connsiteX522" fmla="*/ 5446141 w 6100445"/>
                <a:gd name="connsiteY522" fmla="*/ 1741170 h 3144964"/>
                <a:gd name="connsiteX523" fmla="*/ 5419026 w 6100445"/>
                <a:gd name="connsiteY523" fmla="*/ 1744091 h 3144964"/>
                <a:gd name="connsiteX524" fmla="*/ 5437823 w 6100445"/>
                <a:gd name="connsiteY524" fmla="*/ 1742059 h 3144964"/>
                <a:gd name="connsiteX525" fmla="*/ 5437823 w 6100445"/>
                <a:gd name="connsiteY525" fmla="*/ 1936115 h 3144964"/>
                <a:gd name="connsiteX526" fmla="*/ 5419026 w 6100445"/>
                <a:gd name="connsiteY526" fmla="*/ 1937766 h 3144964"/>
                <a:gd name="connsiteX527" fmla="*/ 5419026 w 6100445"/>
                <a:gd name="connsiteY527" fmla="*/ 1744091 h 3144964"/>
                <a:gd name="connsiteX528" fmla="*/ 5391912 w 6100445"/>
                <a:gd name="connsiteY528" fmla="*/ 1747012 h 3144964"/>
                <a:gd name="connsiteX529" fmla="*/ 5410708 w 6100445"/>
                <a:gd name="connsiteY529" fmla="*/ 1744980 h 3144964"/>
                <a:gd name="connsiteX530" fmla="*/ 5410708 w 6100445"/>
                <a:gd name="connsiteY530" fmla="*/ 1938465 h 3144964"/>
                <a:gd name="connsiteX531" fmla="*/ 5391912 w 6100445"/>
                <a:gd name="connsiteY531" fmla="*/ 1940115 h 3144964"/>
                <a:gd name="connsiteX532" fmla="*/ 5391912 w 6100445"/>
                <a:gd name="connsiteY532" fmla="*/ 1747012 h 3144964"/>
                <a:gd name="connsiteX533" fmla="*/ 5364734 w 6100445"/>
                <a:gd name="connsiteY533" fmla="*/ 1749933 h 3144964"/>
                <a:gd name="connsiteX534" fmla="*/ 5383530 w 6100445"/>
                <a:gd name="connsiteY534" fmla="*/ 1747901 h 3144964"/>
                <a:gd name="connsiteX535" fmla="*/ 5383530 w 6100445"/>
                <a:gd name="connsiteY535" fmla="*/ 1940814 h 3144964"/>
                <a:gd name="connsiteX536" fmla="*/ 5364734 w 6100445"/>
                <a:gd name="connsiteY536" fmla="*/ 1942465 h 3144964"/>
                <a:gd name="connsiteX537" fmla="*/ 5364734 w 6100445"/>
                <a:gd name="connsiteY537" fmla="*/ 1749933 h 3144964"/>
                <a:gd name="connsiteX538" fmla="*/ 5337620 w 6100445"/>
                <a:gd name="connsiteY538" fmla="*/ 1752854 h 3144964"/>
                <a:gd name="connsiteX539" fmla="*/ 5356416 w 6100445"/>
                <a:gd name="connsiteY539" fmla="*/ 1750822 h 3144964"/>
                <a:gd name="connsiteX540" fmla="*/ 5356416 w 6100445"/>
                <a:gd name="connsiteY540" fmla="*/ 1943227 h 3144964"/>
                <a:gd name="connsiteX541" fmla="*/ 5337620 w 6100445"/>
                <a:gd name="connsiteY541" fmla="*/ 1944878 h 3144964"/>
                <a:gd name="connsiteX542" fmla="*/ 5337620 w 6100445"/>
                <a:gd name="connsiteY542" fmla="*/ 1752854 h 3144964"/>
                <a:gd name="connsiteX543" fmla="*/ 5310505 w 6100445"/>
                <a:gd name="connsiteY543" fmla="*/ 1755775 h 3144964"/>
                <a:gd name="connsiteX544" fmla="*/ 5329301 w 6100445"/>
                <a:gd name="connsiteY544" fmla="*/ 1753743 h 3144964"/>
                <a:gd name="connsiteX545" fmla="*/ 5329301 w 6100445"/>
                <a:gd name="connsiteY545" fmla="*/ 1945577 h 3144964"/>
                <a:gd name="connsiteX546" fmla="*/ 5310505 w 6100445"/>
                <a:gd name="connsiteY546" fmla="*/ 1947227 h 3144964"/>
                <a:gd name="connsiteX547" fmla="*/ 5310505 w 6100445"/>
                <a:gd name="connsiteY547" fmla="*/ 1755775 h 3144964"/>
                <a:gd name="connsiteX548" fmla="*/ 5283391 w 6100445"/>
                <a:gd name="connsiteY548" fmla="*/ 1758696 h 3144964"/>
                <a:gd name="connsiteX549" fmla="*/ 5302186 w 6100445"/>
                <a:gd name="connsiteY549" fmla="*/ 1756664 h 3144964"/>
                <a:gd name="connsiteX550" fmla="*/ 5302186 w 6100445"/>
                <a:gd name="connsiteY550" fmla="*/ 1947926 h 3144964"/>
                <a:gd name="connsiteX551" fmla="*/ 5283391 w 6100445"/>
                <a:gd name="connsiteY551" fmla="*/ 1949577 h 3144964"/>
                <a:gd name="connsiteX552" fmla="*/ 5283391 w 6100445"/>
                <a:gd name="connsiteY552" fmla="*/ 1758696 h 3144964"/>
                <a:gd name="connsiteX553" fmla="*/ 5256276 w 6100445"/>
                <a:gd name="connsiteY553" fmla="*/ 1761617 h 3144964"/>
                <a:gd name="connsiteX554" fmla="*/ 5275072 w 6100445"/>
                <a:gd name="connsiteY554" fmla="*/ 1759585 h 3144964"/>
                <a:gd name="connsiteX555" fmla="*/ 5275072 w 6100445"/>
                <a:gd name="connsiteY555" fmla="*/ 1950276 h 3144964"/>
                <a:gd name="connsiteX556" fmla="*/ 5256276 w 6100445"/>
                <a:gd name="connsiteY556" fmla="*/ 1951927 h 3144964"/>
                <a:gd name="connsiteX557" fmla="*/ 5256276 w 6100445"/>
                <a:gd name="connsiteY557" fmla="*/ 1761617 h 3144964"/>
                <a:gd name="connsiteX558" fmla="*/ 5223891 w 6100445"/>
                <a:gd name="connsiteY558" fmla="*/ 1765046 h 3144964"/>
                <a:gd name="connsiteX559" fmla="*/ 5247958 w 6100445"/>
                <a:gd name="connsiteY559" fmla="*/ 1762442 h 3144964"/>
                <a:gd name="connsiteX560" fmla="*/ 5247958 w 6100445"/>
                <a:gd name="connsiteY560" fmla="*/ 1952562 h 3144964"/>
                <a:gd name="connsiteX561" fmla="*/ 5223891 w 6100445"/>
                <a:gd name="connsiteY561" fmla="*/ 1954657 h 3144964"/>
                <a:gd name="connsiteX562" fmla="*/ 5223891 w 6100445"/>
                <a:gd name="connsiteY562" fmla="*/ 1765046 h 3144964"/>
                <a:gd name="connsiteX563" fmla="*/ 5223891 w 6100445"/>
                <a:gd name="connsiteY563" fmla="*/ 487870 h 3144964"/>
                <a:gd name="connsiteX564" fmla="*/ 5657533 w 6100445"/>
                <a:gd name="connsiteY564" fmla="*/ 392494 h 3144964"/>
                <a:gd name="connsiteX565" fmla="*/ 5657533 w 6100445"/>
                <a:gd name="connsiteY565" fmla="*/ 999109 h 3144964"/>
                <a:gd name="connsiteX566" fmla="*/ 5605272 w 6100445"/>
                <a:gd name="connsiteY566" fmla="*/ 969772 h 3144964"/>
                <a:gd name="connsiteX567" fmla="*/ 5515166 w 6100445"/>
                <a:gd name="connsiteY567" fmla="*/ 996633 h 3144964"/>
                <a:gd name="connsiteX568" fmla="*/ 5431409 w 6100445"/>
                <a:gd name="connsiteY568" fmla="*/ 1145921 h 3144964"/>
                <a:gd name="connsiteX569" fmla="*/ 5425758 w 6100445"/>
                <a:gd name="connsiteY569" fmla="*/ 1146810 h 3144964"/>
                <a:gd name="connsiteX570" fmla="*/ 5427091 w 6100445"/>
                <a:gd name="connsiteY570" fmla="*/ 1155002 h 3144964"/>
                <a:gd name="connsiteX571" fmla="*/ 5429758 w 6100445"/>
                <a:gd name="connsiteY571" fmla="*/ 1154557 h 3144964"/>
                <a:gd name="connsiteX572" fmla="*/ 5423027 w 6100445"/>
                <a:gd name="connsiteY572" fmla="*/ 1267460 h 3144964"/>
                <a:gd name="connsiteX573" fmla="*/ 5423027 w 6100445"/>
                <a:gd name="connsiteY573" fmla="*/ 1735265 h 3144964"/>
                <a:gd name="connsiteX574" fmla="*/ 5223955 w 6100445"/>
                <a:gd name="connsiteY574" fmla="*/ 1756664 h 3144964"/>
                <a:gd name="connsiteX575" fmla="*/ 5223955 w 6100445"/>
                <a:gd name="connsiteY575" fmla="*/ 487870 h 3144964"/>
                <a:gd name="connsiteX576" fmla="*/ 5099939 w 6100445"/>
                <a:gd name="connsiteY576" fmla="*/ 174180 h 3144964"/>
                <a:gd name="connsiteX577" fmla="*/ 5166868 w 6100445"/>
                <a:gd name="connsiteY577" fmla="*/ 136144 h 3144964"/>
                <a:gd name="connsiteX578" fmla="*/ 5207953 w 6100445"/>
                <a:gd name="connsiteY578" fmla="*/ 150813 h 3144964"/>
                <a:gd name="connsiteX579" fmla="*/ 5215636 w 6100445"/>
                <a:gd name="connsiteY579" fmla="*/ 182372 h 3144964"/>
                <a:gd name="connsiteX580" fmla="*/ 5215573 w 6100445"/>
                <a:gd name="connsiteY580" fmla="*/ 183134 h 3144964"/>
                <a:gd name="connsiteX581" fmla="*/ 5215573 w 6100445"/>
                <a:gd name="connsiteY581" fmla="*/ 1954721 h 3144964"/>
                <a:gd name="connsiteX582" fmla="*/ 5223637 w 6100445"/>
                <a:gd name="connsiteY582" fmla="*/ 1954721 h 3144964"/>
                <a:gd name="connsiteX583" fmla="*/ 5099939 w 6100445"/>
                <a:gd name="connsiteY583" fmla="*/ 1965452 h 3144964"/>
                <a:gd name="connsiteX584" fmla="*/ 5099939 w 6100445"/>
                <a:gd name="connsiteY584" fmla="*/ 174180 h 3144964"/>
                <a:gd name="connsiteX585" fmla="*/ 5091621 w 6100445"/>
                <a:gd name="connsiteY585" fmla="*/ 1192403 h 3144964"/>
                <a:gd name="connsiteX586" fmla="*/ 5072317 w 6100445"/>
                <a:gd name="connsiteY586" fmla="*/ 1196022 h 3144964"/>
                <a:gd name="connsiteX587" fmla="*/ 5072317 w 6100445"/>
                <a:gd name="connsiteY587" fmla="*/ 1067498 h 3144964"/>
                <a:gd name="connsiteX588" fmla="*/ 5070983 w 6100445"/>
                <a:gd name="connsiteY588" fmla="*/ 1067498 h 3144964"/>
                <a:gd name="connsiteX589" fmla="*/ 5091557 w 6100445"/>
                <a:gd name="connsiteY589" fmla="*/ 1063942 h 3144964"/>
                <a:gd name="connsiteX590" fmla="*/ 5091557 w 6100445"/>
                <a:gd name="connsiteY590" fmla="*/ 1192403 h 3144964"/>
                <a:gd name="connsiteX591" fmla="*/ 5091621 w 6100445"/>
                <a:gd name="connsiteY591" fmla="*/ 1345438 h 3144964"/>
                <a:gd name="connsiteX592" fmla="*/ 5072317 w 6100445"/>
                <a:gd name="connsiteY592" fmla="*/ 1349058 h 3144964"/>
                <a:gd name="connsiteX593" fmla="*/ 5072317 w 6100445"/>
                <a:gd name="connsiteY593" fmla="*/ 1204532 h 3144964"/>
                <a:gd name="connsiteX594" fmla="*/ 5091621 w 6100445"/>
                <a:gd name="connsiteY594" fmla="*/ 1200912 h 3144964"/>
                <a:gd name="connsiteX595" fmla="*/ 5091621 w 6100445"/>
                <a:gd name="connsiteY595" fmla="*/ 1345438 h 3144964"/>
                <a:gd name="connsiteX596" fmla="*/ 5091621 w 6100445"/>
                <a:gd name="connsiteY596" fmla="*/ 1481391 h 3144964"/>
                <a:gd name="connsiteX597" fmla="*/ 5072317 w 6100445"/>
                <a:gd name="connsiteY597" fmla="*/ 1485011 h 3144964"/>
                <a:gd name="connsiteX598" fmla="*/ 5072317 w 6100445"/>
                <a:gd name="connsiteY598" fmla="*/ 1357503 h 3144964"/>
                <a:gd name="connsiteX599" fmla="*/ 5091621 w 6100445"/>
                <a:gd name="connsiteY599" fmla="*/ 1353884 h 3144964"/>
                <a:gd name="connsiteX600" fmla="*/ 5091621 w 6100445"/>
                <a:gd name="connsiteY600" fmla="*/ 1481391 h 3144964"/>
                <a:gd name="connsiteX601" fmla="*/ 5091621 w 6100445"/>
                <a:gd name="connsiteY601" fmla="*/ 1598994 h 3144964"/>
                <a:gd name="connsiteX602" fmla="*/ 5072317 w 6100445"/>
                <a:gd name="connsiteY602" fmla="*/ 1601343 h 3144964"/>
                <a:gd name="connsiteX603" fmla="*/ 5072317 w 6100445"/>
                <a:gd name="connsiteY603" fmla="*/ 1493457 h 3144964"/>
                <a:gd name="connsiteX604" fmla="*/ 5091621 w 6100445"/>
                <a:gd name="connsiteY604" fmla="*/ 1489837 h 3144964"/>
                <a:gd name="connsiteX605" fmla="*/ 5091621 w 6100445"/>
                <a:gd name="connsiteY605" fmla="*/ 1598994 h 3144964"/>
                <a:gd name="connsiteX606" fmla="*/ 5091621 w 6100445"/>
                <a:gd name="connsiteY606" fmla="*/ 1689290 h 3144964"/>
                <a:gd name="connsiteX607" fmla="*/ 4950270 w 6100445"/>
                <a:gd name="connsiteY607" fmla="*/ 1706435 h 3144964"/>
                <a:gd name="connsiteX608" fmla="*/ 4950270 w 6100445"/>
                <a:gd name="connsiteY608" fmla="*/ 1624521 h 3144964"/>
                <a:gd name="connsiteX609" fmla="*/ 5091621 w 6100445"/>
                <a:gd name="connsiteY609" fmla="*/ 1607376 h 3144964"/>
                <a:gd name="connsiteX610" fmla="*/ 5091621 w 6100445"/>
                <a:gd name="connsiteY610" fmla="*/ 1689290 h 3144964"/>
                <a:gd name="connsiteX611" fmla="*/ 5063999 w 6100445"/>
                <a:gd name="connsiteY611" fmla="*/ 1206056 h 3144964"/>
                <a:gd name="connsiteX612" fmla="*/ 5063999 w 6100445"/>
                <a:gd name="connsiteY612" fmla="*/ 1350582 h 3144964"/>
                <a:gd name="connsiteX613" fmla="*/ 4950270 w 6100445"/>
                <a:gd name="connsiteY613" fmla="*/ 1371854 h 3144964"/>
                <a:gd name="connsiteX614" fmla="*/ 4950270 w 6100445"/>
                <a:gd name="connsiteY614" fmla="*/ 1337691 h 3144964"/>
                <a:gd name="connsiteX615" fmla="*/ 4954397 w 6100445"/>
                <a:gd name="connsiteY615" fmla="*/ 1226566 h 3144964"/>
                <a:gd name="connsiteX616" fmla="*/ 5063999 w 6100445"/>
                <a:gd name="connsiteY616" fmla="*/ 1206056 h 3144964"/>
                <a:gd name="connsiteX617" fmla="*/ 4955540 w 6100445"/>
                <a:gd name="connsiteY617" fmla="*/ 1217866 h 3144964"/>
                <a:gd name="connsiteX618" fmla="*/ 4986528 w 6100445"/>
                <a:gd name="connsiteY618" fmla="*/ 1128713 h 3144964"/>
                <a:gd name="connsiteX619" fmla="*/ 5063999 w 6100445"/>
                <a:gd name="connsiteY619" fmla="*/ 1069848 h 3144964"/>
                <a:gd name="connsiteX620" fmla="*/ 5063999 w 6100445"/>
                <a:gd name="connsiteY620" fmla="*/ 1197610 h 3144964"/>
                <a:gd name="connsiteX621" fmla="*/ 4955540 w 6100445"/>
                <a:gd name="connsiteY621" fmla="*/ 1217866 h 3144964"/>
                <a:gd name="connsiteX622" fmla="*/ 5063999 w 6100445"/>
                <a:gd name="connsiteY622" fmla="*/ 1359090 h 3144964"/>
                <a:gd name="connsiteX623" fmla="*/ 5063999 w 6100445"/>
                <a:gd name="connsiteY623" fmla="*/ 1486598 h 3144964"/>
                <a:gd name="connsiteX624" fmla="*/ 4950270 w 6100445"/>
                <a:gd name="connsiteY624" fmla="*/ 1507871 h 3144964"/>
                <a:gd name="connsiteX625" fmla="*/ 4950270 w 6100445"/>
                <a:gd name="connsiteY625" fmla="*/ 1374203 h 3144964"/>
                <a:gd name="connsiteX626" fmla="*/ 4951412 w 6100445"/>
                <a:gd name="connsiteY626" fmla="*/ 1380172 h 3144964"/>
                <a:gd name="connsiteX627" fmla="*/ 5063999 w 6100445"/>
                <a:gd name="connsiteY627" fmla="*/ 1359090 h 3144964"/>
                <a:gd name="connsiteX628" fmla="*/ 5063999 w 6100445"/>
                <a:gd name="connsiteY628" fmla="*/ 1495044 h 3144964"/>
                <a:gd name="connsiteX629" fmla="*/ 5063999 w 6100445"/>
                <a:gd name="connsiteY629" fmla="*/ 1602359 h 3144964"/>
                <a:gd name="connsiteX630" fmla="*/ 4950270 w 6100445"/>
                <a:gd name="connsiteY630" fmla="*/ 1616139 h 3144964"/>
                <a:gd name="connsiteX631" fmla="*/ 4950270 w 6100445"/>
                <a:gd name="connsiteY631" fmla="*/ 1510094 h 3144964"/>
                <a:gd name="connsiteX632" fmla="*/ 4951412 w 6100445"/>
                <a:gd name="connsiteY632" fmla="*/ 1516063 h 3144964"/>
                <a:gd name="connsiteX633" fmla="*/ 5063999 w 6100445"/>
                <a:gd name="connsiteY633" fmla="*/ 1495044 h 3144964"/>
                <a:gd name="connsiteX634" fmla="*/ 5091621 w 6100445"/>
                <a:gd name="connsiteY634" fmla="*/ 1770888 h 3144964"/>
                <a:gd name="connsiteX635" fmla="*/ 4950270 w 6100445"/>
                <a:gd name="connsiteY635" fmla="*/ 1786065 h 3144964"/>
                <a:gd name="connsiteX636" fmla="*/ 4950270 w 6100445"/>
                <a:gd name="connsiteY636" fmla="*/ 1714817 h 3144964"/>
                <a:gd name="connsiteX637" fmla="*/ 5091621 w 6100445"/>
                <a:gd name="connsiteY637" fmla="*/ 1697672 h 3144964"/>
                <a:gd name="connsiteX638" fmla="*/ 5091621 w 6100445"/>
                <a:gd name="connsiteY638" fmla="*/ 1770888 h 3144964"/>
                <a:gd name="connsiteX639" fmla="*/ 4687125 w 6100445"/>
                <a:gd name="connsiteY639" fmla="*/ 1822767 h 3144964"/>
                <a:gd name="connsiteX640" fmla="*/ 4732719 w 6100445"/>
                <a:gd name="connsiteY640" fmla="*/ 1817878 h 3144964"/>
                <a:gd name="connsiteX641" fmla="*/ 4732719 w 6100445"/>
                <a:gd name="connsiteY641" fmla="*/ 1818958 h 3144964"/>
                <a:gd name="connsiteX642" fmla="*/ 4741037 w 6100445"/>
                <a:gd name="connsiteY642" fmla="*/ 1818958 h 3144964"/>
                <a:gd name="connsiteX643" fmla="*/ 4741037 w 6100445"/>
                <a:gd name="connsiteY643" fmla="*/ 1816989 h 3144964"/>
                <a:gd name="connsiteX644" fmla="*/ 5091557 w 6100445"/>
                <a:gd name="connsiteY644" fmla="*/ 1779334 h 3144964"/>
                <a:gd name="connsiteX645" fmla="*/ 5091557 w 6100445"/>
                <a:gd name="connsiteY645" fmla="*/ 1966214 h 3144964"/>
                <a:gd name="connsiteX646" fmla="*/ 4996117 w 6100445"/>
                <a:gd name="connsiteY646" fmla="*/ 1974469 h 3144964"/>
                <a:gd name="connsiteX647" fmla="*/ 4996117 w 6100445"/>
                <a:gd name="connsiteY647" fmla="*/ 1791589 h 3144964"/>
                <a:gd name="connsiteX648" fmla="*/ 4987799 w 6100445"/>
                <a:gd name="connsiteY648" fmla="*/ 1791589 h 3144964"/>
                <a:gd name="connsiteX649" fmla="*/ 4987799 w 6100445"/>
                <a:gd name="connsiteY649" fmla="*/ 1974977 h 3144964"/>
                <a:gd name="connsiteX650" fmla="*/ 4989894 w 6100445"/>
                <a:gd name="connsiteY650" fmla="*/ 1974977 h 3144964"/>
                <a:gd name="connsiteX651" fmla="*/ 4970717 w 6100445"/>
                <a:gd name="connsiteY651" fmla="*/ 1976628 h 3144964"/>
                <a:gd name="connsiteX652" fmla="*/ 4970717 w 6100445"/>
                <a:gd name="connsiteY652" fmla="*/ 1794383 h 3144964"/>
                <a:gd name="connsiteX653" fmla="*/ 4962399 w 6100445"/>
                <a:gd name="connsiteY653" fmla="*/ 1794383 h 3144964"/>
                <a:gd name="connsiteX654" fmla="*/ 4962399 w 6100445"/>
                <a:gd name="connsiteY654" fmla="*/ 1977390 h 3144964"/>
                <a:gd name="connsiteX655" fmla="*/ 4945317 w 6100445"/>
                <a:gd name="connsiteY655" fmla="*/ 1978851 h 3144964"/>
                <a:gd name="connsiteX656" fmla="*/ 4945317 w 6100445"/>
                <a:gd name="connsiteY656" fmla="*/ 1797114 h 3144964"/>
                <a:gd name="connsiteX657" fmla="*/ 4936999 w 6100445"/>
                <a:gd name="connsiteY657" fmla="*/ 1797114 h 3144964"/>
                <a:gd name="connsiteX658" fmla="*/ 4936999 w 6100445"/>
                <a:gd name="connsiteY658" fmla="*/ 1979549 h 3144964"/>
                <a:gd name="connsiteX659" fmla="*/ 4919917 w 6100445"/>
                <a:gd name="connsiteY659" fmla="*/ 1981009 h 3144964"/>
                <a:gd name="connsiteX660" fmla="*/ 4919917 w 6100445"/>
                <a:gd name="connsiteY660" fmla="*/ 1799844 h 3144964"/>
                <a:gd name="connsiteX661" fmla="*/ 4911599 w 6100445"/>
                <a:gd name="connsiteY661" fmla="*/ 1799844 h 3144964"/>
                <a:gd name="connsiteX662" fmla="*/ 4911599 w 6100445"/>
                <a:gd name="connsiteY662" fmla="*/ 1981708 h 3144964"/>
                <a:gd name="connsiteX663" fmla="*/ 4894517 w 6100445"/>
                <a:gd name="connsiteY663" fmla="*/ 1983169 h 3144964"/>
                <a:gd name="connsiteX664" fmla="*/ 4894517 w 6100445"/>
                <a:gd name="connsiteY664" fmla="*/ 1802638 h 3144964"/>
                <a:gd name="connsiteX665" fmla="*/ 4886199 w 6100445"/>
                <a:gd name="connsiteY665" fmla="*/ 1802638 h 3144964"/>
                <a:gd name="connsiteX666" fmla="*/ 4886199 w 6100445"/>
                <a:gd name="connsiteY666" fmla="*/ 1983994 h 3144964"/>
                <a:gd name="connsiteX667" fmla="*/ 4869117 w 6100445"/>
                <a:gd name="connsiteY667" fmla="*/ 1985454 h 3144964"/>
                <a:gd name="connsiteX668" fmla="*/ 4869117 w 6100445"/>
                <a:gd name="connsiteY668" fmla="*/ 1805432 h 3144964"/>
                <a:gd name="connsiteX669" fmla="*/ 4860799 w 6100445"/>
                <a:gd name="connsiteY669" fmla="*/ 1805432 h 3144964"/>
                <a:gd name="connsiteX670" fmla="*/ 4860799 w 6100445"/>
                <a:gd name="connsiteY670" fmla="*/ 1986216 h 3144964"/>
                <a:gd name="connsiteX671" fmla="*/ 4843717 w 6100445"/>
                <a:gd name="connsiteY671" fmla="*/ 1987677 h 3144964"/>
                <a:gd name="connsiteX672" fmla="*/ 4843717 w 6100445"/>
                <a:gd name="connsiteY672" fmla="*/ 1808163 h 3144964"/>
                <a:gd name="connsiteX673" fmla="*/ 4835399 w 6100445"/>
                <a:gd name="connsiteY673" fmla="*/ 1808163 h 3144964"/>
                <a:gd name="connsiteX674" fmla="*/ 4835399 w 6100445"/>
                <a:gd name="connsiteY674" fmla="*/ 1988376 h 3144964"/>
                <a:gd name="connsiteX675" fmla="*/ 4818317 w 6100445"/>
                <a:gd name="connsiteY675" fmla="*/ 1989836 h 3144964"/>
                <a:gd name="connsiteX676" fmla="*/ 4818317 w 6100445"/>
                <a:gd name="connsiteY676" fmla="*/ 1810893 h 3144964"/>
                <a:gd name="connsiteX677" fmla="*/ 4809999 w 6100445"/>
                <a:gd name="connsiteY677" fmla="*/ 1810893 h 3144964"/>
                <a:gd name="connsiteX678" fmla="*/ 4809999 w 6100445"/>
                <a:gd name="connsiteY678" fmla="*/ 1990534 h 3144964"/>
                <a:gd name="connsiteX679" fmla="*/ 4792917 w 6100445"/>
                <a:gd name="connsiteY679" fmla="*/ 1991995 h 3144964"/>
                <a:gd name="connsiteX680" fmla="*/ 4792917 w 6100445"/>
                <a:gd name="connsiteY680" fmla="*/ 1813623 h 3144964"/>
                <a:gd name="connsiteX681" fmla="*/ 4784599 w 6100445"/>
                <a:gd name="connsiteY681" fmla="*/ 1813623 h 3144964"/>
                <a:gd name="connsiteX682" fmla="*/ 4784599 w 6100445"/>
                <a:gd name="connsiteY682" fmla="*/ 1992694 h 3144964"/>
                <a:gd name="connsiteX683" fmla="*/ 4767517 w 6100445"/>
                <a:gd name="connsiteY683" fmla="*/ 1994154 h 3144964"/>
                <a:gd name="connsiteX684" fmla="*/ 4767517 w 6100445"/>
                <a:gd name="connsiteY684" fmla="*/ 1816354 h 3144964"/>
                <a:gd name="connsiteX685" fmla="*/ 4759199 w 6100445"/>
                <a:gd name="connsiteY685" fmla="*/ 1816354 h 3144964"/>
                <a:gd name="connsiteX686" fmla="*/ 4759199 w 6100445"/>
                <a:gd name="connsiteY686" fmla="*/ 1994852 h 3144964"/>
                <a:gd name="connsiteX687" fmla="*/ 4742117 w 6100445"/>
                <a:gd name="connsiteY687" fmla="*/ 1996313 h 3144964"/>
                <a:gd name="connsiteX688" fmla="*/ 4742117 w 6100445"/>
                <a:gd name="connsiteY688" fmla="*/ 1819084 h 3144964"/>
                <a:gd name="connsiteX689" fmla="*/ 4733799 w 6100445"/>
                <a:gd name="connsiteY689" fmla="*/ 1819084 h 3144964"/>
                <a:gd name="connsiteX690" fmla="*/ 4733799 w 6100445"/>
                <a:gd name="connsiteY690" fmla="*/ 1997012 h 3144964"/>
                <a:gd name="connsiteX691" fmla="*/ 4716717 w 6100445"/>
                <a:gd name="connsiteY691" fmla="*/ 1998472 h 3144964"/>
                <a:gd name="connsiteX692" fmla="*/ 4716717 w 6100445"/>
                <a:gd name="connsiteY692" fmla="*/ 1821815 h 3144964"/>
                <a:gd name="connsiteX693" fmla="*/ 4708399 w 6100445"/>
                <a:gd name="connsiteY693" fmla="*/ 1821815 h 3144964"/>
                <a:gd name="connsiteX694" fmla="*/ 4708399 w 6100445"/>
                <a:gd name="connsiteY694" fmla="*/ 1999234 h 3144964"/>
                <a:gd name="connsiteX695" fmla="*/ 4687062 w 6100445"/>
                <a:gd name="connsiteY695" fmla="*/ 2001076 h 3144964"/>
                <a:gd name="connsiteX696" fmla="*/ 4687062 w 6100445"/>
                <a:gd name="connsiteY696" fmla="*/ 1822767 h 3144964"/>
                <a:gd name="connsiteX697" fmla="*/ 4687125 w 6100445"/>
                <a:gd name="connsiteY697" fmla="*/ 1170369 h 3144964"/>
                <a:gd name="connsiteX698" fmla="*/ 4732719 w 6100445"/>
                <a:gd name="connsiteY698" fmla="*/ 1291336 h 3144964"/>
                <a:gd name="connsiteX699" fmla="*/ 4732719 w 6100445"/>
                <a:gd name="connsiteY699" fmla="*/ 1809496 h 3144964"/>
                <a:gd name="connsiteX700" fmla="*/ 4687125 w 6100445"/>
                <a:gd name="connsiteY700" fmla="*/ 1814385 h 3144964"/>
                <a:gd name="connsiteX701" fmla="*/ 4687125 w 6100445"/>
                <a:gd name="connsiteY701" fmla="*/ 1170369 h 3144964"/>
                <a:gd name="connsiteX702" fmla="*/ 4687125 w 6100445"/>
                <a:gd name="connsiteY702" fmla="*/ 605980 h 3144964"/>
                <a:gd name="connsiteX703" fmla="*/ 5091557 w 6100445"/>
                <a:gd name="connsiteY703" fmla="*/ 517017 h 3144964"/>
                <a:gd name="connsiteX704" fmla="*/ 5091557 w 6100445"/>
                <a:gd name="connsiteY704" fmla="*/ 1055624 h 3144964"/>
                <a:gd name="connsiteX705" fmla="*/ 4980114 w 6100445"/>
                <a:gd name="connsiteY705" fmla="*/ 1123378 h 3144964"/>
                <a:gd name="connsiteX706" fmla="*/ 4941887 w 6100445"/>
                <a:gd name="connsiteY706" fmla="*/ 1337945 h 3144964"/>
                <a:gd name="connsiteX707" fmla="*/ 4941887 w 6100445"/>
                <a:gd name="connsiteY707" fmla="*/ 1787017 h 3144964"/>
                <a:gd name="connsiteX708" fmla="*/ 4740973 w 6100445"/>
                <a:gd name="connsiteY708" fmla="*/ 1808607 h 3144964"/>
                <a:gd name="connsiteX709" fmla="*/ 4740973 w 6100445"/>
                <a:gd name="connsiteY709" fmla="*/ 1291336 h 3144964"/>
                <a:gd name="connsiteX710" fmla="*/ 4687062 w 6100445"/>
                <a:gd name="connsiteY710" fmla="*/ 1160082 h 3144964"/>
                <a:gd name="connsiteX711" fmla="*/ 4687062 w 6100445"/>
                <a:gd name="connsiteY711" fmla="*/ 605980 h 3144964"/>
                <a:gd name="connsiteX712" fmla="*/ 4579811 w 6100445"/>
                <a:gd name="connsiteY712" fmla="*/ 316484 h 3144964"/>
                <a:gd name="connsiteX713" fmla="*/ 4637214 w 6100445"/>
                <a:gd name="connsiteY713" fmla="*/ 280733 h 3144964"/>
                <a:gd name="connsiteX714" fmla="*/ 4671060 w 6100445"/>
                <a:gd name="connsiteY714" fmla="*/ 293243 h 3144964"/>
                <a:gd name="connsiteX715" fmla="*/ 4678871 w 6100445"/>
                <a:gd name="connsiteY715" fmla="*/ 325247 h 3144964"/>
                <a:gd name="connsiteX716" fmla="*/ 4678807 w 6100445"/>
                <a:gd name="connsiteY716" fmla="*/ 325945 h 3144964"/>
                <a:gd name="connsiteX717" fmla="*/ 4678807 w 6100445"/>
                <a:gd name="connsiteY717" fmla="*/ 2002028 h 3144964"/>
                <a:gd name="connsiteX718" fmla="*/ 4579747 w 6100445"/>
                <a:gd name="connsiteY718" fmla="*/ 2010601 h 3144964"/>
                <a:gd name="connsiteX719" fmla="*/ 4579747 w 6100445"/>
                <a:gd name="connsiteY719" fmla="*/ 316484 h 3144964"/>
                <a:gd name="connsiteX720" fmla="*/ 4571492 w 6100445"/>
                <a:gd name="connsiteY720" fmla="*/ 1147254 h 3144964"/>
                <a:gd name="connsiteX721" fmla="*/ 4508818 w 6100445"/>
                <a:gd name="connsiteY721" fmla="*/ 1221169 h 3144964"/>
                <a:gd name="connsiteX722" fmla="*/ 4487037 w 6100445"/>
                <a:gd name="connsiteY722" fmla="*/ 1382459 h 3144964"/>
                <a:gd name="connsiteX723" fmla="*/ 4487037 w 6100445"/>
                <a:gd name="connsiteY723" fmla="*/ 1835848 h 3144964"/>
                <a:gd name="connsiteX724" fmla="*/ 4204653 w 6100445"/>
                <a:gd name="connsiteY724" fmla="*/ 1866202 h 3144964"/>
                <a:gd name="connsiteX725" fmla="*/ 4204653 w 6100445"/>
                <a:gd name="connsiteY725" fmla="*/ 712152 h 3144964"/>
                <a:gd name="connsiteX726" fmla="*/ 4571556 w 6100445"/>
                <a:gd name="connsiteY726" fmla="*/ 631444 h 3144964"/>
                <a:gd name="connsiteX727" fmla="*/ 4571556 w 6100445"/>
                <a:gd name="connsiteY727" fmla="*/ 1147254 h 3144964"/>
                <a:gd name="connsiteX728" fmla="*/ 4571492 w 6100445"/>
                <a:gd name="connsiteY728" fmla="*/ 1826768 h 3144964"/>
                <a:gd name="connsiteX729" fmla="*/ 4495292 w 6100445"/>
                <a:gd name="connsiteY729" fmla="*/ 1834959 h 3144964"/>
                <a:gd name="connsiteX730" fmla="*/ 4495292 w 6100445"/>
                <a:gd name="connsiteY730" fmla="*/ 1382268 h 3144964"/>
                <a:gd name="connsiteX731" fmla="*/ 4497959 w 6100445"/>
                <a:gd name="connsiteY731" fmla="*/ 1302893 h 3144964"/>
                <a:gd name="connsiteX732" fmla="*/ 4498086 w 6100445"/>
                <a:gd name="connsiteY732" fmla="*/ 1303782 h 3144964"/>
                <a:gd name="connsiteX733" fmla="*/ 4568635 w 6100445"/>
                <a:gd name="connsiteY733" fmla="*/ 1294194 h 3144964"/>
                <a:gd name="connsiteX734" fmla="*/ 4567492 w 6100445"/>
                <a:gd name="connsiteY734" fmla="*/ 1285939 h 3144964"/>
                <a:gd name="connsiteX735" fmla="*/ 4498785 w 6100445"/>
                <a:gd name="connsiteY735" fmla="*/ 1295273 h 3144964"/>
                <a:gd name="connsiteX736" fmla="*/ 4516184 w 6100445"/>
                <a:gd name="connsiteY736" fmla="*/ 1224852 h 3144964"/>
                <a:gd name="connsiteX737" fmla="*/ 4571429 w 6100445"/>
                <a:gd name="connsiteY737" fmla="*/ 1157415 h 3144964"/>
                <a:gd name="connsiteX738" fmla="*/ 4571429 w 6100445"/>
                <a:gd name="connsiteY738" fmla="*/ 1826768 h 3144964"/>
                <a:gd name="connsiteX739" fmla="*/ 4109593 w 6100445"/>
                <a:gd name="connsiteY739" fmla="*/ 414782 h 3144964"/>
                <a:gd name="connsiteX740" fmla="*/ 4159948 w 6100445"/>
                <a:gd name="connsiteY740" fmla="*/ 380111 h 3144964"/>
                <a:gd name="connsiteX741" fmla="*/ 4188397 w 6100445"/>
                <a:gd name="connsiteY741" fmla="*/ 390906 h 3144964"/>
                <a:gd name="connsiteX742" fmla="*/ 4196334 w 6100445"/>
                <a:gd name="connsiteY742" fmla="*/ 423735 h 3144964"/>
                <a:gd name="connsiteX743" fmla="*/ 4196271 w 6100445"/>
                <a:gd name="connsiteY743" fmla="*/ 424370 h 3144964"/>
                <a:gd name="connsiteX744" fmla="*/ 4196271 w 6100445"/>
                <a:gd name="connsiteY744" fmla="*/ 2040001 h 3144964"/>
                <a:gd name="connsiteX745" fmla="*/ 4204589 w 6100445"/>
                <a:gd name="connsiteY745" fmla="*/ 2040001 h 3144964"/>
                <a:gd name="connsiteX746" fmla="*/ 4204589 w 6100445"/>
                <a:gd name="connsiteY746" fmla="*/ 1874520 h 3144964"/>
                <a:gd name="connsiteX747" fmla="*/ 4571492 w 6100445"/>
                <a:gd name="connsiteY747" fmla="*/ 1835087 h 3144964"/>
                <a:gd name="connsiteX748" fmla="*/ 4571492 w 6100445"/>
                <a:gd name="connsiteY748" fmla="*/ 2011172 h 3144964"/>
                <a:gd name="connsiteX749" fmla="*/ 4554664 w 6100445"/>
                <a:gd name="connsiteY749" fmla="*/ 2012633 h 3144964"/>
                <a:gd name="connsiteX750" fmla="*/ 4554664 w 6100445"/>
                <a:gd name="connsiteY750" fmla="*/ 1839023 h 3144964"/>
                <a:gd name="connsiteX751" fmla="*/ 4546346 w 6100445"/>
                <a:gd name="connsiteY751" fmla="*/ 1839023 h 3144964"/>
                <a:gd name="connsiteX752" fmla="*/ 4546346 w 6100445"/>
                <a:gd name="connsiteY752" fmla="*/ 2013267 h 3144964"/>
                <a:gd name="connsiteX753" fmla="*/ 4547108 w 6100445"/>
                <a:gd name="connsiteY753" fmla="*/ 2013267 h 3144964"/>
                <a:gd name="connsiteX754" fmla="*/ 4531487 w 6100445"/>
                <a:gd name="connsiteY754" fmla="*/ 2014601 h 3144964"/>
                <a:gd name="connsiteX755" fmla="*/ 4531487 w 6100445"/>
                <a:gd name="connsiteY755" fmla="*/ 1841627 h 3144964"/>
                <a:gd name="connsiteX756" fmla="*/ 4523169 w 6100445"/>
                <a:gd name="connsiteY756" fmla="*/ 1841627 h 3144964"/>
                <a:gd name="connsiteX757" fmla="*/ 4523169 w 6100445"/>
                <a:gd name="connsiteY757" fmla="*/ 2015363 h 3144964"/>
                <a:gd name="connsiteX758" fmla="*/ 4508310 w 6100445"/>
                <a:gd name="connsiteY758" fmla="*/ 2016633 h 3144964"/>
                <a:gd name="connsiteX759" fmla="*/ 4508310 w 6100445"/>
                <a:gd name="connsiteY759" fmla="*/ 1844231 h 3144964"/>
                <a:gd name="connsiteX760" fmla="*/ 4499991 w 6100445"/>
                <a:gd name="connsiteY760" fmla="*/ 1844231 h 3144964"/>
                <a:gd name="connsiteX761" fmla="*/ 4499991 w 6100445"/>
                <a:gd name="connsiteY761" fmla="*/ 2017332 h 3144964"/>
                <a:gd name="connsiteX762" fmla="*/ 4485132 w 6100445"/>
                <a:gd name="connsiteY762" fmla="*/ 2018602 h 3144964"/>
                <a:gd name="connsiteX763" fmla="*/ 4485132 w 6100445"/>
                <a:gd name="connsiteY763" fmla="*/ 1846834 h 3144964"/>
                <a:gd name="connsiteX764" fmla="*/ 4476813 w 6100445"/>
                <a:gd name="connsiteY764" fmla="*/ 1846834 h 3144964"/>
                <a:gd name="connsiteX765" fmla="*/ 4476813 w 6100445"/>
                <a:gd name="connsiteY765" fmla="*/ 2019300 h 3144964"/>
                <a:gd name="connsiteX766" fmla="*/ 4461955 w 6100445"/>
                <a:gd name="connsiteY766" fmla="*/ 2020570 h 3144964"/>
                <a:gd name="connsiteX767" fmla="*/ 4461955 w 6100445"/>
                <a:gd name="connsiteY767" fmla="*/ 1849628 h 3144964"/>
                <a:gd name="connsiteX768" fmla="*/ 4453636 w 6100445"/>
                <a:gd name="connsiteY768" fmla="*/ 1849628 h 3144964"/>
                <a:gd name="connsiteX769" fmla="*/ 4453636 w 6100445"/>
                <a:gd name="connsiteY769" fmla="*/ 2021522 h 3144964"/>
                <a:gd name="connsiteX770" fmla="*/ 4438777 w 6100445"/>
                <a:gd name="connsiteY770" fmla="*/ 2022792 h 3144964"/>
                <a:gd name="connsiteX771" fmla="*/ 4438777 w 6100445"/>
                <a:gd name="connsiteY771" fmla="*/ 1852232 h 3144964"/>
                <a:gd name="connsiteX772" fmla="*/ 4430459 w 6100445"/>
                <a:gd name="connsiteY772" fmla="*/ 1852232 h 3144964"/>
                <a:gd name="connsiteX773" fmla="*/ 4430459 w 6100445"/>
                <a:gd name="connsiteY773" fmla="*/ 2023491 h 3144964"/>
                <a:gd name="connsiteX774" fmla="*/ 4415599 w 6100445"/>
                <a:gd name="connsiteY774" fmla="*/ 2024761 h 3144964"/>
                <a:gd name="connsiteX775" fmla="*/ 4415599 w 6100445"/>
                <a:gd name="connsiteY775" fmla="*/ 1854835 h 3144964"/>
                <a:gd name="connsiteX776" fmla="*/ 4407281 w 6100445"/>
                <a:gd name="connsiteY776" fmla="*/ 1854835 h 3144964"/>
                <a:gd name="connsiteX777" fmla="*/ 4407281 w 6100445"/>
                <a:gd name="connsiteY777" fmla="*/ 2025459 h 3144964"/>
                <a:gd name="connsiteX778" fmla="*/ 4392422 w 6100445"/>
                <a:gd name="connsiteY778" fmla="*/ 2026729 h 3144964"/>
                <a:gd name="connsiteX779" fmla="*/ 4392422 w 6100445"/>
                <a:gd name="connsiteY779" fmla="*/ 1857439 h 3144964"/>
                <a:gd name="connsiteX780" fmla="*/ 4384104 w 6100445"/>
                <a:gd name="connsiteY780" fmla="*/ 1857439 h 3144964"/>
                <a:gd name="connsiteX781" fmla="*/ 4384104 w 6100445"/>
                <a:gd name="connsiteY781" fmla="*/ 2027491 h 3144964"/>
                <a:gd name="connsiteX782" fmla="*/ 4369245 w 6100445"/>
                <a:gd name="connsiteY782" fmla="*/ 2028762 h 3144964"/>
                <a:gd name="connsiteX783" fmla="*/ 4369245 w 6100445"/>
                <a:gd name="connsiteY783" fmla="*/ 1860042 h 3144964"/>
                <a:gd name="connsiteX784" fmla="*/ 4360926 w 6100445"/>
                <a:gd name="connsiteY784" fmla="*/ 1860042 h 3144964"/>
                <a:gd name="connsiteX785" fmla="*/ 4360926 w 6100445"/>
                <a:gd name="connsiteY785" fmla="*/ 2029460 h 3144964"/>
                <a:gd name="connsiteX786" fmla="*/ 4346067 w 6100445"/>
                <a:gd name="connsiteY786" fmla="*/ 2030730 h 3144964"/>
                <a:gd name="connsiteX787" fmla="*/ 4346067 w 6100445"/>
                <a:gd name="connsiteY787" fmla="*/ 1862646 h 3144964"/>
                <a:gd name="connsiteX788" fmla="*/ 4337748 w 6100445"/>
                <a:gd name="connsiteY788" fmla="*/ 1862646 h 3144964"/>
                <a:gd name="connsiteX789" fmla="*/ 4337748 w 6100445"/>
                <a:gd name="connsiteY789" fmla="*/ 2031428 h 3144964"/>
                <a:gd name="connsiteX790" fmla="*/ 4322889 w 6100445"/>
                <a:gd name="connsiteY790" fmla="*/ 2032698 h 3144964"/>
                <a:gd name="connsiteX791" fmla="*/ 4322889 w 6100445"/>
                <a:gd name="connsiteY791" fmla="*/ 1865249 h 3144964"/>
                <a:gd name="connsiteX792" fmla="*/ 4314571 w 6100445"/>
                <a:gd name="connsiteY792" fmla="*/ 1865249 h 3144964"/>
                <a:gd name="connsiteX793" fmla="*/ 4314571 w 6100445"/>
                <a:gd name="connsiteY793" fmla="*/ 2033460 h 3144964"/>
                <a:gd name="connsiteX794" fmla="*/ 4299712 w 6100445"/>
                <a:gd name="connsiteY794" fmla="*/ 2034731 h 3144964"/>
                <a:gd name="connsiteX795" fmla="*/ 4299712 w 6100445"/>
                <a:gd name="connsiteY795" fmla="*/ 1868043 h 3144964"/>
                <a:gd name="connsiteX796" fmla="*/ 4291394 w 6100445"/>
                <a:gd name="connsiteY796" fmla="*/ 1868043 h 3144964"/>
                <a:gd name="connsiteX797" fmla="*/ 4291394 w 6100445"/>
                <a:gd name="connsiteY797" fmla="*/ 2035620 h 3144964"/>
                <a:gd name="connsiteX798" fmla="*/ 4276535 w 6100445"/>
                <a:gd name="connsiteY798" fmla="*/ 2036890 h 3144964"/>
                <a:gd name="connsiteX799" fmla="*/ 4276535 w 6100445"/>
                <a:gd name="connsiteY799" fmla="*/ 1870646 h 3144964"/>
                <a:gd name="connsiteX800" fmla="*/ 4268216 w 6100445"/>
                <a:gd name="connsiteY800" fmla="*/ 1870646 h 3144964"/>
                <a:gd name="connsiteX801" fmla="*/ 4268216 w 6100445"/>
                <a:gd name="connsiteY801" fmla="*/ 2037588 h 3144964"/>
                <a:gd name="connsiteX802" fmla="*/ 4253357 w 6100445"/>
                <a:gd name="connsiteY802" fmla="*/ 2038858 h 3144964"/>
                <a:gd name="connsiteX803" fmla="*/ 4253357 w 6100445"/>
                <a:gd name="connsiteY803" fmla="*/ 1873250 h 3144964"/>
                <a:gd name="connsiteX804" fmla="*/ 4245038 w 6100445"/>
                <a:gd name="connsiteY804" fmla="*/ 1873250 h 3144964"/>
                <a:gd name="connsiteX805" fmla="*/ 4245038 w 6100445"/>
                <a:gd name="connsiteY805" fmla="*/ 2039620 h 3144964"/>
                <a:gd name="connsiteX806" fmla="*/ 4230180 w 6100445"/>
                <a:gd name="connsiteY806" fmla="*/ 2040890 h 3144964"/>
                <a:gd name="connsiteX807" fmla="*/ 4230180 w 6100445"/>
                <a:gd name="connsiteY807" fmla="*/ 1875853 h 3144964"/>
                <a:gd name="connsiteX808" fmla="*/ 4221861 w 6100445"/>
                <a:gd name="connsiteY808" fmla="*/ 1875853 h 3144964"/>
                <a:gd name="connsiteX809" fmla="*/ 4221861 w 6100445"/>
                <a:gd name="connsiteY809" fmla="*/ 2041589 h 3144964"/>
                <a:gd name="connsiteX810" fmla="*/ 4109974 w 6100445"/>
                <a:gd name="connsiteY810" fmla="*/ 2051304 h 3144964"/>
                <a:gd name="connsiteX811" fmla="*/ 4109974 w 6100445"/>
                <a:gd name="connsiteY811" fmla="*/ 414782 h 3144964"/>
                <a:gd name="connsiteX812" fmla="*/ 4101211 w 6100445"/>
                <a:gd name="connsiteY812" fmla="*/ 1877314 h 3144964"/>
                <a:gd name="connsiteX813" fmla="*/ 4086035 w 6100445"/>
                <a:gd name="connsiteY813" fmla="*/ 1878965 h 3144964"/>
                <a:gd name="connsiteX814" fmla="*/ 4086035 w 6100445"/>
                <a:gd name="connsiteY814" fmla="*/ 1877632 h 3144964"/>
                <a:gd name="connsiteX815" fmla="*/ 4077716 w 6100445"/>
                <a:gd name="connsiteY815" fmla="*/ 1877632 h 3144964"/>
                <a:gd name="connsiteX816" fmla="*/ 4077716 w 6100445"/>
                <a:gd name="connsiteY816" fmla="*/ 1879854 h 3144964"/>
                <a:gd name="connsiteX817" fmla="*/ 4065397 w 6100445"/>
                <a:gd name="connsiteY817" fmla="*/ 1881188 h 3144964"/>
                <a:gd name="connsiteX818" fmla="*/ 4065397 w 6100445"/>
                <a:gd name="connsiteY818" fmla="*/ 1880235 h 3144964"/>
                <a:gd name="connsiteX819" fmla="*/ 4057078 w 6100445"/>
                <a:gd name="connsiteY819" fmla="*/ 1880235 h 3144964"/>
                <a:gd name="connsiteX820" fmla="*/ 4057078 w 6100445"/>
                <a:gd name="connsiteY820" fmla="*/ 1882077 h 3144964"/>
                <a:gd name="connsiteX821" fmla="*/ 4044760 w 6100445"/>
                <a:gd name="connsiteY821" fmla="*/ 1883410 h 3144964"/>
                <a:gd name="connsiteX822" fmla="*/ 4044760 w 6100445"/>
                <a:gd name="connsiteY822" fmla="*/ 1882839 h 3144964"/>
                <a:gd name="connsiteX823" fmla="*/ 4036441 w 6100445"/>
                <a:gd name="connsiteY823" fmla="*/ 1882839 h 3144964"/>
                <a:gd name="connsiteX824" fmla="*/ 4036441 w 6100445"/>
                <a:gd name="connsiteY824" fmla="*/ 1884299 h 3144964"/>
                <a:gd name="connsiteX825" fmla="*/ 4024059 w 6100445"/>
                <a:gd name="connsiteY825" fmla="*/ 1885633 h 3144964"/>
                <a:gd name="connsiteX826" fmla="*/ 4024059 w 6100445"/>
                <a:gd name="connsiteY826" fmla="*/ 1885442 h 3144964"/>
                <a:gd name="connsiteX827" fmla="*/ 4015740 w 6100445"/>
                <a:gd name="connsiteY827" fmla="*/ 1885442 h 3144964"/>
                <a:gd name="connsiteX828" fmla="*/ 4015740 w 6100445"/>
                <a:gd name="connsiteY828" fmla="*/ 1886585 h 3144964"/>
                <a:gd name="connsiteX829" fmla="*/ 4005262 w 6100445"/>
                <a:gd name="connsiteY829" fmla="*/ 1887728 h 3144964"/>
                <a:gd name="connsiteX830" fmla="*/ 4005262 w 6100445"/>
                <a:gd name="connsiteY830" fmla="*/ 755967 h 3144964"/>
                <a:gd name="connsiteX831" fmla="*/ 4101274 w 6100445"/>
                <a:gd name="connsiteY831" fmla="*/ 734822 h 3144964"/>
                <a:gd name="connsiteX832" fmla="*/ 4101274 w 6100445"/>
                <a:gd name="connsiteY832" fmla="*/ 1877314 h 3144964"/>
                <a:gd name="connsiteX833" fmla="*/ 3982720 w 6100445"/>
                <a:gd name="connsiteY833" fmla="*/ 1898459 h 3144964"/>
                <a:gd name="connsiteX834" fmla="*/ 3995102 w 6100445"/>
                <a:gd name="connsiteY834" fmla="*/ 1897126 h 3144964"/>
                <a:gd name="connsiteX835" fmla="*/ 3995102 w 6100445"/>
                <a:gd name="connsiteY835" fmla="*/ 2060067 h 3144964"/>
                <a:gd name="connsiteX836" fmla="*/ 4003421 w 6100445"/>
                <a:gd name="connsiteY836" fmla="*/ 2060067 h 3144964"/>
                <a:gd name="connsiteX837" fmla="*/ 4003421 w 6100445"/>
                <a:gd name="connsiteY837" fmla="*/ 1899221 h 3144964"/>
                <a:gd name="connsiteX838" fmla="*/ 4005262 w 6100445"/>
                <a:gd name="connsiteY838" fmla="*/ 1899221 h 3144964"/>
                <a:gd name="connsiteX839" fmla="*/ 4005262 w 6100445"/>
                <a:gd name="connsiteY839" fmla="*/ 1895983 h 3144964"/>
                <a:gd name="connsiteX840" fmla="*/ 4015740 w 6100445"/>
                <a:gd name="connsiteY840" fmla="*/ 1894840 h 3144964"/>
                <a:gd name="connsiteX841" fmla="*/ 4015740 w 6100445"/>
                <a:gd name="connsiteY841" fmla="*/ 2057464 h 3144964"/>
                <a:gd name="connsiteX842" fmla="*/ 4024059 w 6100445"/>
                <a:gd name="connsiteY842" fmla="*/ 2057464 h 3144964"/>
                <a:gd name="connsiteX843" fmla="*/ 4024059 w 6100445"/>
                <a:gd name="connsiteY843" fmla="*/ 1893951 h 3144964"/>
                <a:gd name="connsiteX844" fmla="*/ 4036441 w 6100445"/>
                <a:gd name="connsiteY844" fmla="*/ 1892617 h 3144964"/>
                <a:gd name="connsiteX845" fmla="*/ 4036441 w 6100445"/>
                <a:gd name="connsiteY845" fmla="*/ 2054860 h 3144964"/>
                <a:gd name="connsiteX846" fmla="*/ 4044760 w 6100445"/>
                <a:gd name="connsiteY846" fmla="*/ 2054860 h 3144964"/>
                <a:gd name="connsiteX847" fmla="*/ 4044760 w 6100445"/>
                <a:gd name="connsiteY847" fmla="*/ 1891728 h 3144964"/>
                <a:gd name="connsiteX848" fmla="*/ 4057078 w 6100445"/>
                <a:gd name="connsiteY848" fmla="*/ 1890395 h 3144964"/>
                <a:gd name="connsiteX849" fmla="*/ 4057078 w 6100445"/>
                <a:gd name="connsiteY849" fmla="*/ 2052257 h 3144964"/>
                <a:gd name="connsiteX850" fmla="*/ 4065397 w 6100445"/>
                <a:gd name="connsiteY850" fmla="*/ 2052257 h 3144964"/>
                <a:gd name="connsiteX851" fmla="*/ 4065397 w 6100445"/>
                <a:gd name="connsiteY851" fmla="*/ 1889506 h 3144964"/>
                <a:gd name="connsiteX852" fmla="*/ 4077716 w 6100445"/>
                <a:gd name="connsiteY852" fmla="*/ 1888172 h 3144964"/>
                <a:gd name="connsiteX853" fmla="*/ 4077716 w 6100445"/>
                <a:gd name="connsiteY853" fmla="*/ 2049653 h 3144964"/>
                <a:gd name="connsiteX854" fmla="*/ 4086035 w 6100445"/>
                <a:gd name="connsiteY854" fmla="*/ 2049653 h 3144964"/>
                <a:gd name="connsiteX855" fmla="*/ 4086035 w 6100445"/>
                <a:gd name="connsiteY855" fmla="*/ 1887284 h 3144964"/>
                <a:gd name="connsiteX856" fmla="*/ 4101211 w 6100445"/>
                <a:gd name="connsiteY856" fmla="*/ 1885633 h 3144964"/>
                <a:gd name="connsiteX857" fmla="*/ 4101211 w 6100445"/>
                <a:gd name="connsiteY857" fmla="*/ 2052002 h 3144964"/>
                <a:gd name="connsiteX858" fmla="*/ 3982657 w 6100445"/>
                <a:gd name="connsiteY858" fmla="*/ 2062290 h 3144964"/>
                <a:gd name="connsiteX859" fmla="*/ 3982657 w 6100445"/>
                <a:gd name="connsiteY859" fmla="*/ 1898459 h 3144964"/>
                <a:gd name="connsiteX860" fmla="*/ 3962019 w 6100445"/>
                <a:gd name="connsiteY860" fmla="*/ 1900682 h 3144964"/>
                <a:gd name="connsiteX861" fmla="*/ 3974338 w 6100445"/>
                <a:gd name="connsiteY861" fmla="*/ 1899348 h 3144964"/>
                <a:gd name="connsiteX862" fmla="*/ 3974338 w 6100445"/>
                <a:gd name="connsiteY862" fmla="*/ 2062671 h 3144964"/>
                <a:gd name="connsiteX863" fmla="*/ 3978847 w 6100445"/>
                <a:gd name="connsiteY863" fmla="*/ 2062671 h 3144964"/>
                <a:gd name="connsiteX864" fmla="*/ 3961956 w 6100445"/>
                <a:gd name="connsiteY864" fmla="*/ 2064131 h 3144964"/>
                <a:gd name="connsiteX865" fmla="*/ 3961956 w 6100445"/>
                <a:gd name="connsiteY865" fmla="*/ 1900682 h 3144964"/>
                <a:gd name="connsiteX866" fmla="*/ 3941318 w 6100445"/>
                <a:gd name="connsiteY866" fmla="*/ 1902904 h 3144964"/>
                <a:gd name="connsiteX867" fmla="*/ 3953700 w 6100445"/>
                <a:gd name="connsiteY867" fmla="*/ 1901571 h 3144964"/>
                <a:gd name="connsiteX868" fmla="*/ 3953700 w 6100445"/>
                <a:gd name="connsiteY868" fmla="*/ 2064893 h 3144964"/>
                <a:gd name="connsiteX869" fmla="*/ 3941318 w 6100445"/>
                <a:gd name="connsiteY869" fmla="*/ 2065972 h 3144964"/>
                <a:gd name="connsiteX870" fmla="*/ 3941318 w 6100445"/>
                <a:gd name="connsiteY870" fmla="*/ 1902904 h 3144964"/>
                <a:gd name="connsiteX871" fmla="*/ 3920681 w 6100445"/>
                <a:gd name="connsiteY871" fmla="*/ 1905127 h 3144964"/>
                <a:gd name="connsiteX872" fmla="*/ 3932999 w 6100445"/>
                <a:gd name="connsiteY872" fmla="*/ 1903794 h 3144964"/>
                <a:gd name="connsiteX873" fmla="*/ 3932999 w 6100445"/>
                <a:gd name="connsiteY873" fmla="*/ 2066671 h 3144964"/>
                <a:gd name="connsiteX874" fmla="*/ 3920681 w 6100445"/>
                <a:gd name="connsiteY874" fmla="*/ 2067751 h 3144964"/>
                <a:gd name="connsiteX875" fmla="*/ 3920681 w 6100445"/>
                <a:gd name="connsiteY875" fmla="*/ 1905127 h 3144964"/>
                <a:gd name="connsiteX876" fmla="*/ 3899980 w 6100445"/>
                <a:gd name="connsiteY876" fmla="*/ 1907350 h 3144964"/>
                <a:gd name="connsiteX877" fmla="*/ 3912298 w 6100445"/>
                <a:gd name="connsiteY877" fmla="*/ 1906016 h 3144964"/>
                <a:gd name="connsiteX878" fmla="*/ 3912298 w 6100445"/>
                <a:gd name="connsiteY878" fmla="*/ 2068449 h 3144964"/>
                <a:gd name="connsiteX879" fmla="*/ 3899980 w 6100445"/>
                <a:gd name="connsiteY879" fmla="*/ 2069528 h 3144964"/>
                <a:gd name="connsiteX880" fmla="*/ 3899980 w 6100445"/>
                <a:gd name="connsiteY880" fmla="*/ 1907350 h 3144964"/>
                <a:gd name="connsiteX881" fmla="*/ 3879342 w 6100445"/>
                <a:gd name="connsiteY881" fmla="*/ 1909572 h 3144964"/>
                <a:gd name="connsiteX882" fmla="*/ 3891724 w 6100445"/>
                <a:gd name="connsiteY882" fmla="*/ 1908239 h 3144964"/>
                <a:gd name="connsiteX883" fmla="*/ 3891724 w 6100445"/>
                <a:gd name="connsiteY883" fmla="*/ 2070290 h 3144964"/>
                <a:gd name="connsiteX884" fmla="*/ 3879342 w 6100445"/>
                <a:gd name="connsiteY884" fmla="*/ 2071370 h 3144964"/>
                <a:gd name="connsiteX885" fmla="*/ 3879342 w 6100445"/>
                <a:gd name="connsiteY885" fmla="*/ 1909572 h 3144964"/>
                <a:gd name="connsiteX886" fmla="*/ 3858641 w 6100445"/>
                <a:gd name="connsiteY886" fmla="*/ 1911795 h 3144964"/>
                <a:gd name="connsiteX887" fmla="*/ 3870960 w 6100445"/>
                <a:gd name="connsiteY887" fmla="*/ 1910461 h 3144964"/>
                <a:gd name="connsiteX888" fmla="*/ 3870960 w 6100445"/>
                <a:gd name="connsiteY888" fmla="*/ 2072069 h 3144964"/>
                <a:gd name="connsiteX889" fmla="*/ 3858641 w 6100445"/>
                <a:gd name="connsiteY889" fmla="*/ 2073148 h 3144964"/>
                <a:gd name="connsiteX890" fmla="*/ 3858641 w 6100445"/>
                <a:gd name="connsiteY890" fmla="*/ 1911795 h 3144964"/>
                <a:gd name="connsiteX891" fmla="*/ 3838003 w 6100445"/>
                <a:gd name="connsiteY891" fmla="*/ 1914017 h 3144964"/>
                <a:gd name="connsiteX892" fmla="*/ 3850386 w 6100445"/>
                <a:gd name="connsiteY892" fmla="*/ 1912684 h 3144964"/>
                <a:gd name="connsiteX893" fmla="*/ 3850386 w 6100445"/>
                <a:gd name="connsiteY893" fmla="*/ 2073846 h 3144964"/>
                <a:gd name="connsiteX894" fmla="*/ 3838003 w 6100445"/>
                <a:gd name="connsiteY894" fmla="*/ 2074926 h 3144964"/>
                <a:gd name="connsiteX895" fmla="*/ 3838003 w 6100445"/>
                <a:gd name="connsiteY895" fmla="*/ 1914017 h 3144964"/>
                <a:gd name="connsiteX896" fmla="*/ 3817302 w 6100445"/>
                <a:gd name="connsiteY896" fmla="*/ 1916240 h 3144964"/>
                <a:gd name="connsiteX897" fmla="*/ 3829622 w 6100445"/>
                <a:gd name="connsiteY897" fmla="*/ 1914906 h 3144964"/>
                <a:gd name="connsiteX898" fmla="*/ 3829622 w 6100445"/>
                <a:gd name="connsiteY898" fmla="*/ 2075625 h 3144964"/>
                <a:gd name="connsiteX899" fmla="*/ 3817302 w 6100445"/>
                <a:gd name="connsiteY899" fmla="*/ 2076704 h 3144964"/>
                <a:gd name="connsiteX900" fmla="*/ 3817302 w 6100445"/>
                <a:gd name="connsiteY900" fmla="*/ 1916240 h 3144964"/>
                <a:gd name="connsiteX901" fmla="*/ 3796601 w 6100445"/>
                <a:gd name="connsiteY901" fmla="*/ 1918462 h 3144964"/>
                <a:gd name="connsiteX902" fmla="*/ 3808921 w 6100445"/>
                <a:gd name="connsiteY902" fmla="*/ 1917128 h 3144964"/>
                <a:gd name="connsiteX903" fmla="*/ 3808921 w 6100445"/>
                <a:gd name="connsiteY903" fmla="*/ 2077466 h 3144964"/>
                <a:gd name="connsiteX904" fmla="*/ 3796601 w 6100445"/>
                <a:gd name="connsiteY904" fmla="*/ 2078546 h 3144964"/>
                <a:gd name="connsiteX905" fmla="*/ 3796601 w 6100445"/>
                <a:gd name="connsiteY905" fmla="*/ 1918462 h 3144964"/>
                <a:gd name="connsiteX906" fmla="*/ 3770821 w 6100445"/>
                <a:gd name="connsiteY906" fmla="*/ 1921192 h 3144964"/>
                <a:gd name="connsiteX907" fmla="*/ 3788347 w 6100445"/>
                <a:gd name="connsiteY907" fmla="*/ 1919288 h 3144964"/>
                <a:gd name="connsiteX908" fmla="*/ 3788347 w 6100445"/>
                <a:gd name="connsiteY908" fmla="*/ 2079181 h 3144964"/>
                <a:gd name="connsiteX909" fmla="*/ 3770821 w 6100445"/>
                <a:gd name="connsiteY909" fmla="*/ 2080704 h 3144964"/>
                <a:gd name="connsiteX910" fmla="*/ 3770821 w 6100445"/>
                <a:gd name="connsiteY910" fmla="*/ 1921192 h 3144964"/>
                <a:gd name="connsiteX911" fmla="*/ 3770821 w 6100445"/>
                <a:gd name="connsiteY911" fmla="*/ 683133 h 3144964"/>
                <a:gd name="connsiteX912" fmla="*/ 3996881 w 6100445"/>
                <a:gd name="connsiteY912" fmla="*/ 755650 h 3144964"/>
                <a:gd name="connsiteX913" fmla="*/ 3996881 w 6100445"/>
                <a:gd name="connsiteY913" fmla="*/ 1887982 h 3144964"/>
                <a:gd name="connsiteX914" fmla="*/ 3995039 w 6100445"/>
                <a:gd name="connsiteY914" fmla="*/ 1887982 h 3144964"/>
                <a:gd name="connsiteX915" fmla="*/ 3995039 w 6100445"/>
                <a:gd name="connsiteY915" fmla="*/ 1888744 h 3144964"/>
                <a:gd name="connsiteX916" fmla="*/ 3977831 w 6100445"/>
                <a:gd name="connsiteY916" fmla="*/ 1890585 h 3144964"/>
                <a:gd name="connsiteX917" fmla="*/ 3974338 w 6100445"/>
                <a:gd name="connsiteY917" fmla="*/ 1890585 h 3144964"/>
                <a:gd name="connsiteX918" fmla="*/ 3974338 w 6100445"/>
                <a:gd name="connsiteY918" fmla="*/ 1890966 h 3144964"/>
                <a:gd name="connsiteX919" fmla="*/ 3770757 w 6100445"/>
                <a:gd name="connsiteY919" fmla="*/ 1912810 h 3144964"/>
                <a:gd name="connsiteX920" fmla="*/ 3770757 w 6100445"/>
                <a:gd name="connsiteY920" fmla="*/ 683133 h 3144964"/>
                <a:gd name="connsiteX921" fmla="*/ 3675824 w 6100445"/>
                <a:gd name="connsiteY921" fmla="*/ 520700 h 3144964"/>
                <a:gd name="connsiteX922" fmla="*/ 3726180 w 6100445"/>
                <a:gd name="connsiteY922" fmla="*/ 492316 h 3144964"/>
                <a:gd name="connsiteX923" fmla="*/ 3755009 w 6100445"/>
                <a:gd name="connsiteY923" fmla="*/ 503174 h 3144964"/>
                <a:gd name="connsiteX924" fmla="*/ 3762565 w 6100445"/>
                <a:gd name="connsiteY924" fmla="*/ 534479 h 3144964"/>
                <a:gd name="connsiteX925" fmla="*/ 3762502 w 6100445"/>
                <a:gd name="connsiteY925" fmla="*/ 535114 h 3144964"/>
                <a:gd name="connsiteX926" fmla="*/ 3762502 w 6100445"/>
                <a:gd name="connsiteY926" fmla="*/ 2081403 h 3144964"/>
                <a:gd name="connsiteX927" fmla="*/ 3675824 w 6100445"/>
                <a:gd name="connsiteY927" fmla="*/ 2088896 h 3144964"/>
                <a:gd name="connsiteX928" fmla="*/ 3675824 w 6100445"/>
                <a:gd name="connsiteY928" fmla="*/ 520700 h 3144964"/>
                <a:gd name="connsiteX929" fmla="*/ 3667443 w 6100445"/>
                <a:gd name="connsiteY929" fmla="*/ 1215136 h 3144964"/>
                <a:gd name="connsiteX930" fmla="*/ 3372104 w 6100445"/>
                <a:gd name="connsiteY930" fmla="*/ 1267523 h 3144964"/>
                <a:gd name="connsiteX931" fmla="*/ 3372104 w 6100445"/>
                <a:gd name="connsiteY931" fmla="*/ 990664 h 3144964"/>
                <a:gd name="connsiteX932" fmla="*/ 3516376 w 6100445"/>
                <a:gd name="connsiteY932" fmla="*/ 962025 h 3144964"/>
                <a:gd name="connsiteX933" fmla="*/ 3515805 w 6100445"/>
                <a:gd name="connsiteY933" fmla="*/ 1238314 h 3144964"/>
                <a:gd name="connsiteX934" fmla="*/ 3524123 w 6100445"/>
                <a:gd name="connsiteY934" fmla="*/ 1238314 h 3144964"/>
                <a:gd name="connsiteX935" fmla="*/ 3524695 w 6100445"/>
                <a:gd name="connsiteY935" fmla="*/ 951865 h 3144964"/>
                <a:gd name="connsiteX936" fmla="*/ 3372104 w 6100445"/>
                <a:gd name="connsiteY936" fmla="*/ 982154 h 3144964"/>
                <a:gd name="connsiteX937" fmla="*/ 3372104 w 6100445"/>
                <a:gd name="connsiteY937" fmla="*/ 867727 h 3144964"/>
                <a:gd name="connsiteX938" fmla="*/ 3667443 w 6100445"/>
                <a:gd name="connsiteY938" fmla="*/ 804291 h 3144964"/>
                <a:gd name="connsiteX939" fmla="*/ 3667443 w 6100445"/>
                <a:gd name="connsiteY939" fmla="*/ 1215136 h 3144964"/>
                <a:gd name="connsiteX940" fmla="*/ 3667443 w 6100445"/>
                <a:gd name="connsiteY940" fmla="*/ 1354963 h 3144964"/>
                <a:gd name="connsiteX941" fmla="*/ 3372104 w 6100445"/>
                <a:gd name="connsiteY941" fmla="*/ 1401254 h 3144964"/>
                <a:gd name="connsiteX942" fmla="*/ 3372104 w 6100445"/>
                <a:gd name="connsiteY942" fmla="*/ 1275969 h 3144964"/>
                <a:gd name="connsiteX943" fmla="*/ 3667443 w 6100445"/>
                <a:gd name="connsiteY943" fmla="*/ 1223582 h 3144964"/>
                <a:gd name="connsiteX944" fmla="*/ 3667443 w 6100445"/>
                <a:gd name="connsiteY944" fmla="*/ 1354963 h 3144964"/>
                <a:gd name="connsiteX945" fmla="*/ 3667443 w 6100445"/>
                <a:gd name="connsiteY945" fmla="*/ 1956498 h 3144964"/>
                <a:gd name="connsiteX946" fmla="*/ 3372104 w 6100445"/>
                <a:gd name="connsiteY946" fmla="*/ 1987042 h 3144964"/>
                <a:gd name="connsiteX947" fmla="*/ 3372104 w 6100445"/>
                <a:gd name="connsiteY947" fmla="*/ 1710119 h 3144964"/>
                <a:gd name="connsiteX948" fmla="*/ 3516376 w 6100445"/>
                <a:gd name="connsiteY948" fmla="*/ 1692084 h 3144964"/>
                <a:gd name="connsiteX949" fmla="*/ 3515805 w 6100445"/>
                <a:gd name="connsiteY949" fmla="*/ 1968690 h 3144964"/>
                <a:gd name="connsiteX950" fmla="*/ 3524123 w 6100445"/>
                <a:gd name="connsiteY950" fmla="*/ 1968690 h 3144964"/>
                <a:gd name="connsiteX951" fmla="*/ 3524695 w 6100445"/>
                <a:gd name="connsiteY951" fmla="*/ 1682623 h 3144964"/>
                <a:gd name="connsiteX952" fmla="*/ 3372104 w 6100445"/>
                <a:gd name="connsiteY952" fmla="*/ 1701673 h 3144964"/>
                <a:gd name="connsiteX953" fmla="*/ 3372104 w 6100445"/>
                <a:gd name="connsiteY953" fmla="*/ 1500696 h 3144964"/>
                <a:gd name="connsiteX954" fmla="*/ 3658235 w 6100445"/>
                <a:gd name="connsiteY954" fmla="*/ 1458785 h 3144964"/>
                <a:gd name="connsiteX955" fmla="*/ 3657028 w 6100445"/>
                <a:gd name="connsiteY955" fmla="*/ 1450531 h 3144964"/>
                <a:gd name="connsiteX956" fmla="*/ 3372104 w 6100445"/>
                <a:gd name="connsiteY956" fmla="*/ 1492250 h 3144964"/>
                <a:gd name="connsiteX957" fmla="*/ 3372104 w 6100445"/>
                <a:gd name="connsiteY957" fmla="*/ 1409637 h 3144964"/>
                <a:gd name="connsiteX958" fmla="*/ 3667443 w 6100445"/>
                <a:gd name="connsiteY958" fmla="*/ 1363345 h 3144964"/>
                <a:gd name="connsiteX959" fmla="*/ 3667443 w 6100445"/>
                <a:gd name="connsiteY959" fmla="*/ 1956498 h 3144964"/>
                <a:gd name="connsiteX960" fmla="*/ 3277172 w 6100445"/>
                <a:gd name="connsiteY960" fmla="*/ 623252 h 3144964"/>
                <a:gd name="connsiteX961" fmla="*/ 3327527 w 6100445"/>
                <a:gd name="connsiteY961" fmla="*/ 591757 h 3144964"/>
                <a:gd name="connsiteX962" fmla="*/ 3356610 w 6100445"/>
                <a:gd name="connsiteY962" fmla="*/ 602615 h 3144964"/>
                <a:gd name="connsiteX963" fmla="*/ 3363976 w 6100445"/>
                <a:gd name="connsiteY963" fmla="*/ 632841 h 3144964"/>
                <a:gd name="connsiteX964" fmla="*/ 3363912 w 6100445"/>
                <a:gd name="connsiteY964" fmla="*/ 633540 h 3144964"/>
                <a:gd name="connsiteX965" fmla="*/ 3363912 w 6100445"/>
                <a:gd name="connsiteY965" fmla="*/ 2114296 h 3144964"/>
                <a:gd name="connsiteX966" fmla="*/ 3372231 w 6100445"/>
                <a:gd name="connsiteY966" fmla="*/ 2114296 h 3144964"/>
                <a:gd name="connsiteX967" fmla="*/ 3372231 w 6100445"/>
                <a:gd name="connsiteY967" fmla="*/ 1995551 h 3144964"/>
                <a:gd name="connsiteX968" fmla="*/ 3667570 w 6100445"/>
                <a:gd name="connsiteY968" fmla="*/ 1964944 h 3144964"/>
                <a:gd name="connsiteX969" fmla="*/ 3667570 w 6100445"/>
                <a:gd name="connsiteY969" fmla="*/ 2089785 h 3144964"/>
                <a:gd name="connsiteX970" fmla="*/ 3277235 w 6100445"/>
                <a:gd name="connsiteY970" fmla="*/ 2123631 h 3144964"/>
                <a:gd name="connsiteX971" fmla="*/ 3277235 w 6100445"/>
                <a:gd name="connsiteY971" fmla="*/ 623252 h 3144964"/>
                <a:gd name="connsiteX972" fmla="*/ 3826383 w 6100445"/>
                <a:gd name="connsiteY972" fmla="*/ 2398840 h 3144964"/>
                <a:gd name="connsiteX973" fmla="*/ 3901249 w 6100445"/>
                <a:gd name="connsiteY973" fmla="*/ 2201609 h 3144964"/>
                <a:gd name="connsiteX974" fmla="*/ 3991547 w 6100445"/>
                <a:gd name="connsiteY974" fmla="*/ 2243709 h 3144964"/>
                <a:gd name="connsiteX975" fmla="*/ 4019995 w 6100445"/>
                <a:gd name="connsiteY975" fmla="*/ 2418461 h 3144964"/>
                <a:gd name="connsiteX976" fmla="*/ 4019995 w 6100445"/>
                <a:gd name="connsiteY976" fmla="*/ 2913888 h 3144964"/>
                <a:gd name="connsiteX977" fmla="*/ 3826383 w 6100445"/>
                <a:gd name="connsiteY977" fmla="*/ 2913888 h 3144964"/>
                <a:gd name="connsiteX978" fmla="*/ 3826383 w 6100445"/>
                <a:gd name="connsiteY978" fmla="*/ 2398840 h 3144964"/>
                <a:gd name="connsiteX979" fmla="*/ 3755517 w 6100445"/>
                <a:gd name="connsiteY979" fmla="*/ 2439861 h 3144964"/>
                <a:gd name="connsiteX980" fmla="*/ 3883406 w 6100445"/>
                <a:gd name="connsiteY980" fmla="*/ 2202561 h 3144964"/>
                <a:gd name="connsiteX981" fmla="*/ 3818064 w 6100445"/>
                <a:gd name="connsiteY981" fmla="*/ 2398840 h 3144964"/>
                <a:gd name="connsiteX982" fmla="*/ 3818064 w 6100445"/>
                <a:gd name="connsiteY982" fmla="*/ 2913888 h 3144964"/>
                <a:gd name="connsiteX983" fmla="*/ 3755517 w 6100445"/>
                <a:gd name="connsiteY983" fmla="*/ 2913888 h 3144964"/>
                <a:gd name="connsiteX984" fmla="*/ 3755517 w 6100445"/>
                <a:gd name="connsiteY984" fmla="*/ 2439861 h 3144964"/>
                <a:gd name="connsiteX985" fmla="*/ 3762565 w 6100445"/>
                <a:gd name="connsiteY985" fmla="*/ 2193734 h 3144964"/>
                <a:gd name="connsiteX986" fmla="*/ 3857244 w 6100445"/>
                <a:gd name="connsiteY986" fmla="*/ 2153984 h 3144964"/>
                <a:gd name="connsiteX987" fmla="*/ 3857498 w 6100445"/>
                <a:gd name="connsiteY987" fmla="*/ 2153984 h 3144964"/>
                <a:gd name="connsiteX988" fmla="*/ 3961003 w 6100445"/>
                <a:gd name="connsiteY988" fmla="*/ 2196846 h 3144964"/>
                <a:gd name="connsiteX989" fmla="*/ 3976751 w 6100445"/>
                <a:gd name="connsiteY989" fmla="*/ 2217039 h 3144964"/>
                <a:gd name="connsiteX990" fmla="*/ 3900869 w 6100445"/>
                <a:gd name="connsiteY990" fmla="*/ 2193290 h 3144964"/>
                <a:gd name="connsiteX991" fmla="*/ 3900741 w 6100445"/>
                <a:gd name="connsiteY991" fmla="*/ 2192909 h 3144964"/>
                <a:gd name="connsiteX992" fmla="*/ 3899789 w 6100445"/>
                <a:gd name="connsiteY992" fmla="*/ 2193290 h 3144964"/>
                <a:gd name="connsiteX993" fmla="*/ 3899218 w 6100445"/>
                <a:gd name="connsiteY993" fmla="*/ 2193290 h 3144964"/>
                <a:gd name="connsiteX994" fmla="*/ 3747262 w 6100445"/>
                <a:gd name="connsiteY994" fmla="*/ 2439924 h 3144964"/>
                <a:gd name="connsiteX995" fmla="*/ 3747262 w 6100445"/>
                <a:gd name="connsiteY995" fmla="*/ 2913952 h 3144964"/>
                <a:gd name="connsiteX996" fmla="*/ 3688651 w 6100445"/>
                <a:gd name="connsiteY996" fmla="*/ 2913952 h 3144964"/>
                <a:gd name="connsiteX997" fmla="*/ 3688651 w 6100445"/>
                <a:gd name="connsiteY997" fmla="*/ 2462149 h 3144964"/>
                <a:gd name="connsiteX998" fmla="*/ 3762565 w 6100445"/>
                <a:gd name="connsiteY998" fmla="*/ 2193734 h 3144964"/>
                <a:gd name="connsiteX999" fmla="*/ 3395726 w 6100445"/>
                <a:gd name="connsiteY999" fmla="*/ 2432431 h 3144964"/>
                <a:gd name="connsiteX1000" fmla="*/ 3470529 w 6100445"/>
                <a:gd name="connsiteY1000" fmla="*/ 2247773 h 3144964"/>
                <a:gd name="connsiteX1001" fmla="*/ 3560636 w 6100445"/>
                <a:gd name="connsiteY1001" fmla="*/ 2286699 h 3144964"/>
                <a:gd name="connsiteX1002" fmla="*/ 3589337 w 6100445"/>
                <a:gd name="connsiteY1002" fmla="*/ 2450846 h 3144964"/>
                <a:gd name="connsiteX1003" fmla="*/ 3589337 w 6100445"/>
                <a:gd name="connsiteY1003" fmla="*/ 2913952 h 3144964"/>
                <a:gd name="connsiteX1004" fmla="*/ 3395726 w 6100445"/>
                <a:gd name="connsiteY1004" fmla="*/ 2913952 h 3144964"/>
                <a:gd name="connsiteX1005" fmla="*/ 3395726 w 6100445"/>
                <a:gd name="connsiteY1005" fmla="*/ 2432431 h 3144964"/>
                <a:gd name="connsiteX1006" fmla="*/ 3324860 w 6100445"/>
                <a:gd name="connsiteY1006" fmla="*/ 2470849 h 3144964"/>
                <a:gd name="connsiteX1007" fmla="*/ 3451923 w 6100445"/>
                <a:gd name="connsiteY1007" fmla="*/ 2248726 h 3144964"/>
                <a:gd name="connsiteX1008" fmla="*/ 3387471 w 6100445"/>
                <a:gd name="connsiteY1008" fmla="*/ 2432368 h 3144964"/>
                <a:gd name="connsiteX1009" fmla="*/ 3387471 w 6100445"/>
                <a:gd name="connsiteY1009" fmla="*/ 2913888 h 3144964"/>
                <a:gd name="connsiteX1010" fmla="*/ 3324923 w 6100445"/>
                <a:gd name="connsiteY1010" fmla="*/ 2913888 h 3144964"/>
                <a:gd name="connsiteX1011" fmla="*/ 3324923 w 6100445"/>
                <a:gd name="connsiteY1011" fmla="*/ 2470849 h 3144964"/>
                <a:gd name="connsiteX1012" fmla="*/ 3328352 w 6100445"/>
                <a:gd name="connsiteY1012" fmla="*/ 2243836 h 3144964"/>
                <a:gd name="connsiteX1013" fmla="*/ 3426587 w 6100445"/>
                <a:gd name="connsiteY1013" fmla="*/ 2203006 h 3144964"/>
                <a:gd name="connsiteX1014" fmla="*/ 3426841 w 6100445"/>
                <a:gd name="connsiteY1014" fmla="*/ 2203006 h 3144964"/>
                <a:gd name="connsiteX1015" fmla="*/ 3533838 w 6100445"/>
                <a:gd name="connsiteY1015" fmla="*/ 2246757 h 3144964"/>
                <a:gd name="connsiteX1016" fmla="*/ 3545713 w 6100445"/>
                <a:gd name="connsiteY1016" fmla="*/ 2261426 h 3144964"/>
                <a:gd name="connsiteX1017" fmla="*/ 3470275 w 6100445"/>
                <a:gd name="connsiteY1017" fmla="*/ 2239391 h 3144964"/>
                <a:gd name="connsiteX1018" fmla="*/ 3470148 w 6100445"/>
                <a:gd name="connsiteY1018" fmla="*/ 2239010 h 3144964"/>
                <a:gd name="connsiteX1019" fmla="*/ 3469196 w 6100445"/>
                <a:gd name="connsiteY1019" fmla="*/ 2239391 h 3144964"/>
                <a:gd name="connsiteX1020" fmla="*/ 3468561 w 6100445"/>
                <a:gd name="connsiteY1020" fmla="*/ 2239391 h 3144964"/>
                <a:gd name="connsiteX1021" fmla="*/ 3316605 w 6100445"/>
                <a:gd name="connsiteY1021" fmla="*/ 2470912 h 3144964"/>
                <a:gd name="connsiteX1022" fmla="*/ 3316605 w 6100445"/>
                <a:gd name="connsiteY1022" fmla="*/ 2913952 h 3144964"/>
                <a:gd name="connsiteX1023" fmla="*/ 3257995 w 6100445"/>
                <a:gd name="connsiteY1023" fmla="*/ 2913952 h 3144964"/>
                <a:gd name="connsiteX1024" fmla="*/ 3257995 w 6100445"/>
                <a:gd name="connsiteY1024" fmla="*/ 2491740 h 3144964"/>
                <a:gd name="connsiteX1025" fmla="*/ 3328352 w 6100445"/>
                <a:gd name="connsiteY1025" fmla="*/ 2243836 h 3144964"/>
                <a:gd name="connsiteX1026" fmla="*/ 862838 w 6100445"/>
                <a:gd name="connsiteY1026" fmla="*/ 1712468 h 3144964"/>
                <a:gd name="connsiteX1027" fmla="*/ 759142 w 6100445"/>
                <a:gd name="connsiteY1027" fmla="*/ 1731137 h 3144964"/>
                <a:gd name="connsiteX1028" fmla="*/ 755396 w 6100445"/>
                <a:gd name="connsiteY1028" fmla="*/ 1376553 h 3144964"/>
                <a:gd name="connsiteX1029" fmla="*/ 862838 w 6100445"/>
                <a:gd name="connsiteY1029" fmla="*/ 1390142 h 3144964"/>
                <a:gd name="connsiteX1030" fmla="*/ 862838 w 6100445"/>
                <a:gd name="connsiteY1030" fmla="*/ 1712468 h 3144964"/>
                <a:gd name="connsiteX1031" fmla="*/ 862838 w 6100445"/>
                <a:gd name="connsiteY1031" fmla="*/ 1794510 h 3144964"/>
                <a:gd name="connsiteX1032" fmla="*/ 759968 w 6100445"/>
                <a:gd name="connsiteY1032" fmla="*/ 1810639 h 3144964"/>
                <a:gd name="connsiteX1033" fmla="*/ 759206 w 6100445"/>
                <a:gd name="connsiteY1033" fmla="*/ 1739583 h 3144964"/>
                <a:gd name="connsiteX1034" fmla="*/ 862838 w 6100445"/>
                <a:gd name="connsiteY1034" fmla="*/ 1720914 h 3144964"/>
                <a:gd name="connsiteX1035" fmla="*/ 862838 w 6100445"/>
                <a:gd name="connsiteY1035" fmla="*/ 1794510 h 3144964"/>
                <a:gd name="connsiteX1036" fmla="*/ 862838 w 6100445"/>
                <a:gd name="connsiteY1036" fmla="*/ 1859978 h 3144964"/>
                <a:gd name="connsiteX1037" fmla="*/ 760730 w 6100445"/>
                <a:gd name="connsiteY1037" fmla="*/ 1874965 h 3144964"/>
                <a:gd name="connsiteX1038" fmla="*/ 760730 w 6100445"/>
                <a:gd name="connsiteY1038" fmla="*/ 1818958 h 3144964"/>
                <a:gd name="connsiteX1039" fmla="*/ 862838 w 6100445"/>
                <a:gd name="connsiteY1039" fmla="*/ 1802956 h 3144964"/>
                <a:gd name="connsiteX1040" fmla="*/ 862838 w 6100445"/>
                <a:gd name="connsiteY1040" fmla="*/ 1859978 h 3144964"/>
                <a:gd name="connsiteX1041" fmla="*/ 862838 w 6100445"/>
                <a:gd name="connsiteY1041" fmla="*/ 2244915 h 3144964"/>
                <a:gd name="connsiteX1042" fmla="*/ 764667 w 6100445"/>
                <a:gd name="connsiteY1042" fmla="*/ 2255266 h 3144964"/>
                <a:gd name="connsiteX1043" fmla="*/ 760730 w 6100445"/>
                <a:gd name="connsiteY1043" fmla="*/ 1883410 h 3144964"/>
                <a:gd name="connsiteX1044" fmla="*/ 862838 w 6100445"/>
                <a:gd name="connsiteY1044" fmla="*/ 1868424 h 3144964"/>
                <a:gd name="connsiteX1045" fmla="*/ 862838 w 6100445"/>
                <a:gd name="connsiteY1045" fmla="*/ 2244915 h 3144964"/>
                <a:gd name="connsiteX1046" fmla="*/ 1049909 w 6100445"/>
                <a:gd name="connsiteY1046" fmla="*/ 1443291 h 3144964"/>
                <a:gd name="connsiteX1047" fmla="*/ 968629 w 6100445"/>
                <a:gd name="connsiteY1047" fmla="*/ 1459421 h 3144964"/>
                <a:gd name="connsiteX1048" fmla="*/ 969264 w 6100445"/>
                <a:gd name="connsiteY1048" fmla="*/ 1692783 h 3144964"/>
                <a:gd name="connsiteX1049" fmla="*/ 973836 w 6100445"/>
                <a:gd name="connsiteY1049" fmla="*/ 1692783 h 3144964"/>
                <a:gd name="connsiteX1050" fmla="*/ 945451 w 6100445"/>
                <a:gd name="connsiteY1050" fmla="*/ 1697800 h 3144964"/>
                <a:gd name="connsiteX1051" fmla="*/ 945451 w 6100445"/>
                <a:gd name="connsiteY1051" fmla="*/ 1389190 h 3144964"/>
                <a:gd name="connsiteX1052" fmla="*/ 1049973 w 6100445"/>
                <a:gd name="connsiteY1052" fmla="*/ 1366710 h 3144964"/>
                <a:gd name="connsiteX1053" fmla="*/ 1049973 w 6100445"/>
                <a:gd name="connsiteY1053" fmla="*/ 1443291 h 3144964"/>
                <a:gd name="connsiteX1054" fmla="*/ 1049909 w 6100445"/>
                <a:gd name="connsiteY1054" fmla="*/ 1679321 h 3144964"/>
                <a:gd name="connsiteX1055" fmla="*/ 977583 w 6100445"/>
                <a:gd name="connsiteY1055" fmla="*/ 1692148 h 3144964"/>
                <a:gd name="connsiteX1056" fmla="*/ 977011 w 6100445"/>
                <a:gd name="connsiteY1056" fmla="*/ 1466278 h 3144964"/>
                <a:gd name="connsiteX1057" fmla="*/ 1049909 w 6100445"/>
                <a:gd name="connsiteY1057" fmla="*/ 1451801 h 3144964"/>
                <a:gd name="connsiteX1058" fmla="*/ 1049909 w 6100445"/>
                <a:gd name="connsiteY1058" fmla="*/ 1679321 h 3144964"/>
                <a:gd name="connsiteX1059" fmla="*/ 1049909 w 6100445"/>
                <a:gd name="connsiteY1059" fmla="*/ 1765237 h 3144964"/>
                <a:gd name="connsiteX1060" fmla="*/ 945388 w 6100445"/>
                <a:gd name="connsiteY1060" fmla="*/ 1781620 h 3144964"/>
                <a:gd name="connsiteX1061" fmla="*/ 945388 w 6100445"/>
                <a:gd name="connsiteY1061" fmla="*/ 1706372 h 3144964"/>
                <a:gd name="connsiteX1062" fmla="*/ 1049909 w 6100445"/>
                <a:gd name="connsiteY1062" fmla="*/ 1687830 h 3144964"/>
                <a:gd name="connsiteX1063" fmla="*/ 1049909 w 6100445"/>
                <a:gd name="connsiteY1063" fmla="*/ 1765237 h 3144964"/>
                <a:gd name="connsiteX1064" fmla="*/ 1049909 w 6100445"/>
                <a:gd name="connsiteY1064" fmla="*/ 1832546 h 3144964"/>
                <a:gd name="connsiteX1065" fmla="*/ 922909 w 6100445"/>
                <a:gd name="connsiteY1065" fmla="*/ 1851152 h 3144964"/>
                <a:gd name="connsiteX1066" fmla="*/ 922846 w 6100445"/>
                <a:gd name="connsiteY1066" fmla="*/ 1793558 h 3144964"/>
                <a:gd name="connsiteX1067" fmla="*/ 937323 w 6100445"/>
                <a:gd name="connsiteY1067" fmla="*/ 1791271 h 3144964"/>
                <a:gd name="connsiteX1068" fmla="*/ 945451 w 6100445"/>
                <a:gd name="connsiteY1068" fmla="*/ 1791271 h 3144964"/>
                <a:gd name="connsiteX1069" fmla="*/ 945451 w 6100445"/>
                <a:gd name="connsiteY1069" fmla="*/ 1790002 h 3144964"/>
                <a:gd name="connsiteX1070" fmla="*/ 1049973 w 6100445"/>
                <a:gd name="connsiteY1070" fmla="*/ 1773619 h 3144964"/>
                <a:gd name="connsiteX1071" fmla="*/ 1049973 w 6100445"/>
                <a:gd name="connsiteY1071" fmla="*/ 1832546 h 3144964"/>
                <a:gd name="connsiteX1072" fmla="*/ 1049909 w 6100445"/>
                <a:gd name="connsiteY1072" fmla="*/ 1991487 h 3144964"/>
                <a:gd name="connsiteX1073" fmla="*/ 968629 w 6100445"/>
                <a:gd name="connsiteY1073" fmla="*/ 2001647 h 3144964"/>
                <a:gd name="connsiteX1074" fmla="*/ 969264 w 6100445"/>
                <a:gd name="connsiteY1074" fmla="*/ 2235327 h 3144964"/>
                <a:gd name="connsiteX1075" fmla="*/ 974535 w 6100445"/>
                <a:gd name="connsiteY1075" fmla="*/ 2235327 h 3144964"/>
                <a:gd name="connsiteX1076" fmla="*/ 945642 w 6100445"/>
                <a:gd name="connsiteY1076" fmla="*/ 2238312 h 3144964"/>
                <a:gd name="connsiteX1077" fmla="*/ 945642 w 6100445"/>
                <a:gd name="connsiteY1077" fmla="*/ 1867979 h 3144964"/>
                <a:gd name="connsiteX1078" fmla="*/ 937323 w 6100445"/>
                <a:gd name="connsiteY1078" fmla="*/ 1867979 h 3144964"/>
                <a:gd name="connsiteX1079" fmla="*/ 937323 w 6100445"/>
                <a:gd name="connsiteY1079" fmla="*/ 2376678 h 3144964"/>
                <a:gd name="connsiteX1080" fmla="*/ 871157 w 6100445"/>
                <a:gd name="connsiteY1080" fmla="*/ 2381568 h 3144964"/>
                <a:gd name="connsiteX1081" fmla="*/ 871157 w 6100445"/>
                <a:gd name="connsiteY1081" fmla="*/ 1346962 h 3144964"/>
                <a:gd name="connsiteX1082" fmla="*/ 911860 w 6100445"/>
                <a:gd name="connsiteY1082" fmla="*/ 1332230 h 3144964"/>
                <a:gd name="connsiteX1083" fmla="*/ 936371 w 6100445"/>
                <a:gd name="connsiteY1083" fmla="*/ 1338199 h 3144964"/>
                <a:gd name="connsiteX1084" fmla="*/ 937260 w 6100445"/>
                <a:gd name="connsiteY1084" fmla="*/ 1341310 h 3144964"/>
                <a:gd name="connsiteX1085" fmla="*/ 937070 w 6100445"/>
                <a:gd name="connsiteY1085" fmla="*/ 1342517 h 3144964"/>
                <a:gd name="connsiteX1086" fmla="*/ 937070 w 6100445"/>
                <a:gd name="connsiteY1086" fmla="*/ 1782953 h 3144964"/>
                <a:gd name="connsiteX1087" fmla="*/ 914463 w 6100445"/>
                <a:gd name="connsiteY1087" fmla="*/ 1786509 h 3144964"/>
                <a:gd name="connsiteX1088" fmla="*/ 914590 w 6100445"/>
                <a:gd name="connsiteY1088" fmla="*/ 1860867 h 3144964"/>
                <a:gd name="connsiteX1089" fmla="*/ 1049909 w 6100445"/>
                <a:gd name="connsiteY1089" fmla="*/ 1841056 h 3144964"/>
                <a:gd name="connsiteX1090" fmla="*/ 1049909 w 6100445"/>
                <a:gd name="connsiteY1090" fmla="*/ 1991487 h 3144964"/>
                <a:gd name="connsiteX1091" fmla="*/ 1049909 w 6100445"/>
                <a:gd name="connsiteY1091" fmla="*/ 2227516 h 3144964"/>
                <a:gd name="connsiteX1092" fmla="*/ 977583 w 6100445"/>
                <a:gd name="connsiteY1092" fmla="*/ 2235009 h 3144964"/>
                <a:gd name="connsiteX1093" fmla="*/ 977011 w 6100445"/>
                <a:gd name="connsiteY1093" fmla="*/ 2009013 h 3144964"/>
                <a:gd name="connsiteX1094" fmla="*/ 1049909 w 6100445"/>
                <a:gd name="connsiteY1094" fmla="*/ 1999933 h 3144964"/>
                <a:gd name="connsiteX1095" fmla="*/ 1049909 w 6100445"/>
                <a:gd name="connsiteY1095" fmla="*/ 2227516 h 3144964"/>
                <a:gd name="connsiteX1096" fmla="*/ 1049909 w 6100445"/>
                <a:gd name="connsiteY1096" fmla="*/ 2368296 h 3144964"/>
                <a:gd name="connsiteX1097" fmla="*/ 945642 w 6100445"/>
                <a:gd name="connsiteY1097" fmla="*/ 2376043 h 3144964"/>
                <a:gd name="connsiteX1098" fmla="*/ 945642 w 6100445"/>
                <a:gd name="connsiteY1098" fmla="*/ 2246694 h 3144964"/>
                <a:gd name="connsiteX1099" fmla="*/ 1049909 w 6100445"/>
                <a:gd name="connsiteY1099" fmla="*/ 2235899 h 3144964"/>
                <a:gd name="connsiteX1100" fmla="*/ 1049909 w 6100445"/>
                <a:gd name="connsiteY1100" fmla="*/ 2368296 h 3144964"/>
                <a:gd name="connsiteX1101" fmla="*/ 1124395 w 6100445"/>
                <a:gd name="connsiteY1101" fmla="*/ 1296924 h 3144964"/>
                <a:gd name="connsiteX1102" fmla="*/ 1124204 w 6100445"/>
                <a:gd name="connsiteY1102" fmla="*/ 1298194 h 3144964"/>
                <a:gd name="connsiteX1103" fmla="*/ 1124204 w 6100445"/>
                <a:gd name="connsiteY1103" fmla="*/ 1753552 h 3144964"/>
                <a:gd name="connsiteX1104" fmla="*/ 1104011 w 6100445"/>
                <a:gd name="connsiteY1104" fmla="*/ 1756727 h 3144964"/>
                <a:gd name="connsiteX1105" fmla="*/ 1104011 w 6100445"/>
                <a:gd name="connsiteY1105" fmla="*/ 1833054 h 3144964"/>
                <a:gd name="connsiteX1106" fmla="*/ 1124458 w 6100445"/>
                <a:gd name="connsiteY1106" fmla="*/ 1830070 h 3144964"/>
                <a:gd name="connsiteX1107" fmla="*/ 1124458 w 6100445"/>
                <a:gd name="connsiteY1107" fmla="*/ 2362708 h 3144964"/>
                <a:gd name="connsiteX1108" fmla="*/ 1058291 w 6100445"/>
                <a:gd name="connsiteY1108" fmla="*/ 2367597 h 3144964"/>
                <a:gd name="connsiteX1109" fmla="*/ 1058291 w 6100445"/>
                <a:gd name="connsiteY1109" fmla="*/ 1302702 h 3144964"/>
                <a:gd name="connsiteX1110" fmla="*/ 1098995 w 6100445"/>
                <a:gd name="connsiteY1110" fmla="*/ 1287272 h 3144964"/>
                <a:gd name="connsiteX1111" fmla="*/ 1123506 w 6100445"/>
                <a:gd name="connsiteY1111" fmla="*/ 1293495 h 3144964"/>
                <a:gd name="connsiteX1112" fmla="*/ 1124395 w 6100445"/>
                <a:gd name="connsiteY1112" fmla="*/ 1296924 h 3144964"/>
                <a:gd name="connsiteX1113" fmla="*/ 1260475 w 6100445"/>
                <a:gd name="connsiteY1113" fmla="*/ 1401509 h 3144964"/>
                <a:gd name="connsiteX1114" fmla="*/ 1165606 w 6100445"/>
                <a:gd name="connsiteY1114" fmla="*/ 1420368 h 3144964"/>
                <a:gd name="connsiteX1115" fmla="*/ 1167956 w 6100445"/>
                <a:gd name="connsiteY1115" fmla="*/ 1658429 h 3144964"/>
                <a:gd name="connsiteX1116" fmla="*/ 1132586 w 6100445"/>
                <a:gd name="connsiteY1116" fmla="*/ 1664716 h 3144964"/>
                <a:gd name="connsiteX1117" fmla="*/ 1132586 w 6100445"/>
                <a:gd name="connsiteY1117" fmla="*/ 1349058 h 3144964"/>
                <a:gd name="connsiteX1118" fmla="*/ 1260475 w 6100445"/>
                <a:gd name="connsiteY1118" fmla="*/ 1321562 h 3144964"/>
                <a:gd name="connsiteX1119" fmla="*/ 1260475 w 6100445"/>
                <a:gd name="connsiteY1119" fmla="*/ 1401509 h 3144964"/>
                <a:gd name="connsiteX1120" fmla="*/ 1260475 w 6100445"/>
                <a:gd name="connsiteY1120" fmla="*/ 1641983 h 3144964"/>
                <a:gd name="connsiteX1121" fmla="*/ 1176211 w 6100445"/>
                <a:gd name="connsiteY1121" fmla="*/ 1656906 h 3144964"/>
                <a:gd name="connsiteX1122" fmla="*/ 1173988 w 6100445"/>
                <a:gd name="connsiteY1122" fmla="*/ 1427163 h 3144964"/>
                <a:gd name="connsiteX1123" fmla="*/ 1260475 w 6100445"/>
                <a:gd name="connsiteY1123" fmla="*/ 1409954 h 3144964"/>
                <a:gd name="connsiteX1124" fmla="*/ 1260475 w 6100445"/>
                <a:gd name="connsiteY1124" fmla="*/ 1641983 h 3144964"/>
                <a:gd name="connsiteX1125" fmla="*/ 1260475 w 6100445"/>
                <a:gd name="connsiteY1125" fmla="*/ 1732216 h 3144964"/>
                <a:gd name="connsiteX1126" fmla="*/ 1132586 w 6100445"/>
                <a:gd name="connsiteY1126" fmla="*/ 1752283 h 3144964"/>
                <a:gd name="connsiteX1127" fmla="*/ 1132586 w 6100445"/>
                <a:gd name="connsiteY1127" fmla="*/ 1673162 h 3144964"/>
                <a:gd name="connsiteX1128" fmla="*/ 1260475 w 6100445"/>
                <a:gd name="connsiteY1128" fmla="*/ 1650492 h 3144964"/>
                <a:gd name="connsiteX1129" fmla="*/ 1260475 w 6100445"/>
                <a:gd name="connsiteY1129" fmla="*/ 1732216 h 3144964"/>
                <a:gd name="connsiteX1130" fmla="*/ 1260475 w 6100445"/>
                <a:gd name="connsiteY1130" fmla="*/ 1801749 h 3144964"/>
                <a:gd name="connsiteX1131" fmla="*/ 1112393 w 6100445"/>
                <a:gd name="connsiteY1131" fmla="*/ 1823466 h 3144964"/>
                <a:gd name="connsiteX1132" fmla="*/ 1112393 w 6100445"/>
                <a:gd name="connsiteY1132" fmla="*/ 1763903 h 3144964"/>
                <a:gd name="connsiteX1133" fmla="*/ 1124267 w 6100445"/>
                <a:gd name="connsiteY1133" fmla="*/ 1762062 h 3144964"/>
                <a:gd name="connsiteX1134" fmla="*/ 1124267 w 6100445"/>
                <a:gd name="connsiteY1134" fmla="*/ 1766379 h 3144964"/>
                <a:gd name="connsiteX1135" fmla="*/ 1132586 w 6100445"/>
                <a:gd name="connsiteY1135" fmla="*/ 1766379 h 3144964"/>
                <a:gd name="connsiteX1136" fmla="*/ 1132586 w 6100445"/>
                <a:gd name="connsiteY1136" fmla="*/ 1760728 h 3144964"/>
                <a:gd name="connsiteX1137" fmla="*/ 1260475 w 6100445"/>
                <a:gd name="connsiteY1137" fmla="*/ 1740662 h 3144964"/>
                <a:gd name="connsiteX1138" fmla="*/ 1260475 w 6100445"/>
                <a:gd name="connsiteY1138" fmla="*/ 1801749 h 3144964"/>
                <a:gd name="connsiteX1139" fmla="*/ 1260475 w 6100445"/>
                <a:gd name="connsiteY1139" fmla="*/ 1965262 h 3144964"/>
                <a:gd name="connsiteX1140" fmla="*/ 1165606 w 6100445"/>
                <a:gd name="connsiteY1140" fmla="*/ 1977072 h 3144964"/>
                <a:gd name="connsiteX1141" fmla="*/ 1167956 w 6100445"/>
                <a:gd name="connsiteY1141" fmla="*/ 2215325 h 3144964"/>
                <a:gd name="connsiteX1142" fmla="*/ 1132840 w 6100445"/>
                <a:gd name="connsiteY1142" fmla="*/ 2218944 h 3144964"/>
                <a:gd name="connsiteX1143" fmla="*/ 1132840 w 6100445"/>
                <a:gd name="connsiteY1143" fmla="*/ 1828864 h 3144964"/>
                <a:gd name="connsiteX1144" fmla="*/ 1260475 w 6100445"/>
                <a:gd name="connsiteY1144" fmla="*/ 1810131 h 3144964"/>
                <a:gd name="connsiteX1145" fmla="*/ 1260475 w 6100445"/>
                <a:gd name="connsiteY1145" fmla="*/ 1965262 h 3144964"/>
                <a:gd name="connsiteX1146" fmla="*/ 1260475 w 6100445"/>
                <a:gd name="connsiteY1146" fmla="*/ 2205736 h 3144964"/>
                <a:gd name="connsiteX1147" fmla="*/ 1176211 w 6100445"/>
                <a:gd name="connsiteY1147" fmla="*/ 2214436 h 3144964"/>
                <a:gd name="connsiteX1148" fmla="*/ 1173988 w 6100445"/>
                <a:gd name="connsiteY1148" fmla="*/ 1984439 h 3144964"/>
                <a:gd name="connsiteX1149" fmla="*/ 1260475 w 6100445"/>
                <a:gd name="connsiteY1149" fmla="*/ 1973644 h 3144964"/>
                <a:gd name="connsiteX1150" fmla="*/ 1260475 w 6100445"/>
                <a:gd name="connsiteY1150" fmla="*/ 2205736 h 3144964"/>
                <a:gd name="connsiteX1151" fmla="*/ 1260475 w 6100445"/>
                <a:gd name="connsiteY1151" fmla="*/ 2352612 h 3144964"/>
                <a:gd name="connsiteX1152" fmla="*/ 1132840 w 6100445"/>
                <a:gd name="connsiteY1152" fmla="*/ 2362073 h 3144964"/>
                <a:gd name="connsiteX1153" fmla="*/ 1132840 w 6100445"/>
                <a:gd name="connsiteY1153" fmla="*/ 2227263 h 3144964"/>
                <a:gd name="connsiteX1154" fmla="*/ 1260475 w 6100445"/>
                <a:gd name="connsiteY1154" fmla="*/ 2214055 h 3144964"/>
                <a:gd name="connsiteX1155" fmla="*/ 1260475 w 6100445"/>
                <a:gd name="connsiteY1155" fmla="*/ 2352612 h 3144964"/>
                <a:gd name="connsiteX1156" fmla="*/ 1334897 w 6100445"/>
                <a:gd name="connsiteY1156" fmla="*/ 1251648 h 3144964"/>
                <a:gd name="connsiteX1157" fmla="*/ 1334707 w 6100445"/>
                <a:gd name="connsiteY1157" fmla="*/ 1252855 h 3144964"/>
                <a:gd name="connsiteX1158" fmla="*/ 1334707 w 6100445"/>
                <a:gd name="connsiteY1158" fmla="*/ 1720533 h 3144964"/>
                <a:gd name="connsiteX1159" fmla="*/ 1312100 w 6100445"/>
                <a:gd name="connsiteY1159" fmla="*/ 1724089 h 3144964"/>
                <a:gd name="connsiteX1160" fmla="*/ 1312227 w 6100445"/>
                <a:gd name="connsiteY1160" fmla="*/ 1802511 h 3144964"/>
                <a:gd name="connsiteX1161" fmla="*/ 1334961 w 6100445"/>
                <a:gd name="connsiteY1161" fmla="*/ 1799209 h 3144964"/>
                <a:gd name="connsiteX1162" fmla="*/ 1334961 w 6100445"/>
                <a:gd name="connsiteY1162" fmla="*/ 2347087 h 3144964"/>
                <a:gd name="connsiteX1163" fmla="*/ 1268794 w 6100445"/>
                <a:gd name="connsiteY1163" fmla="*/ 2351977 h 3144964"/>
                <a:gd name="connsiteX1164" fmla="*/ 1268794 w 6100445"/>
                <a:gd name="connsiteY1164" fmla="*/ 1257554 h 3144964"/>
                <a:gd name="connsiteX1165" fmla="*/ 1309497 w 6100445"/>
                <a:gd name="connsiteY1165" fmla="*/ 1241679 h 3144964"/>
                <a:gd name="connsiteX1166" fmla="*/ 1333945 w 6100445"/>
                <a:gd name="connsiteY1166" fmla="*/ 1248029 h 3144964"/>
                <a:gd name="connsiteX1167" fmla="*/ 1334897 w 6100445"/>
                <a:gd name="connsiteY1167" fmla="*/ 1251648 h 3144964"/>
                <a:gd name="connsiteX1168" fmla="*/ 1504061 w 6100445"/>
                <a:gd name="connsiteY1168" fmla="*/ 1353121 h 3144964"/>
                <a:gd name="connsiteX1169" fmla="*/ 1390015 w 6100445"/>
                <a:gd name="connsiteY1169" fmla="*/ 1375791 h 3144964"/>
                <a:gd name="connsiteX1170" fmla="*/ 1392428 w 6100445"/>
                <a:gd name="connsiteY1170" fmla="*/ 1618615 h 3144964"/>
                <a:gd name="connsiteX1171" fmla="*/ 1343025 w 6100445"/>
                <a:gd name="connsiteY1171" fmla="*/ 1627378 h 3144964"/>
                <a:gd name="connsiteX1172" fmla="*/ 1343025 w 6100445"/>
                <a:gd name="connsiteY1172" fmla="*/ 1303846 h 3144964"/>
                <a:gd name="connsiteX1173" fmla="*/ 1504061 w 6100445"/>
                <a:gd name="connsiteY1173" fmla="*/ 1269238 h 3144964"/>
                <a:gd name="connsiteX1174" fmla="*/ 1504061 w 6100445"/>
                <a:gd name="connsiteY1174" fmla="*/ 1353121 h 3144964"/>
                <a:gd name="connsiteX1175" fmla="*/ 1504061 w 6100445"/>
                <a:gd name="connsiteY1175" fmla="*/ 1598803 h 3144964"/>
                <a:gd name="connsiteX1176" fmla="*/ 1400747 w 6100445"/>
                <a:gd name="connsiteY1176" fmla="*/ 1617154 h 3144964"/>
                <a:gd name="connsiteX1177" fmla="*/ 1398461 w 6100445"/>
                <a:gd name="connsiteY1177" fmla="*/ 1382649 h 3144964"/>
                <a:gd name="connsiteX1178" fmla="*/ 1504124 w 6100445"/>
                <a:gd name="connsiteY1178" fmla="*/ 1361694 h 3144964"/>
                <a:gd name="connsiteX1179" fmla="*/ 1504124 w 6100445"/>
                <a:gd name="connsiteY1179" fmla="*/ 1598803 h 3144964"/>
                <a:gd name="connsiteX1180" fmla="*/ 1504061 w 6100445"/>
                <a:gd name="connsiteY1180" fmla="*/ 1694053 h 3144964"/>
                <a:gd name="connsiteX1181" fmla="*/ 1343025 w 6100445"/>
                <a:gd name="connsiteY1181" fmla="*/ 1719263 h 3144964"/>
                <a:gd name="connsiteX1182" fmla="*/ 1343025 w 6100445"/>
                <a:gd name="connsiteY1182" fmla="*/ 1635823 h 3144964"/>
                <a:gd name="connsiteX1183" fmla="*/ 1504061 w 6100445"/>
                <a:gd name="connsiteY1183" fmla="*/ 1607248 h 3144964"/>
                <a:gd name="connsiteX1184" fmla="*/ 1504061 w 6100445"/>
                <a:gd name="connsiteY1184" fmla="*/ 1694053 h 3144964"/>
                <a:gd name="connsiteX1185" fmla="*/ 1504061 w 6100445"/>
                <a:gd name="connsiteY1185" fmla="*/ 1765998 h 3144964"/>
                <a:gd name="connsiteX1186" fmla="*/ 1320546 w 6100445"/>
                <a:gd name="connsiteY1186" fmla="*/ 1792922 h 3144964"/>
                <a:gd name="connsiteX1187" fmla="*/ 1320483 w 6100445"/>
                <a:gd name="connsiteY1187" fmla="*/ 1731264 h 3144964"/>
                <a:gd name="connsiteX1188" fmla="*/ 1334770 w 6100445"/>
                <a:gd name="connsiteY1188" fmla="*/ 1729041 h 3144964"/>
                <a:gd name="connsiteX1189" fmla="*/ 1334770 w 6100445"/>
                <a:gd name="connsiteY1189" fmla="*/ 1733359 h 3144964"/>
                <a:gd name="connsiteX1190" fmla="*/ 1343088 w 6100445"/>
                <a:gd name="connsiteY1190" fmla="*/ 1733359 h 3144964"/>
                <a:gd name="connsiteX1191" fmla="*/ 1343088 w 6100445"/>
                <a:gd name="connsiteY1191" fmla="*/ 1727708 h 3144964"/>
                <a:gd name="connsiteX1192" fmla="*/ 1504124 w 6100445"/>
                <a:gd name="connsiteY1192" fmla="*/ 1702498 h 3144964"/>
                <a:gd name="connsiteX1193" fmla="*/ 1504124 w 6100445"/>
                <a:gd name="connsiteY1193" fmla="*/ 1765998 h 3144964"/>
                <a:gd name="connsiteX1194" fmla="*/ 1504061 w 6100445"/>
                <a:gd name="connsiteY1194" fmla="*/ 1934845 h 3144964"/>
                <a:gd name="connsiteX1195" fmla="*/ 1390015 w 6100445"/>
                <a:gd name="connsiteY1195" fmla="*/ 1949069 h 3144964"/>
                <a:gd name="connsiteX1196" fmla="*/ 1392428 w 6100445"/>
                <a:gd name="connsiteY1196" fmla="*/ 2192084 h 3144964"/>
                <a:gd name="connsiteX1197" fmla="*/ 1343279 w 6100445"/>
                <a:gd name="connsiteY1197" fmla="*/ 2197164 h 3144964"/>
                <a:gd name="connsiteX1198" fmla="*/ 1343279 w 6100445"/>
                <a:gd name="connsiteY1198" fmla="*/ 1798002 h 3144964"/>
                <a:gd name="connsiteX1199" fmla="*/ 1504061 w 6100445"/>
                <a:gd name="connsiteY1199" fmla="*/ 1774444 h 3144964"/>
                <a:gd name="connsiteX1200" fmla="*/ 1504061 w 6100445"/>
                <a:gd name="connsiteY1200" fmla="*/ 1934845 h 3144964"/>
                <a:gd name="connsiteX1201" fmla="*/ 1504061 w 6100445"/>
                <a:gd name="connsiteY1201" fmla="*/ 2180527 h 3144964"/>
                <a:gd name="connsiteX1202" fmla="*/ 1400747 w 6100445"/>
                <a:gd name="connsiteY1202" fmla="*/ 2191258 h 3144964"/>
                <a:gd name="connsiteX1203" fmla="*/ 1398461 w 6100445"/>
                <a:gd name="connsiteY1203" fmla="*/ 1956435 h 3144964"/>
                <a:gd name="connsiteX1204" fmla="*/ 1504124 w 6100445"/>
                <a:gd name="connsiteY1204" fmla="*/ 1943227 h 3144964"/>
                <a:gd name="connsiteX1205" fmla="*/ 1504124 w 6100445"/>
                <a:gd name="connsiteY1205" fmla="*/ 2180527 h 3144964"/>
                <a:gd name="connsiteX1206" fmla="*/ 1504061 w 6100445"/>
                <a:gd name="connsiteY1206" fmla="*/ 2334514 h 3144964"/>
                <a:gd name="connsiteX1207" fmla="*/ 1343279 w 6100445"/>
                <a:gd name="connsiteY1207" fmla="*/ 2346452 h 3144964"/>
                <a:gd name="connsiteX1208" fmla="*/ 1343279 w 6100445"/>
                <a:gd name="connsiteY1208" fmla="*/ 2205482 h 3144964"/>
                <a:gd name="connsiteX1209" fmla="*/ 1504061 w 6100445"/>
                <a:gd name="connsiteY1209" fmla="*/ 2188845 h 3144964"/>
                <a:gd name="connsiteX1210" fmla="*/ 1504061 w 6100445"/>
                <a:gd name="connsiteY1210" fmla="*/ 2334514 h 3144964"/>
                <a:gd name="connsiteX1211" fmla="*/ 1578483 w 6100445"/>
                <a:gd name="connsiteY1211" fmla="*/ 1185926 h 3144964"/>
                <a:gd name="connsiteX1212" fmla="*/ 1578356 w 6100445"/>
                <a:gd name="connsiteY1212" fmla="*/ 1187006 h 3144964"/>
                <a:gd name="connsiteX1213" fmla="*/ 1578356 w 6100445"/>
                <a:gd name="connsiteY1213" fmla="*/ 1682369 h 3144964"/>
                <a:gd name="connsiteX1214" fmla="*/ 1559750 w 6100445"/>
                <a:gd name="connsiteY1214" fmla="*/ 1685290 h 3144964"/>
                <a:gd name="connsiteX1215" fmla="*/ 1560449 w 6100445"/>
                <a:gd name="connsiteY1215" fmla="*/ 1766189 h 3144964"/>
                <a:gd name="connsiteX1216" fmla="*/ 1578547 w 6100445"/>
                <a:gd name="connsiteY1216" fmla="*/ 1763522 h 3144964"/>
                <a:gd name="connsiteX1217" fmla="*/ 1578547 w 6100445"/>
                <a:gd name="connsiteY1217" fmla="*/ 2328990 h 3144964"/>
                <a:gd name="connsiteX1218" fmla="*/ 1512379 w 6100445"/>
                <a:gd name="connsiteY1218" fmla="*/ 2333879 h 3144964"/>
                <a:gd name="connsiteX1219" fmla="*/ 1512379 w 6100445"/>
                <a:gd name="connsiteY1219" fmla="*/ 1191768 h 3144964"/>
                <a:gd name="connsiteX1220" fmla="*/ 1553083 w 6100445"/>
                <a:gd name="connsiteY1220" fmla="*/ 1175131 h 3144964"/>
                <a:gd name="connsiteX1221" fmla="*/ 1577276 w 6100445"/>
                <a:gd name="connsiteY1221" fmla="*/ 1181481 h 3144964"/>
                <a:gd name="connsiteX1222" fmla="*/ 1578483 w 6100445"/>
                <a:gd name="connsiteY1222" fmla="*/ 1185926 h 3144964"/>
                <a:gd name="connsiteX1223" fmla="*/ 1758378 w 6100445"/>
                <a:gd name="connsiteY1223" fmla="*/ 1553718 h 3144964"/>
                <a:gd name="connsiteX1224" fmla="*/ 1586674 w 6100445"/>
                <a:gd name="connsiteY1224" fmla="*/ 1584198 h 3144964"/>
                <a:gd name="connsiteX1225" fmla="*/ 1586674 w 6100445"/>
                <a:gd name="connsiteY1225" fmla="*/ 1251458 h 3144964"/>
                <a:gd name="connsiteX1226" fmla="*/ 1758378 w 6100445"/>
                <a:gd name="connsiteY1226" fmla="*/ 1214565 h 3144964"/>
                <a:gd name="connsiteX1227" fmla="*/ 1758378 w 6100445"/>
                <a:gd name="connsiteY1227" fmla="*/ 1302639 h 3144964"/>
                <a:gd name="connsiteX1228" fmla="*/ 1632522 w 6100445"/>
                <a:gd name="connsiteY1228" fmla="*/ 1327658 h 3144964"/>
                <a:gd name="connsiteX1229" fmla="*/ 1632839 w 6100445"/>
                <a:gd name="connsiteY1229" fmla="*/ 1573340 h 3144964"/>
                <a:gd name="connsiteX1230" fmla="*/ 1641158 w 6100445"/>
                <a:gd name="connsiteY1230" fmla="*/ 1573340 h 3144964"/>
                <a:gd name="connsiteX1231" fmla="*/ 1640840 w 6100445"/>
                <a:gd name="connsiteY1231" fmla="*/ 1334452 h 3144964"/>
                <a:gd name="connsiteX1232" fmla="*/ 1758378 w 6100445"/>
                <a:gd name="connsiteY1232" fmla="*/ 1311084 h 3144964"/>
                <a:gd name="connsiteX1233" fmla="*/ 1758378 w 6100445"/>
                <a:gd name="connsiteY1233" fmla="*/ 1553718 h 3144964"/>
                <a:gd name="connsiteX1234" fmla="*/ 1758378 w 6100445"/>
                <a:gd name="connsiteY1234" fmla="*/ 1654175 h 3144964"/>
                <a:gd name="connsiteX1235" fmla="*/ 1586674 w 6100445"/>
                <a:gd name="connsiteY1235" fmla="*/ 1681099 h 3144964"/>
                <a:gd name="connsiteX1236" fmla="*/ 1586674 w 6100445"/>
                <a:gd name="connsiteY1236" fmla="*/ 1592644 h 3144964"/>
                <a:gd name="connsiteX1237" fmla="*/ 1758378 w 6100445"/>
                <a:gd name="connsiteY1237" fmla="*/ 1562164 h 3144964"/>
                <a:gd name="connsiteX1238" fmla="*/ 1758378 w 6100445"/>
                <a:gd name="connsiteY1238" fmla="*/ 1654175 h 3144964"/>
                <a:gd name="connsiteX1239" fmla="*/ 1758378 w 6100445"/>
                <a:gd name="connsiteY1239" fmla="*/ 1728788 h 3144964"/>
                <a:gd name="connsiteX1240" fmla="*/ 1568704 w 6100445"/>
                <a:gd name="connsiteY1240" fmla="*/ 1756601 h 3144964"/>
                <a:gd name="connsiteX1241" fmla="*/ 1568133 w 6100445"/>
                <a:gd name="connsiteY1241" fmla="*/ 1692465 h 3144964"/>
                <a:gd name="connsiteX1242" fmla="*/ 1758378 w 6100445"/>
                <a:gd name="connsiteY1242" fmla="*/ 1662684 h 3144964"/>
                <a:gd name="connsiteX1243" fmla="*/ 1758378 w 6100445"/>
                <a:gd name="connsiteY1243" fmla="*/ 1728788 h 3144964"/>
                <a:gd name="connsiteX1244" fmla="*/ 1758378 w 6100445"/>
                <a:gd name="connsiteY1244" fmla="*/ 2154174 h 3144964"/>
                <a:gd name="connsiteX1245" fmla="*/ 1586928 w 6100445"/>
                <a:gd name="connsiteY1245" fmla="*/ 2171954 h 3144964"/>
                <a:gd name="connsiteX1246" fmla="*/ 1586928 w 6100445"/>
                <a:gd name="connsiteY1246" fmla="*/ 1762315 h 3144964"/>
                <a:gd name="connsiteX1247" fmla="*/ 1758378 w 6100445"/>
                <a:gd name="connsiteY1247" fmla="*/ 1737170 h 3144964"/>
                <a:gd name="connsiteX1248" fmla="*/ 1758378 w 6100445"/>
                <a:gd name="connsiteY1248" fmla="*/ 1903095 h 3144964"/>
                <a:gd name="connsiteX1249" fmla="*/ 1632522 w 6100445"/>
                <a:gd name="connsiteY1249" fmla="*/ 1918779 h 3144964"/>
                <a:gd name="connsiteX1250" fmla="*/ 1632839 w 6100445"/>
                <a:gd name="connsiteY1250" fmla="*/ 2164778 h 3144964"/>
                <a:gd name="connsiteX1251" fmla="*/ 1641158 w 6100445"/>
                <a:gd name="connsiteY1251" fmla="*/ 2164778 h 3144964"/>
                <a:gd name="connsiteX1252" fmla="*/ 1640840 w 6100445"/>
                <a:gd name="connsiteY1252" fmla="*/ 1926146 h 3144964"/>
                <a:gd name="connsiteX1253" fmla="*/ 1758378 w 6100445"/>
                <a:gd name="connsiteY1253" fmla="*/ 1911477 h 3144964"/>
                <a:gd name="connsiteX1254" fmla="*/ 1758378 w 6100445"/>
                <a:gd name="connsiteY1254" fmla="*/ 2154174 h 3144964"/>
                <a:gd name="connsiteX1255" fmla="*/ 1758378 w 6100445"/>
                <a:gd name="connsiteY1255" fmla="*/ 2315591 h 3144964"/>
                <a:gd name="connsiteX1256" fmla="*/ 1586928 w 6100445"/>
                <a:gd name="connsiteY1256" fmla="*/ 2328355 h 3144964"/>
                <a:gd name="connsiteX1257" fmla="*/ 1586928 w 6100445"/>
                <a:gd name="connsiteY1257" fmla="*/ 2180272 h 3144964"/>
                <a:gd name="connsiteX1258" fmla="*/ 1758378 w 6100445"/>
                <a:gd name="connsiteY1258" fmla="*/ 2162493 h 3144964"/>
                <a:gd name="connsiteX1259" fmla="*/ 1758378 w 6100445"/>
                <a:gd name="connsiteY1259" fmla="*/ 2315591 h 3144964"/>
                <a:gd name="connsiteX1260" fmla="*/ 1832800 w 6100445"/>
                <a:gd name="connsiteY1260" fmla="*/ 1130935 h 3144964"/>
                <a:gd name="connsiteX1261" fmla="*/ 1832673 w 6100445"/>
                <a:gd name="connsiteY1261" fmla="*/ 1132015 h 3144964"/>
                <a:gd name="connsiteX1262" fmla="*/ 1832673 w 6100445"/>
                <a:gd name="connsiteY1262" fmla="*/ 1642872 h 3144964"/>
                <a:gd name="connsiteX1263" fmla="*/ 1811464 w 6100445"/>
                <a:gd name="connsiteY1263" fmla="*/ 1646238 h 3144964"/>
                <a:gd name="connsiteX1264" fmla="*/ 1810639 w 6100445"/>
                <a:gd name="connsiteY1264" fmla="*/ 1729486 h 3144964"/>
                <a:gd name="connsiteX1265" fmla="*/ 1832864 w 6100445"/>
                <a:gd name="connsiteY1265" fmla="*/ 1726247 h 3144964"/>
                <a:gd name="connsiteX1266" fmla="*/ 1832864 w 6100445"/>
                <a:gd name="connsiteY1266" fmla="*/ 2310066 h 3144964"/>
                <a:gd name="connsiteX1267" fmla="*/ 1766697 w 6100445"/>
                <a:gd name="connsiteY1267" fmla="*/ 2314956 h 3144964"/>
                <a:gd name="connsiteX1268" fmla="*/ 1766697 w 6100445"/>
                <a:gd name="connsiteY1268" fmla="*/ 1136840 h 3144964"/>
                <a:gd name="connsiteX1269" fmla="*/ 1807400 w 6100445"/>
                <a:gd name="connsiteY1269" fmla="*/ 1119569 h 3144964"/>
                <a:gd name="connsiteX1270" fmla="*/ 1831467 w 6100445"/>
                <a:gd name="connsiteY1270" fmla="*/ 1125982 h 3144964"/>
                <a:gd name="connsiteX1271" fmla="*/ 1832800 w 6100445"/>
                <a:gd name="connsiteY1271" fmla="*/ 1130935 h 3144964"/>
                <a:gd name="connsiteX1272" fmla="*/ 2006283 w 6100445"/>
                <a:gd name="connsiteY1272" fmla="*/ 1253363 h 3144964"/>
                <a:gd name="connsiteX1273" fmla="*/ 1877187 w 6100445"/>
                <a:gd name="connsiteY1273" fmla="*/ 1279017 h 3144964"/>
                <a:gd name="connsiteX1274" fmla="*/ 1878965 w 6100445"/>
                <a:gd name="connsiteY1274" fmla="*/ 1532319 h 3144964"/>
                <a:gd name="connsiteX1275" fmla="*/ 1840928 w 6100445"/>
                <a:gd name="connsiteY1275" fmla="*/ 1539050 h 3144964"/>
                <a:gd name="connsiteX1276" fmla="*/ 1840928 w 6100445"/>
                <a:gd name="connsiteY1276" fmla="*/ 1196784 h 3144964"/>
                <a:gd name="connsiteX1277" fmla="*/ 2006219 w 6100445"/>
                <a:gd name="connsiteY1277" fmla="*/ 1161288 h 3144964"/>
                <a:gd name="connsiteX1278" fmla="*/ 2006219 w 6100445"/>
                <a:gd name="connsiteY1278" fmla="*/ 1253363 h 3144964"/>
                <a:gd name="connsiteX1279" fmla="*/ 2006283 w 6100445"/>
                <a:gd name="connsiteY1279" fmla="*/ 1509713 h 3144964"/>
                <a:gd name="connsiteX1280" fmla="*/ 1887347 w 6100445"/>
                <a:gd name="connsiteY1280" fmla="*/ 1530795 h 3144964"/>
                <a:gd name="connsiteX1281" fmla="*/ 1885633 w 6100445"/>
                <a:gd name="connsiteY1281" fmla="*/ 1285812 h 3144964"/>
                <a:gd name="connsiteX1282" fmla="*/ 2006346 w 6100445"/>
                <a:gd name="connsiteY1282" fmla="*/ 1261872 h 3144964"/>
                <a:gd name="connsiteX1283" fmla="*/ 2006346 w 6100445"/>
                <a:gd name="connsiteY1283" fmla="*/ 1509713 h 3144964"/>
                <a:gd name="connsiteX1284" fmla="*/ 2006283 w 6100445"/>
                <a:gd name="connsiteY1284" fmla="*/ 1615313 h 3144964"/>
                <a:gd name="connsiteX1285" fmla="*/ 1840992 w 6100445"/>
                <a:gd name="connsiteY1285" fmla="*/ 1641602 h 3144964"/>
                <a:gd name="connsiteX1286" fmla="*/ 1840992 w 6100445"/>
                <a:gd name="connsiteY1286" fmla="*/ 1547559 h 3144964"/>
                <a:gd name="connsiteX1287" fmla="*/ 2006283 w 6100445"/>
                <a:gd name="connsiteY1287" fmla="*/ 1518221 h 3144964"/>
                <a:gd name="connsiteX1288" fmla="*/ 2006283 w 6100445"/>
                <a:gd name="connsiteY1288" fmla="*/ 1615313 h 3144964"/>
                <a:gd name="connsiteX1289" fmla="*/ 2006283 w 6100445"/>
                <a:gd name="connsiteY1289" fmla="*/ 1692465 h 3144964"/>
                <a:gd name="connsiteX1290" fmla="*/ 1819085 w 6100445"/>
                <a:gd name="connsiteY1290" fmla="*/ 1719897 h 3144964"/>
                <a:gd name="connsiteX1291" fmla="*/ 1819720 w 6100445"/>
                <a:gd name="connsiteY1291" fmla="*/ 1653413 h 3144964"/>
                <a:gd name="connsiteX1292" fmla="*/ 1839532 w 6100445"/>
                <a:gd name="connsiteY1292" fmla="*/ 1650238 h 3144964"/>
                <a:gd name="connsiteX1293" fmla="*/ 1840992 w 6100445"/>
                <a:gd name="connsiteY1293" fmla="*/ 1650238 h 3144964"/>
                <a:gd name="connsiteX1294" fmla="*/ 1840992 w 6100445"/>
                <a:gd name="connsiteY1294" fmla="*/ 1649984 h 3144964"/>
                <a:gd name="connsiteX1295" fmla="*/ 2006283 w 6100445"/>
                <a:gd name="connsiteY1295" fmla="*/ 1623759 h 3144964"/>
                <a:gd name="connsiteX1296" fmla="*/ 2006283 w 6100445"/>
                <a:gd name="connsiteY1296" fmla="*/ 1692465 h 3144964"/>
                <a:gd name="connsiteX1297" fmla="*/ 2006283 w 6100445"/>
                <a:gd name="connsiteY1297" fmla="*/ 1872171 h 3144964"/>
                <a:gd name="connsiteX1298" fmla="*/ 1877187 w 6100445"/>
                <a:gd name="connsiteY1298" fmla="*/ 1888300 h 3144964"/>
                <a:gd name="connsiteX1299" fmla="*/ 1878965 w 6100445"/>
                <a:gd name="connsiteY1299" fmla="*/ 2141728 h 3144964"/>
                <a:gd name="connsiteX1300" fmla="*/ 1841183 w 6100445"/>
                <a:gd name="connsiteY1300" fmla="*/ 2145665 h 3144964"/>
                <a:gd name="connsiteX1301" fmla="*/ 1841183 w 6100445"/>
                <a:gd name="connsiteY1301" fmla="*/ 1725104 h 3144964"/>
                <a:gd name="connsiteX1302" fmla="*/ 2006219 w 6100445"/>
                <a:gd name="connsiteY1302" fmla="*/ 1700911 h 3144964"/>
                <a:gd name="connsiteX1303" fmla="*/ 2006219 w 6100445"/>
                <a:gd name="connsiteY1303" fmla="*/ 1872171 h 3144964"/>
                <a:gd name="connsiteX1304" fmla="*/ 2006283 w 6100445"/>
                <a:gd name="connsiteY1304" fmla="*/ 2128520 h 3144964"/>
                <a:gd name="connsiteX1305" fmla="*/ 1887347 w 6100445"/>
                <a:gd name="connsiteY1305" fmla="*/ 2140839 h 3144964"/>
                <a:gd name="connsiteX1306" fmla="*/ 1885633 w 6100445"/>
                <a:gd name="connsiteY1306" fmla="*/ 1895665 h 3144964"/>
                <a:gd name="connsiteX1307" fmla="*/ 2006346 w 6100445"/>
                <a:gd name="connsiteY1307" fmla="*/ 1880616 h 3144964"/>
                <a:gd name="connsiteX1308" fmla="*/ 2006346 w 6100445"/>
                <a:gd name="connsiteY1308" fmla="*/ 2128520 h 3144964"/>
                <a:gd name="connsiteX1309" fmla="*/ 2006283 w 6100445"/>
                <a:gd name="connsiteY1309" fmla="*/ 2297176 h 3144964"/>
                <a:gd name="connsiteX1310" fmla="*/ 1841246 w 6100445"/>
                <a:gd name="connsiteY1310" fmla="*/ 2309432 h 3144964"/>
                <a:gd name="connsiteX1311" fmla="*/ 1841246 w 6100445"/>
                <a:gd name="connsiteY1311" fmla="*/ 2153920 h 3144964"/>
                <a:gd name="connsiteX1312" fmla="*/ 2006283 w 6100445"/>
                <a:gd name="connsiteY1312" fmla="*/ 2136839 h 3144964"/>
                <a:gd name="connsiteX1313" fmla="*/ 2006283 w 6100445"/>
                <a:gd name="connsiteY1313" fmla="*/ 2297176 h 3144964"/>
                <a:gd name="connsiteX1314" fmla="*/ 2080704 w 6100445"/>
                <a:gd name="connsiteY1314" fmla="*/ 1073721 h 3144964"/>
                <a:gd name="connsiteX1315" fmla="*/ 2080577 w 6100445"/>
                <a:gd name="connsiteY1315" fmla="*/ 1074738 h 3144964"/>
                <a:gd name="connsiteX1316" fmla="*/ 2080577 w 6100445"/>
                <a:gd name="connsiteY1316" fmla="*/ 1603629 h 3144964"/>
                <a:gd name="connsiteX1317" fmla="*/ 2061147 w 6100445"/>
                <a:gd name="connsiteY1317" fmla="*/ 1606677 h 3144964"/>
                <a:gd name="connsiteX1318" fmla="*/ 2061591 w 6100445"/>
                <a:gd name="connsiteY1318" fmla="*/ 1692720 h 3144964"/>
                <a:gd name="connsiteX1319" fmla="*/ 2080768 w 6100445"/>
                <a:gd name="connsiteY1319" fmla="*/ 1689926 h 3144964"/>
                <a:gd name="connsiteX1320" fmla="*/ 2080768 w 6100445"/>
                <a:gd name="connsiteY1320" fmla="*/ 2291397 h 3144964"/>
                <a:gd name="connsiteX1321" fmla="*/ 2084134 w 6100445"/>
                <a:gd name="connsiteY1321" fmla="*/ 2291397 h 3144964"/>
                <a:gd name="connsiteX1322" fmla="*/ 2014601 w 6100445"/>
                <a:gd name="connsiteY1322" fmla="*/ 2296541 h 3144964"/>
                <a:gd name="connsiteX1323" fmla="*/ 2014601 w 6100445"/>
                <a:gd name="connsiteY1323" fmla="*/ 1079690 h 3144964"/>
                <a:gd name="connsiteX1324" fmla="*/ 2055304 w 6100445"/>
                <a:gd name="connsiteY1324" fmla="*/ 1061847 h 3144964"/>
                <a:gd name="connsiteX1325" fmla="*/ 2079244 w 6100445"/>
                <a:gd name="connsiteY1325" fmla="*/ 1068388 h 3144964"/>
                <a:gd name="connsiteX1326" fmla="*/ 2080704 w 6100445"/>
                <a:gd name="connsiteY1326" fmla="*/ 1073721 h 3144964"/>
                <a:gd name="connsiteX1327" fmla="*/ 2297621 w 6100445"/>
                <a:gd name="connsiteY1327" fmla="*/ 1195515 h 3144964"/>
                <a:gd name="connsiteX1328" fmla="*/ 2125853 w 6100445"/>
                <a:gd name="connsiteY1328" fmla="*/ 1229614 h 3144964"/>
                <a:gd name="connsiteX1329" fmla="*/ 2129409 w 6100445"/>
                <a:gd name="connsiteY1329" fmla="*/ 1487869 h 3144964"/>
                <a:gd name="connsiteX1330" fmla="*/ 2088896 w 6100445"/>
                <a:gd name="connsiteY1330" fmla="*/ 1495044 h 3144964"/>
                <a:gd name="connsiteX1331" fmla="*/ 2088896 w 6100445"/>
                <a:gd name="connsiteY1331" fmla="*/ 1143508 h 3144964"/>
                <a:gd name="connsiteX1332" fmla="*/ 2297239 w 6100445"/>
                <a:gd name="connsiteY1332" fmla="*/ 1098740 h 3144964"/>
                <a:gd name="connsiteX1333" fmla="*/ 2297621 w 6100445"/>
                <a:gd name="connsiteY1333" fmla="*/ 1195515 h 3144964"/>
                <a:gd name="connsiteX1334" fmla="*/ 2298636 w 6100445"/>
                <a:gd name="connsiteY1334" fmla="*/ 1457896 h 3144964"/>
                <a:gd name="connsiteX1335" fmla="*/ 2137727 w 6100445"/>
                <a:gd name="connsiteY1335" fmla="*/ 1486408 h 3144964"/>
                <a:gd name="connsiteX1336" fmla="*/ 2134298 w 6100445"/>
                <a:gd name="connsiteY1336" fmla="*/ 1236472 h 3144964"/>
                <a:gd name="connsiteX1337" fmla="*/ 2297684 w 6100445"/>
                <a:gd name="connsiteY1337" fmla="*/ 1204023 h 3144964"/>
                <a:gd name="connsiteX1338" fmla="*/ 2298636 w 6100445"/>
                <a:gd name="connsiteY1338" fmla="*/ 1457896 h 3144964"/>
                <a:gd name="connsiteX1339" fmla="*/ 2299081 w 6100445"/>
                <a:gd name="connsiteY1339" fmla="*/ 1569402 h 3144964"/>
                <a:gd name="connsiteX1340" fmla="*/ 2088896 w 6100445"/>
                <a:gd name="connsiteY1340" fmla="*/ 1602359 h 3144964"/>
                <a:gd name="connsiteX1341" fmla="*/ 2088896 w 6100445"/>
                <a:gd name="connsiteY1341" fmla="*/ 1503553 h 3144964"/>
                <a:gd name="connsiteX1342" fmla="*/ 2298636 w 6100445"/>
                <a:gd name="connsiteY1342" fmla="*/ 1466342 h 3144964"/>
                <a:gd name="connsiteX1343" fmla="*/ 2299081 w 6100445"/>
                <a:gd name="connsiteY1343" fmla="*/ 1569402 h 3144964"/>
                <a:gd name="connsiteX1344" fmla="*/ 2299398 w 6100445"/>
                <a:gd name="connsiteY1344" fmla="*/ 1649476 h 3144964"/>
                <a:gd name="connsiteX1345" fmla="*/ 2069973 w 6100445"/>
                <a:gd name="connsiteY1345" fmla="*/ 1683067 h 3144964"/>
                <a:gd name="connsiteX1346" fmla="*/ 2069592 w 6100445"/>
                <a:gd name="connsiteY1346" fmla="*/ 1613789 h 3144964"/>
                <a:gd name="connsiteX1347" fmla="*/ 2299145 w 6100445"/>
                <a:gd name="connsiteY1347" fmla="*/ 1577784 h 3144964"/>
                <a:gd name="connsiteX1348" fmla="*/ 2299398 w 6100445"/>
                <a:gd name="connsiteY1348" fmla="*/ 1649476 h 3144964"/>
                <a:gd name="connsiteX1349" fmla="*/ 2300097 w 6100445"/>
                <a:gd name="connsiteY1349" fmla="*/ 1835531 h 3144964"/>
                <a:gd name="connsiteX1350" fmla="*/ 2125853 w 6100445"/>
                <a:gd name="connsiteY1350" fmla="*/ 1857248 h 3144964"/>
                <a:gd name="connsiteX1351" fmla="*/ 2129409 w 6100445"/>
                <a:gd name="connsiteY1351" fmla="*/ 2115757 h 3144964"/>
                <a:gd name="connsiteX1352" fmla="*/ 2089150 w 6100445"/>
                <a:gd name="connsiteY1352" fmla="*/ 2119947 h 3144964"/>
                <a:gd name="connsiteX1353" fmla="*/ 2089150 w 6100445"/>
                <a:gd name="connsiteY1353" fmla="*/ 1688719 h 3144964"/>
                <a:gd name="connsiteX1354" fmla="*/ 2299398 w 6100445"/>
                <a:gd name="connsiteY1354" fmla="*/ 1657921 h 3144964"/>
                <a:gd name="connsiteX1355" fmla="*/ 2300097 w 6100445"/>
                <a:gd name="connsiteY1355" fmla="*/ 1835531 h 3144964"/>
                <a:gd name="connsiteX1356" fmla="*/ 2301113 w 6100445"/>
                <a:gd name="connsiteY1356" fmla="*/ 2106295 h 3144964"/>
                <a:gd name="connsiteX1357" fmla="*/ 2300287 w 6100445"/>
                <a:gd name="connsiteY1357" fmla="*/ 2098103 h 3144964"/>
                <a:gd name="connsiteX1358" fmla="*/ 2137727 w 6100445"/>
                <a:gd name="connsiteY1358" fmla="*/ 2114931 h 3144964"/>
                <a:gd name="connsiteX1359" fmla="*/ 2134298 w 6100445"/>
                <a:gd name="connsiteY1359" fmla="*/ 1864614 h 3144964"/>
                <a:gd name="connsiteX1360" fmla="*/ 2300097 w 6100445"/>
                <a:gd name="connsiteY1360" fmla="*/ 1843913 h 3144964"/>
                <a:gd name="connsiteX1361" fmla="*/ 2301113 w 6100445"/>
                <a:gd name="connsiteY1361" fmla="*/ 2106295 h 3144964"/>
                <a:gd name="connsiteX1362" fmla="*/ 2301748 w 6100445"/>
                <a:gd name="connsiteY1362" fmla="*/ 2275205 h 3144964"/>
                <a:gd name="connsiteX1363" fmla="*/ 2089150 w 6100445"/>
                <a:gd name="connsiteY1363" fmla="*/ 2291016 h 3144964"/>
                <a:gd name="connsiteX1364" fmla="*/ 2089150 w 6100445"/>
                <a:gd name="connsiteY1364" fmla="*/ 2128266 h 3144964"/>
                <a:gd name="connsiteX1365" fmla="*/ 2301113 w 6100445"/>
                <a:gd name="connsiteY1365" fmla="*/ 2106295 h 3144964"/>
                <a:gd name="connsiteX1366" fmla="*/ 2301748 w 6100445"/>
                <a:gd name="connsiteY1366" fmla="*/ 2275205 h 3144964"/>
                <a:gd name="connsiteX1367" fmla="*/ 2371344 w 6100445"/>
                <a:gd name="connsiteY1367" fmla="*/ 1005015 h 3144964"/>
                <a:gd name="connsiteX1368" fmla="*/ 2371217 w 6100445"/>
                <a:gd name="connsiteY1368" fmla="*/ 1006030 h 3144964"/>
                <a:gd name="connsiteX1369" fmla="*/ 2371217 w 6100445"/>
                <a:gd name="connsiteY1369" fmla="*/ 1558100 h 3144964"/>
                <a:gd name="connsiteX1370" fmla="*/ 2353183 w 6100445"/>
                <a:gd name="connsiteY1370" fmla="*/ 1560957 h 3144964"/>
                <a:gd name="connsiteX1371" fmla="*/ 2354262 w 6100445"/>
                <a:gd name="connsiteY1371" fmla="*/ 1649857 h 3144964"/>
                <a:gd name="connsiteX1372" fmla="*/ 2371408 w 6100445"/>
                <a:gd name="connsiteY1372" fmla="*/ 1647317 h 3144964"/>
                <a:gd name="connsiteX1373" fmla="*/ 2371408 w 6100445"/>
                <a:gd name="connsiteY1373" fmla="*/ 2269998 h 3144964"/>
                <a:gd name="connsiteX1374" fmla="*/ 2310003 w 6100445"/>
                <a:gd name="connsiteY1374" fmla="*/ 2274570 h 3144964"/>
                <a:gd name="connsiteX1375" fmla="*/ 2305177 w 6100445"/>
                <a:gd name="connsiteY1375" fmla="*/ 1011047 h 3144964"/>
                <a:gd name="connsiteX1376" fmla="*/ 2345881 w 6100445"/>
                <a:gd name="connsiteY1376" fmla="*/ 992378 h 3144964"/>
                <a:gd name="connsiteX1377" fmla="*/ 2369630 w 6100445"/>
                <a:gd name="connsiteY1377" fmla="*/ 999046 h 3144964"/>
                <a:gd name="connsiteX1378" fmla="*/ 2371344 w 6100445"/>
                <a:gd name="connsiteY1378" fmla="*/ 1005015 h 3144964"/>
                <a:gd name="connsiteX1379" fmla="*/ 2604707 w 6100445"/>
                <a:gd name="connsiteY1379" fmla="*/ 1134554 h 3144964"/>
                <a:gd name="connsiteX1380" fmla="*/ 2379599 w 6100445"/>
                <a:gd name="connsiteY1380" fmla="*/ 1179259 h 3144964"/>
                <a:gd name="connsiteX1381" fmla="*/ 2379599 w 6100445"/>
                <a:gd name="connsiteY1381" fmla="*/ 1081024 h 3144964"/>
                <a:gd name="connsiteX1382" fmla="*/ 2604707 w 6100445"/>
                <a:gd name="connsiteY1382" fmla="*/ 1032637 h 3144964"/>
                <a:gd name="connsiteX1383" fmla="*/ 2604707 w 6100445"/>
                <a:gd name="connsiteY1383" fmla="*/ 1134554 h 3144964"/>
                <a:gd name="connsiteX1384" fmla="*/ 2604707 w 6100445"/>
                <a:gd name="connsiteY1384" fmla="*/ 1403604 h 3144964"/>
                <a:gd name="connsiteX1385" fmla="*/ 2379599 w 6100445"/>
                <a:gd name="connsiteY1385" fmla="*/ 1443546 h 3144964"/>
                <a:gd name="connsiteX1386" fmla="*/ 2379599 w 6100445"/>
                <a:gd name="connsiteY1386" fmla="*/ 1187767 h 3144964"/>
                <a:gd name="connsiteX1387" fmla="*/ 2604707 w 6100445"/>
                <a:gd name="connsiteY1387" fmla="*/ 1143064 h 3144964"/>
                <a:gd name="connsiteX1388" fmla="*/ 2604707 w 6100445"/>
                <a:gd name="connsiteY1388" fmla="*/ 1403604 h 3144964"/>
                <a:gd name="connsiteX1389" fmla="*/ 2604707 w 6100445"/>
                <a:gd name="connsiteY1389" fmla="*/ 1521523 h 3144964"/>
                <a:gd name="connsiteX1390" fmla="*/ 2379599 w 6100445"/>
                <a:gd name="connsiteY1390" fmla="*/ 1556829 h 3144964"/>
                <a:gd name="connsiteX1391" fmla="*/ 2379599 w 6100445"/>
                <a:gd name="connsiteY1391" fmla="*/ 1451991 h 3144964"/>
                <a:gd name="connsiteX1392" fmla="*/ 2604707 w 6100445"/>
                <a:gd name="connsiteY1392" fmla="*/ 1412050 h 3144964"/>
                <a:gd name="connsiteX1393" fmla="*/ 2604707 w 6100445"/>
                <a:gd name="connsiteY1393" fmla="*/ 1521523 h 3144964"/>
                <a:gd name="connsiteX1394" fmla="*/ 2604707 w 6100445"/>
                <a:gd name="connsiteY1394" fmla="*/ 1604772 h 3144964"/>
                <a:gd name="connsiteX1395" fmla="*/ 2362518 w 6100445"/>
                <a:gd name="connsiteY1395" fmla="*/ 1640269 h 3144964"/>
                <a:gd name="connsiteX1396" fmla="*/ 2361628 w 6100445"/>
                <a:gd name="connsiteY1396" fmla="*/ 1568069 h 3144964"/>
                <a:gd name="connsiteX1397" fmla="*/ 2604707 w 6100445"/>
                <a:gd name="connsiteY1397" fmla="*/ 1529969 h 3144964"/>
                <a:gd name="connsiteX1398" fmla="*/ 2604707 w 6100445"/>
                <a:gd name="connsiteY1398" fmla="*/ 1604772 h 3144964"/>
                <a:gd name="connsiteX1399" fmla="*/ 2604707 w 6100445"/>
                <a:gd name="connsiteY1399" fmla="*/ 1797495 h 3144964"/>
                <a:gd name="connsiteX1400" fmla="*/ 2379789 w 6100445"/>
                <a:gd name="connsiteY1400" fmla="*/ 1825562 h 3144964"/>
                <a:gd name="connsiteX1401" fmla="*/ 2379789 w 6100445"/>
                <a:gd name="connsiteY1401" fmla="*/ 1646238 h 3144964"/>
                <a:gd name="connsiteX1402" fmla="*/ 2379155 w 6100445"/>
                <a:gd name="connsiteY1402" fmla="*/ 1646238 h 3144964"/>
                <a:gd name="connsiteX1403" fmla="*/ 2604707 w 6100445"/>
                <a:gd name="connsiteY1403" fmla="*/ 1613217 h 3144964"/>
                <a:gd name="connsiteX1404" fmla="*/ 2604707 w 6100445"/>
                <a:gd name="connsiteY1404" fmla="*/ 1797495 h 3144964"/>
                <a:gd name="connsiteX1405" fmla="*/ 2604707 w 6100445"/>
                <a:gd name="connsiteY1405" fmla="*/ 2066544 h 3144964"/>
                <a:gd name="connsiteX1406" fmla="*/ 2379789 w 6100445"/>
                <a:gd name="connsiteY1406" fmla="*/ 2089848 h 3144964"/>
                <a:gd name="connsiteX1407" fmla="*/ 2379789 w 6100445"/>
                <a:gd name="connsiteY1407" fmla="*/ 1833944 h 3144964"/>
                <a:gd name="connsiteX1408" fmla="*/ 2604707 w 6100445"/>
                <a:gd name="connsiteY1408" fmla="*/ 1805877 h 3144964"/>
                <a:gd name="connsiteX1409" fmla="*/ 2604707 w 6100445"/>
                <a:gd name="connsiteY1409" fmla="*/ 2066544 h 3144964"/>
                <a:gd name="connsiteX1410" fmla="*/ 2604707 w 6100445"/>
                <a:gd name="connsiteY1410" fmla="*/ 2252726 h 3144964"/>
                <a:gd name="connsiteX1411" fmla="*/ 2379789 w 6100445"/>
                <a:gd name="connsiteY1411" fmla="*/ 2269427 h 3144964"/>
                <a:gd name="connsiteX1412" fmla="*/ 2379789 w 6100445"/>
                <a:gd name="connsiteY1412" fmla="*/ 2098167 h 3144964"/>
                <a:gd name="connsiteX1413" fmla="*/ 2604707 w 6100445"/>
                <a:gd name="connsiteY1413" fmla="*/ 2074863 h 3144964"/>
                <a:gd name="connsiteX1414" fmla="*/ 2604707 w 6100445"/>
                <a:gd name="connsiteY1414" fmla="*/ 2252726 h 3144964"/>
                <a:gd name="connsiteX1415" fmla="*/ 2946146 w 6100445"/>
                <a:gd name="connsiteY1415" fmla="*/ 1343089 h 3144964"/>
                <a:gd name="connsiteX1416" fmla="*/ 2870073 w 6100445"/>
                <a:gd name="connsiteY1416" fmla="*/ 1356614 h 3144964"/>
                <a:gd name="connsiteX1417" fmla="*/ 2870327 w 6100445"/>
                <a:gd name="connsiteY1417" fmla="*/ 1081913 h 3144964"/>
                <a:gd name="connsiteX1418" fmla="*/ 2687384 w 6100445"/>
                <a:gd name="connsiteY1418" fmla="*/ 1118235 h 3144964"/>
                <a:gd name="connsiteX1419" fmla="*/ 2687384 w 6100445"/>
                <a:gd name="connsiteY1419" fmla="*/ 1014984 h 3144964"/>
                <a:gd name="connsiteX1420" fmla="*/ 2946210 w 6100445"/>
                <a:gd name="connsiteY1420" fmla="*/ 959358 h 3144964"/>
                <a:gd name="connsiteX1421" fmla="*/ 2946210 w 6100445"/>
                <a:gd name="connsiteY1421" fmla="*/ 1343089 h 3144964"/>
                <a:gd name="connsiteX1422" fmla="*/ 2861945 w 6100445"/>
                <a:gd name="connsiteY1422" fmla="*/ 1091946 h 3144964"/>
                <a:gd name="connsiteX1423" fmla="*/ 2861691 w 6100445"/>
                <a:gd name="connsiteY1423" fmla="*/ 1358011 h 3144964"/>
                <a:gd name="connsiteX1424" fmla="*/ 2687320 w 6100445"/>
                <a:gd name="connsiteY1424" fmla="*/ 1388935 h 3144964"/>
                <a:gd name="connsiteX1425" fmla="*/ 2687320 w 6100445"/>
                <a:gd name="connsiteY1425" fmla="*/ 1126617 h 3144964"/>
                <a:gd name="connsiteX1426" fmla="*/ 2861945 w 6100445"/>
                <a:gd name="connsiteY1426" fmla="*/ 1091946 h 3144964"/>
                <a:gd name="connsiteX1427" fmla="*/ 2946146 w 6100445"/>
                <a:gd name="connsiteY1427" fmla="*/ 1554734 h 3144964"/>
                <a:gd name="connsiteX1428" fmla="*/ 2659571 w 6100445"/>
                <a:gd name="connsiteY1428" fmla="*/ 1595247 h 3144964"/>
                <a:gd name="connsiteX1429" fmla="*/ 2659571 w 6100445"/>
                <a:gd name="connsiteY1429" fmla="*/ 1520000 h 3144964"/>
                <a:gd name="connsiteX1430" fmla="*/ 2946146 w 6100445"/>
                <a:gd name="connsiteY1430" fmla="*/ 1476502 h 3144964"/>
                <a:gd name="connsiteX1431" fmla="*/ 2946146 w 6100445"/>
                <a:gd name="connsiteY1431" fmla="*/ 1554734 h 3144964"/>
                <a:gd name="connsiteX1432" fmla="*/ 2946146 w 6100445"/>
                <a:gd name="connsiteY1432" fmla="*/ 2031175 h 3144964"/>
                <a:gd name="connsiteX1433" fmla="*/ 2870073 w 6100445"/>
                <a:gd name="connsiteY1433" fmla="*/ 2039048 h 3144964"/>
                <a:gd name="connsiteX1434" fmla="*/ 2870327 w 6100445"/>
                <a:gd name="connsiteY1434" fmla="*/ 1764347 h 3144964"/>
                <a:gd name="connsiteX1435" fmla="*/ 2687574 w 6100445"/>
                <a:gd name="connsiteY1435" fmla="*/ 1787144 h 3144964"/>
                <a:gd name="connsiteX1436" fmla="*/ 2687574 w 6100445"/>
                <a:gd name="connsiteY1436" fmla="*/ 1604264 h 3144964"/>
                <a:gd name="connsiteX1437" fmla="*/ 2679256 w 6100445"/>
                <a:gd name="connsiteY1437" fmla="*/ 1604264 h 3144964"/>
                <a:gd name="connsiteX1438" fmla="*/ 2679256 w 6100445"/>
                <a:gd name="connsiteY1438" fmla="*/ 2247138 h 3144964"/>
                <a:gd name="connsiteX1439" fmla="*/ 2613088 w 6100445"/>
                <a:gd name="connsiteY1439" fmla="*/ 2252027 h 3144964"/>
                <a:gd name="connsiteX1440" fmla="*/ 2613088 w 6100445"/>
                <a:gd name="connsiteY1440" fmla="*/ 938022 h 3144964"/>
                <a:gd name="connsiteX1441" fmla="*/ 2653792 w 6100445"/>
                <a:gd name="connsiteY1441" fmla="*/ 918718 h 3144964"/>
                <a:gd name="connsiteX1442" fmla="*/ 2677414 w 6100445"/>
                <a:gd name="connsiteY1442" fmla="*/ 925449 h 3144964"/>
                <a:gd name="connsiteX1443" fmla="*/ 2679128 w 6100445"/>
                <a:gd name="connsiteY1443" fmla="*/ 931926 h 3144964"/>
                <a:gd name="connsiteX1444" fmla="*/ 2679001 w 6100445"/>
                <a:gd name="connsiteY1444" fmla="*/ 932942 h 3144964"/>
                <a:gd name="connsiteX1445" fmla="*/ 2679001 w 6100445"/>
                <a:gd name="connsiteY1445" fmla="*/ 1506347 h 3144964"/>
                <a:gd name="connsiteX1446" fmla="*/ 2687320 w 6100445"/>
                <a:gd name="connsiteY1446" fmla="*/ 1506347 h 3144964"/>
                <a:gd name="connsiteX1447" fmla="*/ 2687320 w 6100445"/>
                <a:gd name="connsiteY1447" fmla="*/ 1397445 h 3144964"/>
                <a:gd name="connsiteX1448" fmla="*/ 2946146 w 6100445"/>
                <a:gd name="connsiteY1448" fmla="*/ 1351534 h 3144964"/>
                <a:gd name="connsiteX1449" fmla="*/ 2946146 w 6100445"/>
                <a:gd name="connsiteY1449" fmla="*/ 1467993 h 3144964"/>
                <a:gd name="connsiteX1450" fmla="*/ 2651252 w 6100445"/>
                <a:gd name="connsiteY1450" fmla="*/ 1512760 h 3144964"/>
                <a:gd name="connsiteX1451" fmla="*/ 2651252 w 6100445"/>
                <a:gd name="connsiteY1451" fmla="*/ 1604772 h 3144964"/>
                <a:gd name="connsiteX1452" fmla="*/ 2656014 w 6100445"/>
                <a:gd name="connsiteY1452" fmla="*/ 1604137 h 3144964"/>
                <a:gd name="connsiteX1453" fmla="*/ 2946210 w 6100445"/>
                <a:gd name="connsiteY1453" fmla="*/ 1563116 h 3144964"/>
                <a:gd name="connsiteX1454" fmla="*/ 2946210 w 6100445"/>
                <a:gd name="connsiteY1454" fmla="*/ 2031175 h 3144964"/>
                <a:gd name="connsiteX1455" fmla="*/ 2861945 w 6100445"/>
                <a:gd name="connsiteY1455" fmla="*/ 1773809 h 3144964"/>
                <a:gd name="connsiteX1456" fmla="*/ 2861691 w 6100445"/>
                <a:gd name="connsiteY1456" fmla="*/ 2039938 h 3144964"/>
                <a:gd name="connsiteX1457" fmla="*/ 2687511 w 6100445"/>
                <a:gd name="connsiteY1457" fmla="*/ 2057971 h 3144964"/>
                <a:gd name="connsiteX1458" fmla="*/ 2687511 w 6100445"/>
                <a:gd name="connsiteY1458" fmla="*/ 1795590 h 3144964"/>
                <a:gd name="connsiteX1459" fmla="*/ 2861945 w 6100445"/>
                <a:gd name="connsiteY1459" fmla="*/ 1773809 h 3144964"/>
                <a:gd name="connsiteX1460" fmla="*/ 2946146 w 6100445"/>
                <a:gd name="connsiteY1460" fmla="*/ 2227326 h 3144964"/>
                <a:gd name="connsiteX1461" fmla="*/ 2687574 w 6100445"/>
                <a:gd name="connsiteY1461" fmla="*/ 2246566 h 3144964"/>
                <a:gd name="connsiteX1462" fmla="*/ 2687574 w 6100445"/>
                <a:gd name="connsiteY1462" fmla="*/ 2066353 h 3144964"/>
                <a:gd name="connsiteX1463" fmla="*/ 2946146 w 6100445"/>
                <a:gd name="connsiteY1463" fmla="*/ 2039557 h 3144964"/>
                <a:gd name="connsiteX1464" fmla="*/ 2946146 w 6100445"/>
                <a:gd name="connsiteY1464" fmla="*/ 2227326 h 3144964"/>
                <a:gd name="connsiteX1465" fmla="*/ 3268789 w 6100445"/>
                <a:gd name="connsiteY1465" fmla="*/ 1285812 h 3144964"/>
                <a:gd name="connsiteX1466" fmla="*/ 3187383 w 6100445"/>
                <a:gd name="connsiteY1466" fmla="*/ 1300226 h 3144964"/>
                <a:gd name="connsiteX1467" fmla="*/ 3187383 w 6100445"/>
                <a:gd name="connsiteY1467" fmla="*/ 1018794 h 3144964"/>
                <a:gd name="connsiteX1468" fmla="*/ 3028696 w 6100445"/>
                <a:gd name="connsiteY1468" fmla="*/ 1050290 h 3144964"/>
                <a:gd name="connsiteX1469" fmla="*/ 3028696 w 6100445"/>
                <a:gd name="connsiteY1469" fmla="*/ 941451 h 3144964"/>
                <a:gd name="connsiteX1470" fmla="*/ 3268789 w 6100445"/>
                <a:gd name="connsiteY1470" fmla="*/ 889826 h 3144964"/>
                <a:gd name="connsiteX1471" fmla="*/ 3268789 w 6100445"/>
                <a:gd name="connsiteY1471" fmla="*/ 1285812 h 3144964"/>
                <a:gd name="connsiteX1472" fmla="*/ 3179064 w 6100445"/>
                <a:gd name="connsiteY1472" fmla="*/ 1029017 h 3144964"/>
                <a:gd name="connsiteX1473" fmla="*/ 3179064 w 6100445"/>
                <a:gd name="connsiteY1473" fmla="*/ 1301750 h 3144964"/>
                <a:gd name="connsiteX1474" fmla="*/ 3028760 w 6100445"/>
                <a:gd name="connsiteY1474" fmla="*/ 1328420 h 3144964"/>
                <a:gd name="connsiteX1475" fmla="*/ 3028760 w 6100445"/>
                <a:gd name="connsiteY1475" fmla="*/ 1058863 h 3144964"/>
                <a:gd name="connsiteX1476" fmla="*/ 3179064 w 6100445"/>
                <a:gd name="connsiteY1476" fmla="*/ 1029017 h 3144964"/>
                <a:gd name="connsiteX1477" fmla="*/ 3268789 w 6100445"/>
                <a:gd name="connsiteY1477" fmla="*/ 1417447 h 3144964"/>
                <a:gd name="connsiteX1478" fmla="*/ 3028696 w 6100445"/>
                <a:gd name="connsiteY1478" fmla="*/ 1455102 h 3144964"/>
                <a:gd name="connsiteX1479" fmla="*/ 3028696 w 6100445"/>
                <a:gd name="connsiteY1479" fmla="*/ 1336929 h 3144964"/>
                <a:gd name="connsiteX1480" fmla="*/ 3268789 w 6100445"/>
                <a:gd name="connsiteY1480" fmla="*/ 1294321 h 3144964"/>
                <a:gd name="connsiteX1481" fmla="*/ 3268789 w 6100445"/>
                <a:gd name="connsiteY1481" fmla="*/ 1417447 h 3144964"/>
                <a:gd name="connsiteX1482" fmla="*/ 3268789 w 6100445"/>
                <a:gd name="connsiteY1482" fmla="*/ 1507427 h 3144964"/>
                <a:gd name="connsiteX1483" fmla="*/ 3005836 w 6100445"/>
                <a:gd name="connsiteY1483" fmla="*/ 1545590 h 3144964"/>
                <a:gd name="connsiteX1484" fmla="*/ 3005836 w 6100445"/>
                <a:gd name="connsiteY1484" fmla="*/ 1467040 h 3144964"/>
                <a:gd name="connsiteX1485" fmla="*/ 3268789 w 6100445"/>
                <a:gd name="connsiteY1485" fmla="*/ 1425829 h 3144964"/>
                <a:gd name="connsiteX1486" fmla="*/ 3268789 w 6100445"/>
                <a:gd name="connsiteY1486" fmla="*/ 1507427 h 3144964"/>
                <a:gd name="connsiteX1487" fmla="*/ 3268789 w 6100445"/>
                <a:gd name="connsiteY1487" fmla="*/ 1997773 h 3144964"/>
                <a:gd name="connsiteX1488" fmla="*/ 3187383 w 6100445"/>
                <a:gd name="connsiteY1488" fmla="*/ 2006219 h 3144964"/>
                <a:gd name="connsiteX1489" fmla="*/ 3187383 w 6100445"/>
                <a:gd name="connsiteY1489" fmla="*/ 1724787 h 3144964"/>
                <a:gd name="connsiteX1490" fmla="*/ 3028950 w 6100445"/>
                <a:gd name="connsiteY1490" fmla="*/ 1744535 h 3144964"/>
                <a:gd name="connsiteX1491" fmla="*/ 3028950 w 6100445"/>
                <a:gd name="connsiteY1491" fmla="*/ 1557782 h 3144964"/>
                <a:gd name="connsiteX1492" fmla="*/ 3020632 w 6100445"/>
                <a:gd name="connsiteY1492" fmla="*/ 1557782 h 3144964"/>
                <a:gd name="connsiteX1493" fmla="*/ 3020632 w 6100445"/>
                <a:gd name="connsiteY1493" fmla="*/ 2221802 h 3144964"/>
                <a:gd name="connsiteX1494" fmla="*/ 2954464 w 6100445"/>
                <a:gd name="connsiteY1494" fmla="*/ 2226691 h 3144964"/>
                <a:gd name="connsiteX1495" fmla="*/ 2954464 w 6100445"/>
                <a:gd name="connsiteY1495" fmla="*/ 859980 h 3144964"/>
                <a:gd name="connsiteX1496" fmla="*/ 2995168 w 6100445"/>
                <a:gd name="connsiteY1496" fmla="*/ 839660 h 3144964"/>
                <a:gd name="connsiteX1497" fmla="*/ 3018663 w 6100445"/>
                <a:gd name="connsiteY1497" fmla="*/ 846582 h 3144964"/>
                <a:gd name="connsiteX1498" fmla="*/ 3020568 w 6100445"/>
                <a:gd name="connsiteY1498" fmla="*/ 853694 h 3144964"/>
                <a:gd name="connsiteX1499" fmla="*/ 3020441 w 6100445"/>
                <a:gd name="connsiteY1499" fmla="*/ 854710 h 3144964"/>
                <a:gd name="connsiteX1500" fmla="*/ 3020441 w 6100445"/>
                <a:gd name="connsiteY1500" fmla="*/ 1455229 h 3144964"/>
                <a:gd name="connsiteX1501" fmla="*/ 3027744 w 6100445"/>
                <a:gd name="connsiteY1501" fmla="*/ 1455229 h 3144964"/>
                <a:gd name="connsiteX1502" fmla="*/ 2997581 w 6100445"/>
                <a:gd name="connsiteY1502" fmla="*/ 1459928 h 3144964"/>
                <a:gd name="connsiteX1503" fmla="*/ 2997581 w 6100445"/>
                <a:gd name="connsiteY1503" fmla="*/ 1555242 h 3144964"/>
                <a:gd name="connsiteX1504" fmla="*/ 3268853 w 6100445"/>
                <a:gd name="connsiteY1504" fmla="*/ 1515872 h 3144964"/>
                <a:gd name="connsiteX1505" fmla="*/ 3268853 w 6100445"/>
                <a:gd name="connsiteY1505" fmla="*/ 1997773 h 3144964"/>
                <a:gd name="connsiteX1506" fmla="*/ 3179064 w 6100445"/>
                <a:gd name="connsiteY1506" fmla="*/ 1734248 h 3144964"/>
                <a:gd name="connsiteX1507" fmla="*/ 3179064 w 6100445"/>
                <a:gd name="connsiteY1507" fmla="*/ 2007108 h 3144964"/>
                <a:gd name="connsiteX1508" fmla="*/ 3028950 w 6100445"/>
                <a:gd name="connsiteY1508" fmla="*/ 2022665 h 3144964"/>
                <a:gd name="connsiteX1509" fmla="*/ 3028950 w 6100445"/>
                <a:gd name="connsiteY1509" fmla="*/ 1752981 h 3144964"/>
                <a:gd name="connsiteX1510" fmla="*/ 3179064 w 6100445"/>
                <a:gd name="connsiteY1510" fmla="*/ 1734248 h 3144964"/>
                <a:gd name="connsiteX1511" fmla="*/ 3179064 w 6100445"/>
                <a:gd name="connsiteY1511" fmla="*/ 2132076 h 3144964"/>
                <a:gd name="connsiteX1512" fmla="*/ 3179064 w 6100445"/>
                <a:gd name="connsiteY1512" fmla="*/ 2210054 h 3144964"/>
                <a:gd name="connsiteX1513" fmla="*/ 3028950 w 6100445"/>
                <a:gd name="connsiteY1513" fmla="*/ 2221230 h 3144964"/>
                <a:gd name="connsiteX1514" fmla="*/ 3028950 w 6100445"/>
                <a:gd name="connsiteY1514" fmla="*/ 2031047 h 3144964"/>
                <a:gd name="connsiteX1515" fmla="*/ 3268789 w 6100445"/>
                <a:gd name="connsiteY1515" fmla="*/ 2006219 h 3144964"/>
                <a:gd name="connsiteX1516" fmla="*/ 3268789 w 6100445"/>
                <a:gd name="connsiteY1516" fmla="*/ 2124329 h 3144964"/>
                <a:gd name="connsiteX1517" fmla="*/ 3179064 w 6100445"/>
                <a:gd name="connsiteY1517" fmla="*/ 2132076 h 3144964"/>
                <a:gd name="connsiteX1518" fmla="*/ 3179064 w 6100445"/>
                <a:gd name="connsiteY1518" fmla="*/ 2809050 h 3144964"/>
                <a:gd name="connsiteX1519" fmla="*/ 3037776 w 6100445"/>
                <a:gd name="connsiteY1519" fmla="*/ 2812352 h 3144964"/>
                <a:gd name="connsiteX1520" fmla="*/ 3037776 w 6100445"/>
                <a:gd name="connsiteY1520" fmla="*/ 2319782 h 3144964"/>
                <a:gd name="connsiteX1521" fmla="*/ 3179064 w 6100445"/>
                <a:gd name="connsiteY1521" fmla="*/ 2310321 h 3144964"/>
                <a:gd name="connsiteX1522" fmla="*/ 3179064 w 6100445"/>
                <a:gd name="connsiteY1522" fmla="*/ 2809050 h 3144964"/>
                <a:gd name="connsiteX1523" fmla="*/ 2479993 w 6100445"/>
                <a:gd name="connsiteY1523" fmla="*/ 3010916 h 3144964"/>
                <a:gd name="connsiteX1524" fmla="*/ 2650236 w 6100445"/>
                <a:gd name="connsiteY1524" fmla="*/ 3010916 h 3144964"/>
                <a:gd name="connsiteX1525" fmla="*/ 2650236 w 6100445"/>
                <a:gd name="connsiteY1525" fmla="*/ 2908364 h 3144964"/>
                <a:gd name="connsiteX1526" fmla="*/ 2675636 w 6100445"/>
                <a:gd name="connsiteY1526" fmla="*/ 2908364 h 3144964"/>
                <a:gd name="connsiteX1527" fmla="*/ 2820987 w 6100445"/>
                <a:gd name="connsiteY1527" fmla="*/ 2908364 h 3144964"/>
                <a:gd name="connsiteX1528" fmla="*/ 2820987 w 6100445"/>
                <a:gd name="connsiteY1528" fmla="*/ 2825687 h 3144964"/>
                <a:gd name="connsiteX1529" fmla="*/ 2882456 w 6100445"/>
                <a:gd name="connsiteY1529" fmla="*/ 2824226 h 3144964"/>
                <a:gd name="connsiteX1530" fmla="*/ 2882456 w 6100445"/>
                <a:gd name="connsiteY1530" fmla="*/ 2824226 h 3144964"/>
                <a:gd name="connsiteX1531" fmla="*/ 2974149 w 6100445"/>
                <a:gd name="connsiteY1531" fmla="*/ 2822067 h 3144964"/>
                <a:gd name="connsiteX1532" fmla="*/ 2974149 w 6100445"/>
                <a:gd name="connsiteY1532" fmla="*/ 2822067 h 3144964"/>
                <a:gd name="connsiteX1533" fmla="*/ 3179000 w 6100445"/>
                <a:gd name="connsiteY1533" fmla="*/ 2817305 h 3144964"/>
                <a:gd name="connsiteX1534" fmla="*/ 3179000 w 6100445"/>
                <a:gd name="connsiteY1534" fmla="*/ 2913888 h 3144964"/>
                <a:gd name="connsiteX1535" fmla="*/ 2926842 w 6100445"/>
                <a:gd name="connsiteY1535" fmla="*/ 2913888 h 3144964"/>
                <a:gd name="connsiteX1536" fmla="*/ 2926842 w 6100445"/>
                <a:gd name="connsiteY1536" fmla="*/ 2956115 h 3144964"/>
                <a:gd name="connsiteX1537" fmla="*/ 2812606 w 6100445"/>
                <a:gd name="connsiteY1537" fmla="*/ 2955290 h 3144964"/>
                <a:gd name="connsiteX1538" fmla="*/ 2812606 w 6100445"/>
                <a:gd name="connsiteY1538" fmla="*/ 3001772 h 3144964"/>
                <a:gd name="connsiteX1539" fmla="*/ 2709418 w 6100445"/>
                <a:gd name="connsiteY1539" fmla="*/ 3001010 h 3144964"/>
                <a:gd name="connsiteX1540" fmla="*/ 2709418 w 6100445"/>
                <a:gd name="connsiteY1540" fmla="*/ 3047809 h 3144964"/>
                <a:gd name="connsiteX1541" fmla="*/ 2598293 w 6100445"/>
                <a:gd name="connsiteY1541" fmla="*/ 3046666 h 3144964"/>
                <a:gd name="connsiteX1542" fmla="*/ 2598293 w 6100445"/>
                <a:gd name="connsiteY1542" fmla="*/ 3094482 h 3144964"/>
                <a:gd name="connsiteX1543" fmla="*/ 2479993 w 6100445"/>
                <a:gd name="connsiteY1543" fmla="*/ 3093085 h 3144964"/>
                <a:gd name="connsiteX1544" fmla="*/ 2479993 w 6100445"/>
                <a:gd name="connsiteY1544" fmla="*/ 3010916 h 3144964"/>
                <a:gd name="connsiteX1545" fmla="*/ 2974213 w 6100445"/>
                <a:gd name="connsiteY1545" fmla="*/ 2813812 h 3144964"/>
                <a:gd name="connsiteX1546" fmla="*/ 2974213 w 6100445"/>
                <a:gd name="connsiteY1546" fmla="*/ 2323973 h 3144964"/>
                <a:gd name="connsiteX1547" fmla="*/ 3029458 w 6100445"/>
                <a:gd name="connsiteY1547" fmla="*/ 2320290 h 3144964"/>
                <a:gd name="connsiteX1548" fmla="*/ 3029458 w 6100445"/>
                <a:gd name="connsiteY1548" fmla="*/ 2812542 h 3144964"/>
                <a:gd name="connsiteX1549" fmla="*/ 2974213 w 6100445"/>
                <a:gd name="connsiteY1549" fmla="*/ 2813812 h 3144964"/>
                <a:gd name="connsiteX1550" fmla="*/ 2740533 w 6100445"/>
                <a:gd name="connsiteY1550" fmla="*/ 2819273 h 3144964"/>
                <a:gd name="connsiteX1551" fmla="*/ 2740533 w 6100445"/>
                <a:gd name="connsiteY1551" fmla="*/ 2340229 h 3144964"/>
                <a:gd name="connsiteX1552" fmla="*/ 2882456 w 6100445"/>
                <a:gd name="connsiteY1552" fmla="*/ 2330196 h 3144964"/>
                <a:gd name="connsiteX1553" fmla="*/ 2882456 w 6100445"/>
                <a:gd name="connsiteY1553" fmla="*/ 2815971 h 3144964"/>
                <a:gd name="connsiteX1554" fmla="*/ 2740533 w 6100445"/>
                <a:gd name="connsiteY1554" fmla="*/ 2819273 h 3144964"/>
                <a:gd name="connsiteX1555" fmla="*/ 2812669 w 6100445"/>
                <a:gd name="connsiteY1555" fmla="*/ 2825877 h 3144964"/>
                <a:gd name="connsiteX1556" fmla="*/ 2812669 w 6100445"/>
                <a:gd name="connsiteY1556" fmla="*/ 2899982 h 3144964"/>
                <a:gd name="connsiteX1557" fmla="*/ 2740597 w 6100445"/>
                <a:gd name="connsiteY1557" fmla="*/ 2899982 h 3144964"/>
                <a:gd name="connsiteX1558" fmla="*/ 2740597 w 6100445"/>
                <a:gd name="connsiteY1558" fmla="*/ 2827528 h 3144964"/>
                <a:gd name="connsiteX1559" fmla="*/ 2812669 w 6100445"/>
                <a:gd name="connsiteY1559" fmla="*/ 2825877 h 3144964"/>
                <a:gd name="connsiteX1560" fmla="*/ 2561717 w 6100445"/>
                <a:gd name="connsiteY1560" fmla="*/ 3002661 h 3144964"/>
                <a:gd name="connsiteX1561" fmla="*/ 2561717 w 6100445"/>
                <a:gd name="connsiteY1561" fmla="*/ 2908364 h 3144964"/>
                <a:gd name="connsiteX1562" fmla="*/ 2641918 w 6100445"/>
                <a:gd name="connsiteY1562" fmla="*/ 2908364 h 3144964"/>
                <a:gd name="connsiteX1563" fmla="*/ 2641918 w 6100445"/>
                <a:gd name="connsiteY1563" fmla="*/ 3002597 h 3144964"/>
                <a:gd name="connsiteX1564" fmla="*/ 2561717 w 6100445"/>
                <a:gd name="connsiteY1564" fmla="*/ 3002661 h 3144964"/>
                <a:gd name="connsiteX1565" fmla="*/ 2392362 w 6100445"/>
                <a:gd name="connsiteY1565" fmla="*/ 3012948 h 3144964"/>
                <a:gd name="connsiteX1566" fmla="*/ 2471737 w 6100445"/>
                <a:gd name="connsiteY1566" fmla="*/ 3011043 h 3144964"/>
                <a:gd name="connsiteX1567" fmla="*/ 2471737 w 6100445"/>
                <a:gd name="connsiteY1567" fmla="*/ 3115882 h 3144964"/>
                <a:gd name="connsiteX1568" fmla="*/ 2455672 w 6100445"/>
                <a:gd name="connsiteY1568" fmla="*/ 3115882 h 3144964"/>
                <a:gd name="connsiteX1569" fmla="*/ 2392426 w 6100445"/>
                <a:gd name="connsiteY1569" fmla="*/ 3114993 h 3144964"/>
                <a:gd name="connsiteX1570" fmla="*/ 2392426 w 6100445"/>
                <a:gd name="connsiteY1570" fmla="*/ 3012948 h 3144964"/>
                <a:gd name="connsiteX1571" fmla="*/ 657035 w 6100445"/>
                <a:gd name="connsiteY1571" fmla="*/ 2876169 h 3144964"/>
                <a:gd name="connsiteX1572" fmla="*/ 704024 w 6100445"/>
                <a:gd name="connsiteY1572" fmla="*/ 2875090 h 3144964"/>
                <a:gd name="connsiteX1573" fmla="*/ 704024 w 6100445"/>
                <a:gd name="connsiteY1573" fmla="*/ 2875090 h 3144964"/>
                <a:gd name="connsiteX1574" fmla="*/ 832485 w 6100445"/>
                <a:gd name="connsiteY1574" fmla="*/ 2872105 h 3144964"/>
                <a:gd name="connsiteX1575" fmla="*/ 832485 w 6100445"/>
                <a:gd name="connsiteY1575" fmla="*/ 2872105 h 3144964"/>
                <a:gd name="connsiteX1576" fmla="*/ 908367 w 6100445"/>
                <a:gd name="connsiteY1576" fmla="*/ 2870327 h 3144964"/>
                <a:gd name="connsiteX1577" fmla="*/ 908367 w 6100445"/>
                <a:gd name="connsiteY1577" fmla="*/ 2870327 h 3144964"/>
                <a:gd name="connsiteX1578" fmla="*/ 1035495 w 6100445"/>
                <a:gd name="connsiteY1578" fmla="*/ 2867343 h 3144964"/>
                <a:gd name="connsiteX1579" fmla="*/ 1035495 w 6100445"/>
                <a:gd name="connsiteY1579" fmla="*/ 2867851 h 3144964"/>
                <a:gd name="connsiteX1580" fmla="*/ 1110044 w 6100445"/>
                <a:gd name="connsiteY1580" fmla="*/ 2865691 h 3144964"/>
                <a:gd name="connsiteX1581" fmla="*/ 1110044 w 6100445"/>
                <a:gd name="connsiteY1581" fmla="*/ 2865628 h 3144964"/>
                <a:gd name="connsiteX1582" fmla="*/ 1255586 w 6100445"/>
                <a:gd name="connsiteY1582" fmla="*/ 2862263 h 3144964"/>
                <a:gd name="connsiteX1583" fmla="*/ 1255586 w 6100445"/>
                <a:gd name="connsiteY1583" fmla="*/ 2862326 h 3144964"/>
                <a:gd name="connsiteX1584" fmla="*/ 1328991 w 6100445"/>
                <a:gd name="connsiteY1584" fmla="*/ 2860548 h 3144964"/>
                <a:gd name="connsiteX1585" fmla="*/ 1487932 w 6100445"/>
                <a:gd name="connsiteY1585" fmla="*/ 2856865 h 3144964"/>
                <a:gd name="connsiteX1586" fmla="*/ 1487932 w 6100445"/>
                <a:gd name="connsiteY1586" fmla="*/ 2856865 h 3144964"/>
                <a:gd name="connsiteX1587" fmla="*/ 1571688 w 6100445"/>
                <a:gd name="connsiteY1587" fmla="*/ 2854896 h 3144964"/>
                <a:gd name="connsiteX1588" fmla="*/ 1571688 w 6100445"/>
                <a:gd name="connsiteY1588" fmla="*/ 2854896 h 3144964"/>
                <a:gd name="connsiteX1589" fmla="*/ 1800923 w 6100445"/>
                <a:gd name="connsiteY1589" fmla="*/ 2849563 h 3144964"/>
                <a:gd name="connsiteX1590" fmla="*/ 1803908 w 6100445"/>
                <a:gd name="connsiteY1590" fmla="*/ 2849499 h 3144964"/>
                <a:gd name="connsiteX1591" fmla="*/ 1803908 w 6100445"/>
                <a:gd name="connsiteY1591" fmla="*/ 2849499 h 3144964"/>
                <a:gd name="connsiteX1592" fmla="*/ 1991170 w 6100445"/>
                <a:gd name="connsiteY1592" fmla="*/ 2845118 h 3144964"/>
                <a:gd name="connsiteX1593" fmla="*/ 1991170 w 6100445"/>
                <a:gd name="connsiteY1593" fmla="*/ 2845118 h 3144964"/>
                <a:gd name="connsiteX1594" fmla="*/ 2051812 w 6100445"/>
                <a:gd name="connsiteY1594" fmla="*/ 2843721 h 3144964"/>
                <a:gd name="connsiteX1595" fmla="*/ 2051812 w 6100445"/>
                <a:gd name="connsiteY1595" fmla="*/ 2843721 h 3144964"/>
                <a:gd name="connsiteX1596" fmla="*/ 2125853 w 6100445"/>
                <a:gd name="connsiteY1596" fmla="*/ 2842006 h 3144964"/>
                <a:gd name="connsiteX1597" fmla="*/ 2125853 w 6100445"/>
                <a:gd name="connsiteY1597" fmla="*/ 2842705 h 3144964"/>
                <a:gd name="connsiteX1598" fmla="*/ 2134172 w 6100445"/>
                <a:gd name="connsiteY1598" fmla="*/ 2842705 h 3144964"/>
                <a:gd name="connsiteX1599" fmla="*/ 2134172 w 6100445"/>
                <a:gd name="connsiteY1599" fmla="*/ 2841815 h 3144964"/>
                <a:gd name="connsiteX1600" fmla="*/ 2268601 w 6100445"/>
                <a:gd name="connsiteY1600" fmla="*/ 2838704 h 3144964"/>
                <a:gd name="connsiteX1601" fmla="*/ 2268601 w 6100445"/>
                <a:gd name="connsiteY1601" fmla="*/ 2838704 h 3144964"/>
                <a:gd name="connsiteX1602" fmla="*/ 2342451 w 6100445"/>
                <a:gd name="connsiteY1602" fmla="*/ 2836990 h 3144964"/>
                <a:gd name="connsiteX1603" fmla="*/ 2342451 w 6100445"/>
                <a:gd name="connsiteY1603" fmla="*/ 2836990 h 3144964"/>
                <a:gd name="connsiteX1604" fmla="*/ 2404936 w 6100445"/>
                <a:gd name="connsiteY1604" fmla="*/ 2835529 h 3144964"/>
                <a:gd name="connsiteX1605" fmla="*/ 2404936 w 6100445"/>
                <a:gd name="connsiteY1605" fmla="*/ 2835910 h 3144964"/>
                <a:gd name="connsiteX1606" fmla="*/ 2413254 w 6100445"/>
                <a:gd name="connsiteY1606" fmla="*/ 2835910 h 3144964"/>
                <a:gd name="connsiteX1607" fmla="*/ 2413254 w 6100445"/>
                <a:gd name="connsiteY1607" fmla="*/ 2835339 h 3144964"/>
                <a:gd name="connsiteX1608" fmla="*/ 2669794 w 6100445"/>
                <a:gd name="connsiteY1608" fmla="*/ 2829370 h 3144964"/>
                <a:gd name="connsiteX1609" fmla="*/ 2674430 w 6100445"/>
                <a:gd name="connsiteY1609" fmla="*/ 2829306 h 3144964"/>
                <a:gd name="connsiteX1610" fmla="*/ 2674430 w 6100445"/>
                <a:gd name="connsiteY1610" fmla="*/ 2829306 h 3144964"/>
                <a:gd name="connsiteX1611" fmla="*/ 2732151 w 6100445"/>
                <a:gd name="connsiteY1611" fmla="*/ 2827972 h 3144964"/>
                <a:gd name="connsiteX1612" fmla="*/ 2732151 w 6100445"/>
                <a:gd name="connsiteY1612" fmla="*/ 2900236 h 3144964"/>
                <a:gd name="connsiteX1613" fmla="*/ 2675573 w 6100445"/>
                <a:gd name="connsiteY1613" fmla="*/ 2900236 h 3144964"/>
                <a:gd name="connsiteX1614" fmla="*/ 2641854 w 6100445"/>
                <a:gd name="connsiteY1614" fmla="*/ 2900236 h 3144964"/>
                <a:gd name="connsiteX1615" fmla="*/ 2553335 w 6100445"/>
                <a:gd name="connsiteY1615" fmla="*/ 2900236 h 3144964"/>
                <a:gd name="connsiteX1616" fmla="*/ 2553335 w 6100445"/>
                <a:gd name="connsiteY1616" fmla="*/ 3002852 h 3144964"/>
                <a:gd name="connsiteX1617" fmla="*/ 2471611 w 6100445"/>
                <a:gd name="connsiteY1617" fmla="*/ 3002915 h 3144964"/>
                <a:gd name="connsiteX1618" fmla="*/ 2383917 w 6100445"/>
                <a:gd name="connsiteY1618" fmla="*/ 3005074 h 3144964"/>
                <a:gd name="connsiteX1619" fmla="*/ 2383917 w 6100445"/>
                <a:gd name="connsiteY1619" fmla="*/ 3115056 h 3144964"/>
                <a:gd name="connsiteX1620" fmla="*/ 656971 w 6100445"/>
                <a:gd name="connsiteY1620" fmla="*/ 3090482 h 3144964"/>
                <a:gd name="connsiteX1621" fmla="*/ 656971 w 6100445"/>
                <a:gd name="connsiteY1621" fmla="*/ 2876169 h 3144964"/>
                <a:gd name="connsiteX1622" fmla="*/ 2674493 w 6100445"/>
                <a:gd name="connsiteY1622" fmla="*/ 2820797 h 3144964"/>
                <a:gd name="connsiteX1623" fmla="*/ 2674493 w 6100445"/>
                <a:gd name="connsiteY1623" fmla="*/ 2344865 h 3144964"/>
                <a:gd name="connsiteX1624" fmla="*/ 2732214 w 6100445"/>
                <a:gd name="connsiteY1624" fmla="*/ 2340801 h 3144964"/>
                <a:gd name="connsiteX1625" fmla="*/ 2732214 w 6100445"/>
                <a:gd name="connsiteY1625" fmla="*/ 2819464 h 3144964"/>
                <a:gd name="connsiteX1626" fmla="*/ 2674493 w 6100445"/>
                <a:gd name="connsiteY1626" fmla="*/ 2820797 h 3144964"/>
                <a:gd name="connsiteX1627" fmla="*/ 2413381 w 6100445"/>
                <a:gd name="connsiteY1627" fmla="*/ 2826893 h 3144964"/>
                <a:gd name="connsiteX1628" fmla="*/ 2413381 w 6100445"/>
                <a:gd name="connsiteY1628" fmla="*/ 2361692 h 3144964"/>
                <a:gd name="connsiteX1629" fmla="*/ 2574735 w 6100445"/>
                <a:gd name="connsiteY1629" fmla="*/ 2350834 h 3144964"/>
                <a:gd name="connsiteX1630" fmla="*/ 2574735 w 6100445"/>
                <a:gd name="connsiteY1630" fmla="*/ 2823146 h 3144964"/>
                <a:gd name="connsiteX1631" fmla="*/ 2413381 w 6100445"/>
                <a:gd name="connsiteY1631" fmla="*/ 2826893 h 3144964"/>
                <a:gd name="connsiteX1632" fmla="*/ 2342515 w 6100445"/>
                <a:gd name="connsiteY1632" fmla="*/ 2828544 h 3144964"/>
                <a:gd name="connsiteX1633" fmla="*/ 2342515 w 6100445"/>
                <a:gd name="connsiteY1633" fmla="*/ 2366391 h 3144964"/>
                <a:gd name="connsiteX1634" fmla="*/ 2404999 w 6100445"/>
                <a:gd name="connsiteY1634" fmla="*/ 2362200 h 3144964"/>
                <a:gd name="connsiteX1635" fmla="*/ 2404999 w 6100445"/>
                <a:gd name="connsiteY1635" fmla="*/ 2827084 h 3144964"/>
                <a:gd name="connsiteX1636" fmla="*/ 2342515 w 6100445"/>
                <a:gd name="connsiteY1636" fmla="*/ 2828544 h 3144964"/>
                <a:gd name="connsiteX1637" fmla="*/ 2125916 w 6100445"/>
                <a:gd name="connsiteY1637" fmla="*/ 2387028 h 3144964"/>
                <a:gd name="connsiteX1638" fmla="*/ 2125916 w 6100445"/>
                <a:gd name="connsiteY1638" fmla="*/ 2833624 h 3144964"/>
                <a:gd name="connsiteX1639" fmla="*/ 2051875 w 6100445"/>
                <a:gd name="connsiteY1639" fmla="*/ 2835339 h 3144964"/>
                <a:gd name="connsiteX1640" fmla="*/ 2051875 w 6100445"/>
                <a:gd name="connsiteY1640" fmla="*/ 2385949 h 3144964"/>
                <a:gd name="connsiteX1641" fmla="*/ 2268664 w 6100445"/>
                <a:gd name="connsiteY1641" fmla="*/ 2371408 h 3144964"/>
                <a:gd name="connsiteX1642" fmla="*/ 2268664 w 6100445"/>
                <a:gd name="connsiteY1642" fmla="*/ 2830322 h 3144964"/>
                <a:gd name="connsiteX1643" fmla="*/ 2134235 w 6100445"/>
                <a:gd name="connsiteY1643" fmla="*/ 2833434 h 3144964"/>
                <a:gd name="connsiteX1644" fmla="*/ 2134235 w 6100445"/>
                <a:gd name="connsiteY1644" fmla="*/ 2387028 h 3144964"/>
                <a:gd name="connsiteX1645" fmla="*/ 2125916 w 6100445"/>
                <a:gd name="connsiteY1645" fmla="*/ 2387028 h 3144964"/>
                <a:gd name="connsiteX1646" fmla="*/ 1858327 w 6100445"/>
                <a:gd name="connsiteY1646" fmla="*/ 2406206 h 3144964"/>
                <a:gd name="connsiteX1647" fmla="*/ 1858327 w 6100445"/>
                <a:gd name="connsiteY1647" fmla="*/ 2839784 h 3144964"/>
                <a:gd name="connsiteX1648" fmla="*/ 1803972 w 6100445"/>
                <a:gd name="connsiteY1648" fmla="*/ 2841053 h 3144964"/>
                <a:gd name="connsiteX1649" fmla="*/ 1803972 w 6100445"/>
                <a:gd name="connsiteY1649" fmla="*/ 2402522 h 3144964"/>
                <a:gd name="connsiteX1650" fmla="*/ 1991233 w 6100445"/>
                <a:gd name="connsiteY1650" fmla="*/ 2389950 h 3144964"/>
                <a:gd name="connsiteX1651" fmla="*/ 1991233 w 6100445"/>
                <a:gd name="connsiteY1651" fmla="*/ 2836672 h 3144964"/>
                <a:gd name="connsiteX1652" fmla="*/ 1866646 w 6100445"/>
                <a:gd name="connsiteY1652" fmla="*/ 2839593 h 3144964"/>
                <a:gd name="connsiteX1653" fmla="*/ 1866646 w 6100445"/>
                <a:gd name="connsiteY1653" fmla="*/ 2406206 h 3144964"/>
                <a:gd name="connsiteX1654" fmla="*/ 1858327 w 6100445"/>
                <a:gd name="connsiteY1654" fmla="*/ 2406206 h 3144964"/>
                <a:gd name="connsiteX1655" fmla="*/ 1629156 w 6100445"/>
                <a:gd name="connsiteY1655" fmla="*/ 2844165 h 3144964"/>
                <a:gd name="connsiteX1656" fmla="*/ 1629156 w 6100445"/>
                <a:gd name="connsiteY1656" fmla="*/ 2414334 h 3144964"/>
                <a:gd name="connsiteX1657" fmla="*/ 1728407 w 6100445"/>
                <a:gd name="connsiteY1657" fmla="*/ 2407666 h 3144964"/>
                <a:gd name="connsiteX1658" fmla="*/ 1728407 w 6100445"/>
                <a:gd name="connsiteY1658" fmla="*/ 2842895 h 3144964"/>
                <a:gd name="connsiteX1659" fmla="*/ 1571752 w 6100445"/>
                <a:gd name="connsiteY1659" fmla="*/ 2846578 h 3144964"/>
                <a:gd name="connsiteX1660" fmla="*/ 1571752 w 6100445"/>
                <a:gd name="connsiteY1660" fmla="*/ 2418207 h 3144964"/>
                <a:gd name="connsiteX1661" fmla="*/ 1620837 w 6100445"/>
                <a:gd name="connsiteY1661" fmla="*/ 2414905 h 3144964"/>
                <a:gd name="connsiteX1662" fmla="*/ 1620837 w 6100445"/>
                <a:gd name="connsiteY1662" fmla="*/ 2844165 h 3144964"/>
                <a:gd name="connsiteX1663" fmla="*/ 1629156 w 6100445"/>
                <a:gd name="connsiteY1663" fmla="*/ 2844165 h 3144964"/>
                <a:gd name="connsiteX1664" fmla="*/ 1375347 w 6100445"/>
                <a:gd name="connsiteY1664" fmla="*/ 2436177 h 3144964"/>
                <a:gd name="connsiteX1665" fmla="*/ 1375347 w 6100445"/>
                <a:gd name="connsiteY1665" fmla="*/ 2851150 h 3144964"/>
                <a:gd name="connsiteX1666" fmla="*/ 1331277 w 6100445"/>
                <a:gd name="connsiteY1666" fmla="*/ 2852166 h 3144964"/>
                <a:gd name="connsiteX1667" fmla="*/ 1331277 w 6100445"/>
                <a:gd name="connsiteY1667" fmla="*/ 2434336 h 3144964"/>
                <a:gd name="connsiteX1668" fmla="*/ 1487932 w 6100445"/>
                <a:gd name="connsiteY1668" fmla="*/ 2423795 h 3144964"/>
                <a:gd name="connsiteX1669" fmla="*/ 1487932 w 6100445"/>
                <a:gd name="connsiteY1669" fmla="*/ 2848483 h 3144964"/>
                <a:gd name="connsiteX1670" fmla="*/ 1383665 w 6100445"/>
                <a:gd name="connsiteY1670" fmla="*/ 2850896 h 3144964"/>
                <a:gd name="connsiteX1671" fmla="*/ 1383665 w 6100445"/>
                <a:gd name="connsiteY1671" fmla="*/ 2436114 h 3144964"/>
                <a:gd name="connsiteX1672" fmla="*/ 1375347 w 6100445"/>
                <a:gd name="connsiteY1672" fmla="*/ 2436114 h 3144964"/>
                <a:gd name="connsiteX1673" fmla="*/ 1157224 w 6100445"/>
                <a:gd name="connsiteY1673" fmla="*/ 2854833 h 3144964"/>
                <a:gd name="connsiteX1674" fmla="*/ 1157224 w 6100445"/>
                <a:gd name="connsiteY1674" fmla="*/ 2446020 h 3144964"/>
                <a:gd name="connsiteX1675" fmla="*/ 1255586 w 6100445"/>
                <a:gd name="connsiteY1675" fmla="*/ 2439416 h 3144964"/>
                <a:gd name="connsiteX1676" fmla="*/ 1255586 w 6100445"/>
                <a:gd name="connsiteY1676" fmla="*/ 2853944 h 3144964"/>
                <a:gd name="connsiteX1677" fmla="*/ 1110107 w 6100445"/>
                <a:gd name="connsiteY1677" fmla="*/ 2857309 h 3144964"/>
                <a:gd name="connsiteX1678" fmla="*/ 1113155 w 6100445"/>
                <a:gd name="connsiteY1678" fmla="*/ 2449005 h 3144964"/>
                <a:gd name="connsiteX1679" fmla="*/ 1148906 w 6100445"/>
                <a:gd name="connsiteY1679" fmla="*/ 2446591 h 3144964"/>
                <a:gd name="connsiteX1680" fmla="*/ 1148906 w 6100445"/>
                <a:gd name="connsiteY1680" fmla="*/ 2854833 h 3144964"/>
                <a:gd name="connsiteX1681" fmla="*/ 1157224 w 6100445"/>
                <a:gd name="connsiteY1681" fmla="*/ 2854833 h 3144964"/>
                <a:gd name="connsiteX1682" fmla="*/ 953643 w 6100445"/>
                <a:gd name="connsiteY1682" fmla="*/ 2860929 h 3144964"/>
                <a:gd name="connsiteX1683" fmla="*/ 953643 w 6100445"/>
                <a:gd name="connsiteY1683" fmla="*/ 2460689 h 3144964"/>
                <a:gd name="connsiteX1684" fmla="*/ 1035558 w 6100445"/>
                <a:gd name="connsiteY1684" fmla="*/ 2455545 h 3144964"/>
                <a:gd name="connsiteX1685" fmla="*/ 1035558 w 6100445"/>
                <a:gd name="connsiteY1685" fmla="*/ 2859024 h 3144964"/>
                <a:gd name="connsiteX1686" fmla="*/ 953643 w 6100445"/>
                <a:gd name="connsiteY1686" fmla="*/ 2860929 h 3144964"/>
                <a:gd name="connsiteX1687" fmla="*/ 908431 w 6100445"/>
                <a:gd name="connsiteY1687" fmla="*/ 2862009 h 3144964"/>
                <a:gd name="connsiteX1688" fmla="*/ 908431 w 6100445"/>
                <a:gd name="connsiteY1688" fmla="*/ 2463546 h 3144964"/>
                <a:gd name="connsiteX1689" fmla="*/ 945324 w 6100445"/>
                <a:gd name="connsiteY1689" fmla="*/ 2461196 h 3144964"/>
                <a:gd name="connsiteX1690" fmla="*/ 945324 w 6100445"/>
                <a:gd name="connsiteY1690" fmla="*/ 2861120 h 3144964"/>
                <a:gd name="connsiteX1691" fmla="*/ 908431 w 6100445"/>
                <a:gd name="connsiteY1691" fmla="*/ 2862009 h 3144964"/>
                <a:gd name="connsiteX1692" fmla="*/ 744919 w 6100445"/>
                <a:gd name="connsiteY1692" fmla="*/ 2475675 h 3144964"/>
                <a:gd name="connsiteX1693" fmla="*/ 744919 w 6100445"/>
                <a:gd name="connsiteY1693" fmla="*/ 2865819 h 3144964"/>
                <a:gd name="connsiteX1694" fmla="*/ 704088 w 6100445"/>
                <a:gd name="connsiteY1694" fmla="*/ 2866771 h 3144964"/>
                <a:gd name="connsiteX1695" fmla="*/ 704088 w 6100445"/>
                <a:gd name="connsiteY1695" fmla="*/ 2476437 h 3144964"/>
                <a:gd name="connsiteX1696" fmla="*/ 832548 w 6100445"/>
                <a:gd name="connsiteY1696" fmla="*/ 2467801 h 3144964"/>
                <a:gd name="connsiteX1697" fmla="*/ 832548 w 6100445"/>
                <a:gd name="connsiteY1697" fmla="*/ 2863787 h 3144964"/>
                <a:gd name="connsiteX1698" fmla="*/ 753237 w 6100445"/>
                <a:gd name="connsiteY1698" fmla="*/ 2865628 h 3144964"/>
                <a:gd name="connsiteX1699" fmla="*/ 753237 w 6100445"/>
                <a:gd name="connsiteY1699" fmla="*/ 2475675 h 3144964"/>
                <a:gd name="connsiteX1700" fmla="*/ 744919 w 6100445"/>
                <a:gd name="connsiteY1700" fmla="*/ 2475675 h 3144964"/>
                <a:gd name="connsiteX1701" fmla="*/ 657035 w 6100445"/>
                <a:gd name="connsiteY1701" fmla="*/ 2405825 h 3144964"/>
                <a:gd name="connsiteX1702" fmla="*/ 3179064 w 6100445"/>
                <a:gd name="connsiteY1702" fmla="*/ 2218372 h 3144964"/>
                <a:gd name="connsiteX1703" fmla="*/ 3179064 w 6100445"/>
                <a:gd name="connsiteY1703" fmla="*/ 2301875 h 3144964"/>
                <a:gd name="connsiteX1704" fmla="*/ 2965895 w 6100445"/>
                <a:gd name="connsiteY1704" fmla="*/ 2316163 h 3144964"/>
                <a:gd name="connsiteX1705" fmla="*/ 2965895 w 6100445"/>
                <a:gd name="connsiteY1705" fmla="*/ 2813939 h 3144964"/>
                <a:gd name="connsiteX1706" fmla="*/ 2890837 w 6100445"/>
                <a:gd name="connsiteY1706" fmla="*/ 2815717 h 3144964"/>
                <a:gd name="connsiteX1707" fmla="*/ 2890837 w 6100445"/>
                <a:gd name="connsiteY1707" fmla="*/ 2321179 h 3144964"/>
                <a:gd name="connsiteX1708" fmla="*/ 2666238 w 6100445"/>
                <a:gd name="connsiteY1708" fmla="*/ 2337054 h 3144964"/>
                <a:gd name="connsiteX1709" fmla="*/ 2666238 w 6100445"/>
                <a:gd name="connsiteY1709" fmla="*/ 2820924 h 3144964"/>
                <a:gd name="connsiteX1710" fmla="*/ 2583116 w 6100445"/>
                <a:gd name="connsiteY1710" fmla="*/ 2822512 h 3144964"/>
                <a:gd name="connsiteX1711" fmla="*/ 2583116 w 6100445"/>
                <a:gd name="connsiteY1711" fmla="*/ 2341880 h 3144964"/>
                <a:gd name="connsiteX1712" fmla="*/ 2334260 w 6100445"/>
                <a:gd name="connsiteY1712" fmla="*/ 2358581 h 3144964"/>
                <a:gd name="connsiteX1713" fmla="*/ 2334260 w 6100445"/>
                <a:gd name="connsiteY1713" fmla="*/ 2828671 h 3144964"/>
                <a:gd name="connsiteX1714" fmla="*/ 2277047 w 6100445"/>
                <a:gd name="connsiteY1714" fmla="*/ 2830005 h 3144964"/>
                <a:gd name="connsiteX1715" fmla="*/ 2277047 w 6100445"/>
                <a:gd name="connsiteY1715" fmla="*/ 2362390 h 3144964"/>
                <a:gd name="connsiteX1716" fmla="*/ 2043621 w 6100445"/>
                <a:gd name="connsiteY1716" fmla="*/ 2378075 h 3144964"/>
                <a:gd name="connsiteX1717" fmla="*/ 2043621 w 6100445"/>
                <a:gd name="connsiteY1717" fmla="*/ 2835465 h 3144964"/>
                <a:gd name="connsiteX1718" fmla="*/ 1999615 w 6100445"/>
                <a:gd name="connsiteY1718" fmla="*/ 2836482 h 3144964"/>
                <a:gd name="connsiteX1719" fmla="*/ 1999615 w 6100445"/>
                <a:gd name="connsiteY1719" fmla="*/ 2381059 h 3144964"/>
                <a:gd name="connsiteX1720" fmla="*/ 1795716 w 6100445"/>
                <a:gd name="connsiteY1720" fmla="*/ 2394776 h 3144964"/>
                <a:gd name="connsiteX1721" fmla="*/ 1795716 w 6100445"/>
                <a:gd name="connsiteY1721" fmla="*/ 2841308 h 3144964"/>
                <a:gd name="connsiteX1722" fmla="*/ 1736725 w 6100445"/>
                <a:gd name="connsiteY1722" fmla="*/ 2842577 h 3144964"/>
                <a:gd name="connsiteX1723" fmla="*/ 1736725 w 6100445"/>
                <a:gd name="connsiteY1723" fmla="*/ 2398776 h 3144964"/>
                <a:gd name="connsiteX1724" fmla="*/ 1563434 w 6100445"/>
                <a:gd name="connsiteY1724" fmla="*/ 2410396 h 3144964"/>
                <a:gd name="connsiteX1725" fmla="*/ 1563434 w 6100445"/>
                <a:gd name="connsiteY1725" fmla="*/ 2846705 h 3144964"/>
                <a:gd name="connsiteX1726" fmla="*/ 1496314 w 6100445"/>
                <a:gd name="connsiteY1726" fmla="*/ 2848293 h 3144964"/>
                <a:gd name="connsiteX1727" fmla="*/ 1496314 w 6100445"/>
                <a:gd name="connsiteY1727" fmla="*/ 2414905 h 3144964"/>
                <a:gd name="connsiteX1728" fmla="*/ 1323023 w 6100445"/>
                <a:gd name="connsiteY1728" fmla="*/ 2426526 h 3144964"/>
                <a:gd name="connsiteX1729" fmla="*/ 1323023 w 6100445"/>
                <a:gd name="connsiteY1729" fmla="*/ 2852357 h 3144964"/>
                <a:gd name="connsiteX1730" fmla="*/ 1264031 w 6100445"/>
                <a:gd name="connsiteY1730" fmla="*/ 2853753 h 3144964"/>
                <a:gd name="connsiteX1731" fmla="*/ 1264031 w 6100445"/>
                <a:gd name="connsiteY1731" fmla="*/ 2430526 h 3144964"/>
                <a:gd name="connsiteX1732" fmla="*/ 1104963 w 6100445"/>
                <a:gd name="connsiteY1732" fmla="*/ 2441194 h 3144964"/>
                <a:gd name="connsiteX1733" fmla="*/ 1101852 w 6100445"/>
                <a:gd name="connsiteY1733" fmla="*/ 2857500 h 3144964"/>
                <a:gd name="connsiteX1734" fmla="*/ 1043876 w 6100445"/>
                <a:gd name="connsiteY1734" fmla="*/ 2858834 h 3144964"/>
                <a:gd name="connsiteX1735" fmla="*/ 1043876 w 6100445"/>
                <a:gd name="connsiteY1735" fmla="*/ 2446655 h 3144964"/>
                <a:gd name="connsiteX1736" fmla="*/ 900112 w 6100445"/>
                <a:gd name="connsiteY1736" fmla="*/ 2455736 h 3144964"/>
                <a:gd name="connsiteX1737" fmla="*/ 900112 w 6100445"/>
                <a:gd name="connsiteY1737" fmla="*/ 2862199 h 3144964"/>
                <a:gd name="connsiteX1738" fmla="*/ 840867 w 6100445"/>
                <a:gd name="connsiteY1738" fmla="*/ 2863596 h 3144964"/>
                <a:gd name="connsiteX1739" fmla="*/ 840867 w 6100445"/>
                <a:gd name="connsiteY1739" fmla="*/ 2458911 h 3144964"/>
                <a:gd name="connsiteX1740" fmla="*/ 695770 w 6100445"/>
                <a:gd name="connsiteY1740" fmla="*/ 2468626 h 3144964"/>
                <a:gd name="connsiteX1741" fmla="*/ 695770 w 6100445"/>
                <a:gd name="connsiteY1741" fmla="*/ 2866962 h 3144964"/>
                <a:gd name="connsiteX1742" fmla="*/ 657098 w 6100445"/>
                <a:gd name="connsiteY1742" fmla="*/ 2867851 h 3144964"/>
                <a:gd name="connsiteX1743" fmla="*/ 657098 w 6100445"/>
                <a:gd name="connsiteY1743" fmla="*/ 2405825 h 3144964"/>
                <a:gd name="connsiteX1744" fmla="*/ 225361 w 6100445"/>
                <a:gd name="connsiteY1744" fmla="*/ 2752217 h 3144964"/>
                <a:gd name="connsiteX1745" fmla="*/ 648716 w 6100445"/>
                <a:gd name="connsiteY1745" fmla="*/ 2739644 h 3144964"/>
                <a:gd name="connsiteX1746" fmla="*/ 648716 w 6100445"/>
                <a:gd name="connsiteY1746" fmla="*/ 3044571 h 3144964"/>
                <a:gd name="connsiteX1747" fmla="*/ 225361 w 6100445"/>
                <a:gd name="connsiteY1747" fmla="*/ 3038983 h 3144964"/>
                <a:gd name="connsiteX1748" fmla="*/ 225361 w 6100445"/>
                <a:gd name="connsiteY1748" fmla="*/ 2752217 h 3144964"/>
                <a:gd name="connsiteX1749" fmla="*/ 225361 w 6100445"/>
                <a:gd name="connsiteY1749" fmla="*/ 1487615 h 3144964"/>
                <a:gd name="connsiteX1750" fmla="*/ 279845 w 6100445"/>
                <a:gd name="connsiteY1750" fmla="*/ 1487615 h 3144964"/>
                <a:gd name="connsiteX1751" fmla="*/ 747077 w 6100445"/>
                <a:gd name="connsiteY1751" fmla="*/ 1377125 h 3144964"/>
                <a:gd name="connsiteX1752" fmla="*/ 752348 w 6100445"/>
                <a:gd name="connsiteY1752" fmla="*/ 1879854 h 3144964"/>
                <a:gd name="connsiteX1753" fmla="*/ 752348 w 6100445"/>
                <a:gd name="connsiteY1753" fmla="*/ 1884616 h 3144964"/>
                <a:gd name="connsiteX1754" fmla="*/ 752411 w 6100445"/>
                <a:gd name="connsiteY1754" fmla="*/ 1884616 h 3144964"/>
                <a:gd name="connsiteX1755" fmla="*/ 756348 w 6100445"/>
                <a:gd name="connsiteY1755" fmla="*/ 2256155 h 3144964"/>
                <a:gd name="connsiteX1756" fmla="*/ 756095 w 6100445"/>
                <a:gd name="connsiteY1756" fmla="*/ 2256155 h 3144964"/>
                <a:gd name="connsiteX1757" fmla="*/ 756348 w 6100445"/>
                <a:gd name="connsiteY1757" fmla="*/ 2258632 h 3144964"/>
                <a:gd name="connsiteX1758" fmla="*/ 757682 w 6100445"/>
                <a:gd name="connsiteY1758" fmla="*/ 2387727 h 3144964"/>
                <a:gd name="connsiteX1759" fmla="*/ 766000 w 6100445"/>
                <a:gd name="connsiteY1759" fmla="*/ 2387664 h 3144964"/>
                <a:gd name="connsiteX1760" fmla="*/ 764667 w 6100445"/>
                <a:gd name="connsiteY1760" fmla="*/ 2263648 h 3144964"/>
                <a:gd name="connsiteX1761" fmla="*/ 862774 w 6100445"/>
                <a:gd name="connsiteY1761" fmla="*/ 2253297 h 3144964"/>
                <a:gd name="connsiteX1762" fmla="*/ 862774 w 6100445"/>
                <a:gd name="connsiteY1762" fmla="*/ 2382202 h 3144964"/>
                <a:gd name="connsiteX1763" fmla="*/ 648652 w 6100445"/>
                <a:gd name="connsiteY1763" fmla="*/ 2398141 h 3144964"/>
                <a:gd name="connsiteX1764" fmla="*/ 648652 w 6100445"/>
                <a:gd name="connsiteY1764" fmla="*/ 2731389 h 3144964"/>
                <a:gd name="connsiteX1765" fmla="*/ 225298 w 6100445"/>
                <a:gd name="connsiteY1765" fmla="*/ 2743962 h 3144964"/>
                <a:gd name="connsiteX1766" fmla="*/ 225298 w 6100445"/>
                <a:gd name="connsiteY1766" fmla="*/ 1487615 h 314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</a:cxnLst>
              <a:rect l="l" t="t" r="r" b="b"/>
              <a:pathLst>
                <a:path w="6100445" h="3144964">
                  <a:moveTo>
                    <a:pt x="0" y="1479359"/>
                  </a:moveTo>
                  <a:lnTo>
                    <a:pt x="0" y="1487678"/>
                  </a:lnTo>
                  <a:lnTo>
                    <a:pt x="217043" y="1487615"/>
                  </a:lnTo>
                  <a:lnTo>
                    <a:pt x="217043" y="3047175"/>
                  </a:lnTo>
                  <a:lnTo>
                    <a:pt x="221170" y="3047238"/>
                  </a:lnTo>
                  <a:lnTo>
                    <a:pt x="648779" y="3052890"/>
                  </a:lnTo>
                  <a:lnTo>
                    <a:pt x="648779" y="3098483"/>
                  </a:lnTo>
                  <a:lnTo>
                    <a:pt x="652907" y="3098546"/>
                  </a:lnTo>
                  <a:lnTo>
                    <a:pt x="2384108" y="3123184"/>
                  </a:lnTo>
                  <a:lnTo>
                    <a:pt x="2384108" y="3124200"/>
                  </a:lnTo>
                  <a:lnTo>
                    <a:pt x="2480120" y="3124200"/>
                  </a:lnTo>
                  <a:lnTo>
                    <a:pt x="2480120" y="3101340"/>
                  </a:lnTo>
                  <a:lnTo>
                    <a:pt x="6100382" y="3144965"/>
                  </a:lnTo>
                  <a:lnTo>
                    <a:pt x="6100382" y="3136646"/>
                  </a:lnTo>
                  <a:lnTo>
                    <a:pt x="2606802" y="3094546"/>
                  </a:lnTo>
                  <a:lnTo>
                    <a:pt x="2606802" y="3055049"/>
                  </a:lnTo>
                  <a:lnTo>
                    <a:pt x="6100382" y="3090863"/>
                  </a:lnTo>
                  <a:lnTo>
                    <a:pt x="6100382" y="3082544"/>
                  </a:lnTo>
                  <a:lnTo>
                    <a:pt x="2717927" y="3047873"/>
                  </a:lnTo>
                  <a:lnTo>
                    <a:pt x="2717927" y="3009328"/>
                  </a:lnTo>
                  <a:lnTo>
                    <a:pt x="6100382" y="3034157"/>
                  </a:lnTo>
                  <a:lnTo>
                    <a:pt x="6100382" y="3025839"/>
                  </a:lnTo>
                  <a:lnTo>
                    <a:pt x="2821114" y="3001772"/>
                  </a:lnTo>
                  <a:lnTo>
                    <a:pt x="2821114" y="2963672"/>
                  </a:lnTo>
                  <a:lnTo>
                    <a:pt x="6100382" y="2987358"/>
                  </a:lnTo>
                  <a:lnTo>
                    <a:pt x="6100382" y="2979039"/>
                  </a:lnTo>
                  <a:lnTo>
                    <a:pt x="2935351" y="2956179"/>
                  </a:lnTo>
                  <a:lnTo>
                    <a:pt x="2935351" y="2922270"/>
                  </a:lnTo>
                  <a:lnTo>
                    <a:pt x="3179191" y="2922270"/>
                  </a:lnTo>
                  <a:lnTo>
                    <a:pt x="3183382" y="2922270"/>
                  </a:lnTo>
                  <a:lnTo>
                    <a:pt x="6100255" y="2922270"/>
                  </a:lnTo>
                  <a:lnTo>
                    <a:pt x="6100255" y="2913952"/>
                  </a:lnTo>
                  <a:lnTo>
                    <a:pt x="5217732" y="2913952"/>
                  </a:lnTo>
                  <a:lnTo>
                    <a:pt x="5217732" y="2374075"/>
                  </a:lnTo>
                  <a:cubicBezTo>
                    <a:pt x="5217732" y="2129346"/>
                    <a:pt x="5354574" y="2102930"/>
                    <a:pt x="5413375" y="2102930"/>
                  </a:cubicBezTo>
                  <a:cubicBezTo>
                    <a:pt x="5464937" y="2102930"/>
                    <a:pt x="5503037" y="2136203"/>
                    <a:pt x="5527993" y="2168652"/>
                  </a:cubicBezTo>
                  <a:cubicBezTo>
                    <a:pt x="5503989" y="2144966"/>
                    <a:pt x="5476113" y="2131949"/>
                    <a:pt x="5446522" y="2131949"/>
                  </a:cubicBezTo>
                  <a:cubicBezTo>
                    <a:pt x="5315013" y="2131949"/>
                    <a:pt x="5305171" y="2246313"/>
                    <a:pt x="5305171" y="2420811"/>
                  </a:cubicBezTo>
                  <a:lnTo>
                    <a:pt x="5305171" y="2912427"/>
                  </a:lnTo>
                  <a:lnTo>
                    <a:pt x="5313489" y="2912427"/>
                  </a:lnTo>
                  <a:lnTo>
                    <a:pt x="5313489" y="2420811"/>
                  </a:lnTo>
                  <a:cubicBezTo>
                    <a:pt x="5313489" y="2328037"/>
                    <a:pt x="5317363" y="2256600"/>
                    <a:pt x="5336159" y="2209546"/>
                  </a:cubicBezTo>
                  <a:cubicBezTo>
                    <a:pt x="5355336" y="2161667"/>
                    <a:pt x="5389372" y="2140268"/>
                    <a:pt x="5446459" y="2140268"/>
                  </a:cubicBezTo>
                  <a:cubicBezTo>
                    <a:pt x="5499354" y="2140268"/>
                    <a:pt x="5547106" y="2185607"/>
                    <a:pt x="5574221" y="2261489"/>
                  </a:cubicBezTo>
                  <a:cubicBezTo>
                    <a:pt x="5581269" y="2310575"/>
                    <a:pt x="5578221" y="2348992"/>
                    <a:pt x="5578158" y="2349754"/>
                  </a:cubicBezTo>
                  <a:lnTo>
                    <a:pt x="5578158" y="2912364"/>
                  </a:lnTo>
                  <a:lnTo>
                    <a:pt x="5586476" y="2912364"/>
                  </a:lnTo>
                  <a:lnTo>
                    <a:pt x="5586476" y="2350071"/>
                  </a:lnTo>
                  <a:cubicBezTo>
                    <a:pt x="5586539" y="2349500"/>
                    <a:pt x="5589651" y="2310066"/>
                    <a:pt x="5582348" y="2259647"/>
                  </a:cubicBezTo>
                  <a:lnTo>
                    <a:pt x="5582475" y="2259584"/>
                  </a:lnTo>
                  <a:cubicBezTo>
                    <a:pt x="5582412" y="2259394"/>
                    <a:pt x="5582348" y="2259266"/>
                    <a:pt x="5582285" y="2259076"/>
                  </a:cubicBezTo>
                  <a:cubicBezTo>
                    <a:pt x="5574983" y="2209356"/>
                    <a:pt x="5557457" y="2149031"/>
                    <a:pt x="5516753" y="2104644"/>
                  </a:cubicBezTo>
                  <a:cubicBezTo>
                    <a:pt x="5477828" y="2062163"/>
                    <a:pt x="5424107" y="2040636"/>
                    <a:pt x="5356987" y="2040509"/>
                  </a:cubicBezTo>
                  <a:cubicBezTo>
                    <a:pt x="5356860" y="2040509"/>
                    <a:pt x="5356797" y="2040509"/>
                    <a:pt x="5356670" y="2040509"/>
                  </a:cubicBezTo>
                  <a:cubicBezTo>
                    <a:pt x="5296789" y="2040509"/>
                    <a:pt x="5246942" y="2060829"/>
                    <a:pt x="5208461" y="2100961"/>
                  </a:cubicBezTo>
                  <a:cubicBezTo>
                    <a:pt x="5111560" y="2201990"/>
                    <a:pt x="5118735" y="2397443"/>
                    <a:pt x="5118862" y="2399411"/>
                  </a:cubicBezTo>
                  <a:lnTo>
                    <a:pt x="5118862" y="2912364"/>
                  </a:lnTo>
                  <a:lnTo>
                    <a:pt x="5127181" y="2912364"/>
                  </a:lnTo>
                  <a:lnTo>
                    <a:pt x="5127181" y="2399221"/>
                  </a:lnTo>
                  <a:cubicBezTo>
                    <a:pt x="5127117" y="2397125"/>
                    <a:pt x="5120069" y="2205101"/>
                    <a:pt x="5214493" y="2106676"/>
                  </a:cubicBezTo>
                  <a:cubicBezTo>
                    <a:pt x="5251324" y="2068259"/>
                    <a:pt x="5299202" y="2048827"/>
                    <a:pt x="5356670" y="2048827"/>
                  </a:cubicBezTo>
                  <a:cubicBezTo>
                    <a:pt x="5356797" y="2048827"/>
                    <a:pt x="5356860" y="2048827"/>
                    <a:pt x="5356987" y="2048827"/>
                  </a:cubicBezTo>
                  <a:cubicBezTo>
                    <a:pt x="5421630" y="2048891"/>
                    <a:pt x="5473319" y="2069592"/>
                    <a:pt x="5510594" y="2110232"/>
                  </a:cubicBezTo>
                  <a:cubicBezTo>
                    <a:pt x="5536692" y="2138680"/>
                    <a:pt x="5552885" y="2173986"/>
                    <a:pt x="5562981" y="2208721"/>
                  </a:cubicBezTo>
                  <a:cubicBezTo>
                    <a:pt x="5544630" y="2172843"/>
                    <a:pt x="5495163" y="2094547"/>
                    <a:pt x="5413311" y="2094547"/>
                  </a:cubicBezTo>
                  <a:cubicBezTo>
                    <a:pt x="5351971" y="2094547"/>
                    <a:pt x="5209349" y="2121789"/>
                    <a:pt x="5209349" y="2374011"/>
                  </a:cubicBezTo>
                  <a:lnTo>
                    <a:pt x="5209349" y="2913888"/>
                  </a:lnTo>
                  <a:lnTo>
                    <a:pt x="4677220" y="2913888"/>
                  </a:lnTo>
                  <a:lnTo>
                    <a:pt x="4677220" y="2396300"/>
                  </a:lnTo>
                  <a:cubicBezTo>
                    <a:pt x="4677220" y="2185226"/>
                    <a:pt x="4781360" y="2144141"/>
                    <a:pt x="4842066" y="2138109"/>
                  </a:cubicBezTo>
                  <a:cubicBezTo>
                    <a:pt x="4810570" y="2157540"/>
                    <a:pt x="4758563" y="2211007"/>
                    <a:pt x="4758563" y="2351786"/>
                  </a:cubicBezTo>
                  <a:lnTo>
                    <a:pt x="4758563" y="2911094"/>
                  </a:lnTo>
                  <a:lnTo>
                    <a:pt x="4766882" y="2911094"/>
                  </a:lnTo>
                  <a:lnTo>
                    <a:pt x="4766882" y="2351786"/>
                  </a:lnTo>
                  <a:cubicBezTo>
                    <a:pt x="4766882" y="2183638"/>
                    <a:pt x="4841621" y="2144840"/>
                    <a:pt x="4862512" y="2137283"/>
                  </a:cubicBezTo>
                  <a:cubicBezTo>
                    <a:pt x="4929886" y="2137982"/>
                    <a:pt x="4964430" y="2167700"/>
                    <a:pt x="4978083" y="2183575"/>
                  </a:cubicBezTo>
                  <a:cubicBezTo>
                    <a:pt x="5022342" y="2266188"/>
                    <a:pt x="5014150" y="2371852"/>
                    <a:pt x="5014023" y="2373122"/>
                  </a:cubicBezTo>
                  <a:lnTo>
                    <a:pt x="5014023" y="2911158"/>
                  </a:lnTo>
                  <a:lnTo>
                    <a:pt x="5022342" y="2911158"/>
                  </a:lnTo>
                  <a:lnTo>
                    <a:pt x="5022342" y="2373503"/>
                  </a:lnTo>
                  <a:cubicBezTo>
                    <a:pt x="5022342" y="2373503"/>
                    <a:pt x="5025454" y="2335721"/>
                    <a:pt x="5018786" y="2288096"/>
                  </a:cubicBezTo>
                  <a:cubicBezTo>
                    <a:pt x="5014849" y="2259775"/>
                    <a:pt x="5006849" y="2224151"/>
                    <a:pt x="4990783" y="2190369"/>
                  </a:cubicBezTo>
                  <a:lnTo>
                    <a:pt x="4992624" y="2189353"/>
                  </a:lnTo>
                  <a:cubicBezTo>
                    <a:pt x="4992243" y="2188718"/>
                    <a:pt x="4989767" y="2184273"/>
                    <a:pt x="4984496" y="2178050"/>
                  </a:cubicBezTo>
                  <a:cubicBezTo>
                    <a:pt x="4976559" y="2163572"/>
                    <a:pt x="4967097" y="2149602"/>
                    <a:pt x="4955540" y="2137029"/>
                  </a:cubicBezTo>
                  <a:cubicBezTo>
                    <a:pt x="4919218" y="2097469"/>
                    <a:pt x="4869307" y="2077339"/>
                    <a:pt x="4807331" y="2077276"/>
                  </a:cubicBezTo>
                  <a:cubicBezTo>
                    <a:pt x="4807204" y="2077276"/>
                    <a:pt x="4807141" y="2077276"/>
                    <a:pt x="4807013" y="2077276"/>
                  </a:cubicBezTo>
                  <a:cubicBezTo>
                    <a:pt x="4751705" y="2077276"/>
                    <a:pt x="4705477" y="2096198"/>
                    <a:pt x="4669663" y="2133537"/>
                  </a:cubicBezTo>
                  <a:cubicBezTo>
                    <a:pt x="4577334" y="2229676"/>
                    <a:pt x="4584129" y="2418778"/>
                    <a:pt x="4584192" y="2420620"/>
                  </a:cubicBezTo>
                  <a:lnTo>
                    <a:pt x="4584192" y="2911094"/>
                  </a:lnTo>
                  <a:lnTo>
                    <a:pt x="4592511" y="2911094"/>
                  </a:lnTo>
                  <a:lnTo>
                    <a:pt x="4592511" y="2420430"/>
                  </a:lnTo>
                  <a:cubicBezTo>
                    <a:pt x="4592447" y="2418397"/>
                    <a:pt x="4585780" y="2232851"/>
                    <a:pt x="4675696" y="2139252"/>
                  </a:cubicBezTo>
                  <a:cubicBezTo>
                    <a:pt x="4709922" y="2103628"/>
                    <a:pt x="4754118" y="2085594"/>
                    <a:pt x="4807013" y="2085594"/>
                  </a:cubicBezTo>
                  <a:cubicBezTo>
                    <a:pt x="4807141" y="2085594"/>
                    <a:pt x="4807204" y="2085594"/>
                    <a:pt x="4807331" y="2085594"/>
                  </a:cubicBezTo>
                  <a:cubicBezTo>
                    <a:pt x="4866894" y="2085658"/>
                    <a:pt x="4914710" y="2104834"/>
                    <a:pt x="4949444" y="2142617"/>
                  </a:cubicBezTo>
                  <a:cubicBezTo>
                    <a:pt x="4953762" y="2147316"/>
                    <a:pt x="4957699" y="2152206"/>
                    <a:pt x="4961446" y="2157222"/>
                  </a:cubicBezTo>
                  <a:cubicBezTo>
                    <a:pt x="4941125" y="2143062"/>
                    <a:pt x="4909503" y="2129472"/>
                    <a:pt x="4862703" y="2128965"/>
                  </a:cubicBezTo>
                  <a:lnTo>
                    <a:pt x="4862576" y="2128457"/>
                  </a:lnTo>
                  <a:cubicBezTo>
                    <a:pt x="4862132" y="2128584"/>
                    <a:pt x="4861687" y="2128774"/>
                    <a:pt x="4861179" y="2128901"/>
                  </a:cubicBezTo>
                  <a:cubicBezTo>
                    <a:pt x="4860799" y="2128901"/>
                    <a:pt x="4860481" y="2128901"/>
                    <a:pt x="4860099" y="2128901"/>
                  </a:cubicBezTo>
                  <a:cubicBezTo>
                    <a:pt x="4802632" y="2128901"/>
                    <a:pt x="4668964" y="2155000"/>
                    <a:pt x="4668964" y="2396300"/>
                  </a:cubicBezTo>
                  <a:lnTo>
                    <a:pt x="4668964" y="2913888"/>
                  </a:lnTo>
                  <a:lnTo>
                    <a:pt x="4195128" y="2913888"/>
                  </a:lnTo>
                  <a:lnTo>
                    <a:pt x="4195128" y="2419858"/>
                  </a:lnTo>
                  <a:cubicBezTo>
                    <a:pt x="4195128" y="2219198"/>
                    <a:pt x="4284091" y="2179130"/>
                    <a:pt x="4336733" y="2173034"/>
                  </a:cubicBezTo>
                  <a:cubicBezTo>
                    <a:pt x="4309237" y="2192020"/>
                    <a:pt x="4264660" y="2243455"/>
                    <a:pt x="4264660" y="2377250"/>
                  </a:cubicBezTo>
                  <a:lnTo>
                    <a:pt x="4264660" y="2912682"/>
                  </a:lnTo>
                  <a:lnTo>
                    <a:pt x="4272979" y="2912682"/>
                  </a:lnTo>
                  <a:lnTo>
                    <a:pt x="4272979" y="2377250"/>
                  </a:lnTo>
                  <a:cubicBezTo>
                    <a:pt x="4272979" y="2217039"/>
                    <a:pt x="4337050" y="2179574"/>
                    <a:pt x="4355465" y="2172145"/>
                  </a:cubicBezTo>
                  <a:cubicBezTo>
                    <a:pt x="4413504" y="2172843"/>
                    <a:pt x="4443222" y="2200783"/>
                    <a:pt x="4455033" y="2215959"/>
                  </a:cubicBezTo>
                  <a:cubicBezTo>
                    <a:pt x="4493514" y="2295081"/>
                    <a:pt x="4486466" y="2396427"/>
                    <a:pt x="4486402" y="2397696"/>
                  </a:cubicBezTo>
                  <a:lnTo>
                    <a:pt x="4486402" y="2912682"/>
                  </a:lnTo>
                  <a:lnTo>
                    <a:pt x="4494721" y="2912682"/>
                  </a:lnTo>
                  <a:lnTo>
                    <a:pt x="4494721" y="2398014"/>
                  </a:lnTo>
                  <a:cubicBezTo>
                    <a:pt x="4494721" y="2397951"/>
                    <a:pt x="4497514" y="2359851"/>
                    <a:pt x="4491164" y="2312480"/>
                  </a:cubicBezTo>
                  <a:cubicBezTo>
                    <a:pt x="4487609" y="2286127"/>
                    <a:pt x="4480623" y="2253615"/>
                    <a:pt x="4467288" y="2222690"/>
                  </a:cubicBezTo>
                  <a:lnTo>
                    <a:pt x="4468939" y="2221865"/>
                  </a:lnTo>
                  <a:cubicBezTo>
                    <a:pt x="4468622" y="2221230"/>
                    <a:pt x="4466463" y="2216976"/>
                    <a:pt x="4461891" y="2211007"/>
                  </a:cubicBezTo>
                  <a:cubicBezTo>
                    <a:pt x="4453699" y="2194496"/>
                    <a:pt x="4443539" y="2178749"/>
                    <a:pt x="4430839" y="2164969"/>
                  </a:cubicBezTo>
                  <a:cubicBezTo>
                    <a:pt x="4399788" y="2131377"/>
                    <a:pt x="4358323" y="2114359"/>
                    <a:pt x="4307586" y="2114233"/>
                  </a:cubicBezTo>
                  <a:cubicBezTo>
                    <a:pt x="4307523" y="2114233"/>
                    <a:pt x="4307396" y="2114233"/>
                    <a:pt x="4307332" y="2114233"/>
                  </a:cubicBezTo>
                  <a:cubicBezTo>
                    <a:pt x="4262247" y="2114233"/>
                    <a:pt x="4224020" y="2130171"/>
                    <a:pt x="4193731" y="2161603"/>
                  </a:cubicBezTo>
                  <a:cubicBezTo>
                    <a:pt x="4148391" y="2208657"/>
                    <a:pt x="4128961" y="2282762"/>
                    <a:pt x="4120642" y="2336673"/>
                  </a:cubicBezTo>
                  <a:cubicBezTo>
                    <a:pt x="4111688" y="2394839"/>
                    <a:pt x="4113339" y="2442655"/>
                    <a:pt x="4113403" y="2443099"/>
                  </a:cubicBezTo>
                  <a:lnTo>
                    <a:pt x="4113403" y="2912618"/>
                  </a:lnTo>
                  <a:lnTo>
                    <a:pt x="4121722" y="2912618"/>
                  </a:lnTo>
                  <a:lnTo>
                    <a:pt x="4121722" y="2442909"/>
                  </a:lnTo>
                  <a:cubicBezTo>
                    <a:pt x="4121658" y="2440877"/>
                    <a:pt x="4115625" y="2254504"/>
                    <a:pt x="4199763" y="2167319"/>
                  </a:cubicBezTo>
                  <a:cubicBezTo>
                    <a:pt x="4228401" y="2137601"/>
                    <a:pt x="4264597" y="2122551"/>
                    <a:pt x="4307332" y="2122551"/>
                  </a:cubicBezTo>
                  <a:cubicBezTo>
                    <a:pt x="4307396" y="2122551"/>
                    <a:pt x="4307523" y="2122551"/>
                    <a:pt x="4307586" y="2122551"/>
                  </a:cubicBezTo>
                  <a:cubicBezTo>
                    <a:pt x="4355910" y="2122615"/>
                    <a:pt x="4395343" y="2138744"/>
                    <a:pt x="4424744" y="2170557"/>
                  </a:cubicBezTo>
                  <a:cubicBezTo>
                    <a:pt x="4430141" y="2176399"/>
                    <a:pt x="4435094" y="2182686"/>
                    <a:pt x="4439603" y="2189290"/>
                  </a:cubicBezTo>
                  <a:cubicBezTo>
                    <a:pt x="4421759" y="2176209"/>
                    <a:pt x="4394708" y="2164144"/>
                    <a:pt x="4355401" y="2163763"/>
                  </a:cubicBezTo>
                  <a:lnTo>
                    <a:pt x="4355274" y="2163318"/>
                  </a:lnTo>
                  <a:cubicBezTo>
                    <a:pt x="4354957" y="2163445"/>
                    <a:pt x="4354576" y="2163572"/>
                    <a:pt x="4354195" y="2163699"/>
                  </a:cubicBezTo>
                  <a:cubicBezTo>
                    <a:pt x="4353941" y="2163699"/>
                    <a:pt x="4353687" y="2163699"/>
                    <a:pt x="4353370" y="2163699"/>
                  </a:cubicBezTo>
                  <a:cubicBezTo>
                    <a:pt x="4303332" y="2163699"/>
                    <a:pt x="4186936" y="2188655"/>
                    <a:pt x="4186936" y="2419858"/>
                  </a:cubicBezTo>
                  <a:lnTo>
                    <a:pt x="4186936" y="2913888"/>
                  </a:lnTo>
                  <a:lnTo>
                    <a:pt x="4028440" y="2913888"/>
                  </a:lnTo>
                  <a:lnTo>
                    <a:pt x="4028440" y="2418778"/>
                  </a:lnTo>
                  <a:cubicBezTo>
                    <a:pt x="4028758" y="2414207"/>
                    <a:pt x="4034663" y="2325307"/>
                    <a:pt x="4003611" y="2249869"/>
                  </a:cubicBezTo>
                  <a:lnTo>
                    <a:pt x="4004945" y="2249234"/>
                  </a:lnTo>
                  <a:cubicBezTo>
                    <a:pt x="4004691" y="2248662"/>
                    <a:pt x="4002849" y="2244852"/>
                    <a:pt x="3999039" y="2239518"/>
                  </a:cubicBezTo>
                  <a:cubicBezTo>
                    <a:pt x="3990785" y="2221928"/>
                    <a:pt x="3980371" y="2205355"/>
                    <a:pt x="3967162" y="2191131"/>
                  </a:cubicBezTo>
                  <a:cubicBezTo>
                    <a:pt x="3939159" y="2160969"/>
                    <a:pt x="3902265" y="2145665"/>
                    <a:pt x="3857561" y="2145602"/>
                  </a:cubicBezTo>
                  <a:cubicBezTo>
                    <a:pt x="3857498" y="2145602"/>
                    <a:pt x="3857371" y="2145602"/>
                    <a:pt x="3857308" y="2145602"/>
                  </a:cubicBezTo>
                  <a:cubicBezTo>
                    <a:pt x="3817620" y="2145602"/>
                    <a:pt x="3783774" y="2159826"/>
                    <a:pt x="3756660" y="2187956"/>
                  </a:cubicBezTo>
                  <a:cubicBezTo>
                    <a:pt x="3713607" y="2232533"/>
                    <a:pt x="3695128" y="2304859"/>
                    <a:pt x="3687255" y="2357628"/>
                  </a:cubicBezTo>
                  <a:cubicBezTo>
                    <a:pt x="3678746" y="2414588"/>
                    <a:pt x="3680333" y="2461768"/>
                    <a:pt x="3680333" y="2462213"/>
                  </a:cubicBezTo>
                  <a:lnTo>
                    <a:pt x="3680333" y="2913888"/>
                  </a:lnTo>
                  <a:lnTo>
                    <a:pt x="3597847" y="2913888"/>
                  </a:lnTo>
                  <a:lnTo>
                    <a:pt x="3597847" y="2451100"/>
                  </a:lnTo>
                  <a:cubicBezTo>
                    <a:pt x="3597973" y="2450021"/>
                    <a:pt x="3600386" y="2416810"/>
                    <a:pt x="3594608" y="2374202"/>
                  </a:cubicBezTo>
                  <a:cubicBezTo>
                    <a:pt x="3591370" y="2350326"/>
                    <a:pt x="3585020" y="2320798"/>
                    <a:pt x="3572764" y="2292731"/>
                  </a:cubicBezTo>
                  <a:lnTo>
                    <a:pt x="3574288" y="2291969"/>
                  </a:lnTo>
                  <a:cubicBezTo>
                    <a:pt x="3574034" y="2291397"/>
                    <a:pt x="3572002" y="2287588"/>
                    <a:pt x="3567938" y="2282253"/>
                  </a:cubicBezTo>
                  <a:cubicBezTo>
                    <a:pt x="3560572" y="2267521"/>
                    <a:pt x="3551491" y="2253488"/>
                    <a:pt x="3540061" y="2241169"/>
                  </a:cubicBezTo>
                  <a:cubicBezTo>
                    <a:pt x="3511613" y="2210435"/>
                    <a:pt x="3473577" y="2194814"/>
                    <a:pt x="3426968" y="2194751"/>
                  </a:cubicBezTo>
                  <a:cubicBezTo>
                    <a:pt x="3426905" y="2194751"/>
                    <a:pt x="3426841" y="2194751"/>
                    <a:pt x="3426714" y="2194751"/>
                  </a:cubicBezTo>
                  <a:cubicBezTo>
                    <a:pt x="3385248" y="2194751"/>
                    <a:pt x="3350197" y="2209356"/>
                    <a:pt x="3322447" y="2238121"/>
                  </a:cubicBezTo>
                  <a:cubicBezTo>
                    <a:pt x="3281362" y="2280793"/>
                    <a:pt x="3263773" y="2347595"/>
                    <a:pt x="3256216" y="2396109"/>
                  </a:cubicBezTo>
                  <a:cubicBezTo>
                    <a:pt x="3248088" y="2448433"/>
                    <a:pt x="3249612" y="2491486"/>
                    <a:pt x="3249676" y="2491867"/>
                  </a:cubicBezTo>
                  <a:lnTo>
                    <a:pt x="3249676" y="2913888"/>
                  </a:lnTo>
                  <a:lnTo>
                    <a:pt x="3187446" y="2913888"/>
                  </a:lnTo>
                  <a:lnTo>
                    <a:pt x="3187446" y="2139696"/>
                  </a:lnTo>
                  <a:lnTo>
                    <a:pt x="4221480" y="2049971"/>
                  </a:lnTo>
                  <a:lnTo>
                    <a:pt x="4221480" y="2050161"/>
                  </a:lnTo>
                  <a:lnTo>
                    <a:pt x="4229798" y="2050161"/>
                  </a:lnTo>
                  <a:lnTo>
                    <a:pt x="4229798" y="2049272"/>
                  </a:lnTo>
                  <a:lnTo>
                    <a:pt x="4249737" y="2047558"/>
                  </a:lnTo>
                  <a:lnTo>
                    <a:pt x="4253039" y="2047558"/>
                  </a:lnTo>
                  <a:lnTo>
                    <a:pt x="4253039" y="2047303"/>
                  </a:lnTo>
                  <a:lnTo>
                    <a:pt x="5250624" y="1960753"/>
                  </a:lnTo>
                  <a:lnTo>
                    <a:pt x="5256339" y="1960753"/>
                  </a:lnTo>
                  <a:lnTo>
                    <a:pt x="5256339" y="1960245"/>
                  </a:lnTo>
                  <a:lnTo>
                    <a:pt x="6100255" y="1887029"/>
                  </a:lnTo>
                  <a:lnTo>
                    <a:pt x="6100255" y="1878647"/>
                  </a:lnTo>
                  <a:lnTo>
                    <a:pt x="6082411" y="1880171"/>
                  </a:lnTo>
                  <a:lnTo>
                    <a:pt x="6082411" y="1672781"/>
                  </a:lnTo>
                  <a:lnTo>
                    <a:pt x="6100255" y="1670876"/>
                  </a:lnTo>
                  <a:lnTo>
                    <a:pt x="6100255" y="1662494"/>
                  </a:lnTo>
                  <a:lnTo>
                    <a:pt x="6082411" y="1664398"/>
                  </a:lnTo>
                  <a:lnTo>
                    <a:pt x="6082411" y="1663700"/>
                  </a:lnTo>
                  <a:lnTo>
                    <a:pt x="6074093" y="1663700"/>
                  </a:lnTo>
                  <a:lnTo>
                    <a:pt x="6074093" y="1665288"/>
                  </a:lnTo>
                  <a:lnTo>
                    <a:pt x="6049709" y="1667891"/>
                  </a:lnTo>
                  <a:lnTo>
                    <a:pt x="6049709" y="1667002"/>
                  </a:lnTo>
                  <a:lnTo>
                    <a:pt x="6041390" y="1667002"/>
                  </a:lnTo>
                  <a:lnTo>
                    <a:pt x="6041390" y="1668780"/>
                  </a:lnTo>
                  <a:lnTo>
                    <a:pt x="6017006" y="1671384"/>
                  </a:lnTo>
                  <a:lnTo>
                    <a:pt x="6017006" y="1670304"/>
                  </a:lnTo>
                  <a:lnTo>
                    <a:pt x="6008687" y="1670304"/>
                  </a:lnTo>
                  <a:lnTo>
                    <a:pt x="6008687" y="1672272"/>
                  </a:lnTo>
                  <a:lnTo>
                    <a:pt x="5984304" y="1674876"/>
                  </a:lnTo>
                  <a:lnTo>
                    <a:pt x="5984304" y="1673606"/>
                  </a:lnTo>
                  <a:lnTo>
                    <a:pt x="5975985" y="1673606"/>
                  </a:lnTo>
                  <a:lnTo>
                    <a:pt x="5975985" y="1675765"/>
                  </a:lnTo>
                  <a:lnTo>
                    <a:pt x="5955030" y="1677988"/>
                  </a:lnTo>
                  <a:lnTo>
                    <a:pt x="5955030" y="1586484"/>
                  </a:lnTo>
                  <a:lnTo>
                    <a:pt x="6100318" y="1569529"/>
                  </a:lnTo>
                  <a:lnTo>
                    <a:pt x="6100318" y="1561147"/>
                  </a:lnTo>
                  <a:lnTo>
                    <a:pt x="5955030" y="1578102"/>
                  </a:lnTo>
                  <a:lnTo>
                    <a:pt x="5955030" y="1496187"/>
                  </a:lnTo>
                  <a:lnTo>
                    <a:pt x="6099493" y="1479296"/>
                  </a:lnTo>
                  <a:lnTo>
                    <a:pt x="6099493" y="1484376"/>
                  </a:lnTo>
                  <a:lnTo>
                    <a:pt x="6100318" y="1484376"/>
                  </a:lnTo>
                  <a:lnTo>
                    <a:pt x="6100318" y="887222"/>
                  </a:lnTo>
                  <a:lnTo>
                    <a:pt x="6099493" y="887222"/>
                  </a:lnTo>
                  <a:lnTo>
                    <a:pt x="6099493" y="889952"/>
                  </a:lnTo>
                  <a:cubicBezTo>
                    <a:pt x="5982589" y="915543"/>
                    <a:pt x="5954903" y="1022731"/>
                    <a:pt x="5948553" y="1064323"/>
                  </a:cubicBezTo>
                  <a:lnTo>
                    <a:pt x="5941632" y="1065466"/>
                  </a:lnTo>
                  <a:lnTo>
                    <a:pt x="5942965" y="1073658"/>
                  </a:lnTo>
                  <a:lnTo>
                    <a:pt x="5947410" y="1072959"/>
                  </a:lnTo>
                  <a:cubicBezTo>
                    <a:pt x="5946838" y="1077849"/>
                    <a:pt x="5946711" y="1080707"/>
                    <a:pt x="5946711" y="1080960"/>
                  </a:cubicBezTo>
                  <a:lnTo>
                    <a:pt x="5946711" y="1215200"/>
                  </a:lnTo>
                  <a:lnTo>
                    <a:pt x="5941632" y="1216025"/>
                  </a:lnTo>
                  <a:lnTo>
                    <a:pt x="5942965" y="1224216"/>
                  </a:lnTo>
                  <a:lnTo>
                    <a:pt x="5946711" y="1223582"/>
                  </a:lnTo>
                  <a:lnTo>
                    <a:pt x="5946711" y="1364171"/>
                  </a:lnTo>
                  <a:lnTo>
                    <a:pt x="5941632" y="1364996"/>
                  </a:lnTo>
                  <a:lnTo>
                    <a:pt x="5942965" y="1373188"/>
                  </a:lnTo>
                  <a:lnTo>
                    <a:pt x="5946711" y="1372616"/>
                  </a:lnTo>
                  <a:lnTo>
                    <a:pt x="5946711" y="1676845"/>
                  </a:lnTo>
                  <a:lnTo>
                    <a:pt x="5943283" y="1676845"/>
                  </a:lnTo>
                  <a:lnTo>
                    <a:pt x="5943283" y="1679194"/>
                  </a:lnTo>
                  <a:lnTo>
                    <a:pt x="5918898" y="1681797"/>
                  </a:lnTo>
                  <a:lnTo>
                    <a:pt x="5918898" y="1680146"/>
                  </a:lnTo>
                  <a:lnTo>
                    <a:pt x="5910580" y="1680146"/>
                  </a:lnTo>
                  <a:lnTo>
                    <a:pt x="5910580" y="1682687"/>
                  </a:lnTo>
                  <a:lnTo>
                    <a:pt x="5886196" y="1685290"/>
                  </a:lnTo>
                  <a:lnTo>
                    <a:pt x="5886196" y="1683448"/>
                  </a:lnTo>
                  <a:lnTo>
                    <a:pt x="5877878" y="1683448"/>
                  </a:lnTo>
                  <a:lnTo>
                    <a:pt x="5877878" y="1686242"/>
                  </a:lnTo>
                  <a:lnTo>
                    <a:pt x="5853494" y="1688846"/>
                  </a:lnTo>
                  <a:lnTo>
                    <a:pt x="5853494" y="1686751"/>
                  </a:lnTo>
                  <a:lnTo>
                    <a:pt x="5845175" y="1686751"/>
                  </a:lnTo>
                  <a:lnTo>
                    <a:pt x="5845175" y="1689735"/>
                  </a:lnTo>
                  <a:lnTo>
                    <a:pt x="5820791" y="1692339"/>
                  </a:lnTo>
                  <a:lnTo>
                    <a:pt x="5820791" y="1690052"/>
                  </a:lnTo>
                  <a:lnTo>
                    <a:pt x="5812473" y="1690052"/>
                  </a:lnTo>
                  <a:lnTo>
                    <a:pt x="5812473" y="1693227"/>
                  </a:lnTo>
                  <a:lnTo>
                    <a:pt x="5789994" y="1695640"/>
                  </a:lnTo>
                  <a:lnTo>
                    <a:pt x="5789994" y="363347"/>
                  </a:lnTo>
                  <a:lnTo>
                    <a:pt x="6100445" y="295021"/>
                  </a:lnTo>
                  <a:lnTo>
                    <a:pt x="6100445" y="286512"/>
                  </a:lnTo>
                  <a:lnTo>
                    <a:pt x="5789994" y="354838"/>
                  </a:lnTo>
                  <a:lnTo>
                    <a:pt x="5789994" y="40449"/>
                  </a:lnTo>
                  <a:cubicBezTo>
                    <a:pt x="5790565" y="37782"/>
                    <a:pt x="5792216" y="27114"/>
                    <a:pt x="5784660" y="17272"/>
                  </a:cubicBezTo>
                  <a:cubicBezTo>
                    <a:pt x="5775897" y="5779"/>
                    <a:pt x="5758498" y="0"/>
                    <a:pt x="5732907" y="0"/>
                  </a:cubicBezTo>
                  <a:cubicBezTo>
                    <a:pt x="5667502" y="0"/>
                    <a:pt x="5657786" y="46736"/>
                    <a:pt x="5657724" y="47180"/>
                  </a:cubicBezTo>
                  <a:lnTo>
                    <a:pt x="5657660" y="47942"/>
                  </a:lnTo>
                  <a:lnTo>
                    <a:pt x="5657660" y="383921"/>
                  </a:lnTo>
                  <a:lnTo>
                    <a:pt x="5224018" y="479298"/>
                  </a:lnTo>
                  <a:lnTo>
                    <a:pt x="5224018" y="183451"/>
                  </a:lnTo>
                  <a:cubicBezTo>
                    <a:pt x="5224526" y="180276"/>
                    <a:pt x="5227130" y="160782"/>
                    <a:pt x="5214557" y="145542"/>
                  </a:cubicBezTo>
                  <a:cubicBezTo>
                    <a:pt x="5204841" y="133731"/>
                    <a:pt x="5188839" y="127762"/>
                    <a:pt x="5166995" y="127762"/>
                  </a:cubicBezTo>
                  <a:cubicBezTo>
                    <a:pt x="5101590" y="127762"/>
                    <a:pt x="5091874" y="172339"/>
                    <a:pt x="5091811" y="172783"/>
                  </a:cubicBezTo>
                  <a:lnTo>
                    <a:pt x="5091748" y="173609"/>
                  </a:lnTo>
                  <a:lnTo>
                    <a:pt x="5091748" y="508381"/>
                  </a:lnTo>
                  <a:lnTo>
                    <a:pt x="4687316" y="597345"/>
                  </a:lnTo>
                  <a:lnTo>
                    <a:pt x="4687316" y="326263"/>
                  </a:lnTo>
                  <a:cubicBezTo>
                    <a:pt x="4687761" y="323151"/>
                    <a:pt x="4690237" y="302895"/>
                    <a:pt x="4677664" y="287973"/>
                  </a:cubicBezTo>
                  <a:cubicBezTo>
                    <a:pt x="4669028" y="277685"/>
                    <a:pt x="4655439" y="272479"/>
                    <a:pt x="4637405" y="272479"/>
                  </a:cubicBezTo>
                  <a:cubicBezTo>
                    <a:pt x="4580255" y="272479"/>
                    <a:pt x="4571810" y="314960"/>
                    <a:pt x="4571746" y="315341"/>
                  </a:cubicBezTo>
                  <a:lnTo>
                    <a:pt x="4571683" y="316103"/>
                  </a:lnTo>
                  <a:lnTo>
                    <a:pt x="4571683" y="622935"/>
                  </a:lnTo>
                  <a:lnTo>
                    <a:pt x="4204780" y="703644"/>
                  </a:lnTo>
                  <a:lnTo>
                    <a:pt x="4204780" y="424815"/>
                  </a:lnTo>
                  <a:cubicBezTo>
                    <a:pt x="4205224" y="421704"/>
                    <a:pt x="4207573" y="400431"/>
                    <a:pt x="4194873" y="385635"/>
                  </a:cubicBezTo>
                  <a:cubicBezTo>
                    <a:pt x="4187063" y="376491"/>
                    <a:pt x="4175379" y="371920"/>
                    <a:pt x="4160075" y="371920"/>
                  </a:cubicBezTo>
                  <a:cubicBezTo>
                    <a:pt x="4109022" y="371920"/>
                    <a:pt x="4101528" y="413448"/>
                    <a:pt x="4101465" y="413829"/>
                  </a:cubicBezTo>
                  <a:lnTo>
                    <a:pt x="4101401" y="414528"/>
                  </a:lnTo>
                  <a:lnTo>
                    <a:pt x="4101401" y="726440"/>
                  </a:lnTo>
                  <a:lnTo>
                    <a:pt x="4001452" y="748411"/>
                  </a:lnTo>
                  <a:lnTo>
                    <a:pt x="3771011" y="674497"/>
                  </a:lnTo>
                  <a:lnTo>
                    <a:pt x="3771011" y="535559"/>
                  </a:lnTo>
                  <a:cubicBezTo>
                    <a:pt x="3771456" y="532511"/>
                    <a:pt x="3773741" y="512254"/>
                    <a:pt x="3761486" y="497904"/>
                  </a:cubicBezTo>
                  <a:cubicBezTo>
                    <a:pt x="3753675" y="488760"/>
                    <a:pt x="3741864" y="484124"/>
                    <a:pt x="3726307" y="484124"/>
                  </a:cubicBezTo>
                  <a:cubicBezTo>
                    <a:pt x="3675380" y="484124"/>
                    <a:pt x="3667823" y="519176"/>
                    <a:pt x="3667760" y="519557"/>
                  </a:cubicBezTo>
                  <a:lnTo>
                    <a:pt x="3667697" y="520382"/>
                  </a:lnTo>
                  <a:lnTo>
                    <a:pt x="3667697" y="795909"/>
                  </a:lnTo>
                  <a:lnTo>
                    <a:pt x="3372358" y="859346"/>
                  </a:lnTo>
                  <a:lnTo>
                    <a:pt x="3372358" y="633857"/>
                  </a:lnTo>
                  <a:cubicBezTo>
                    <a:pt x="3372802" y="630872"/>
                    <a:pt x="3375025" y="611315"/>
                    <a:pt x="3363150" y="597345"/>
                  </a:cubicBezTo>
                  <a:cubicBezTo>
                    <a:pt x="3355340" y="588201"/>
                    <a:pt x="3343465" y="583502"/>
                    <a:pt x="3327718" y="583502"/>
                  </a:cubicBezTo>
                  <a:cubicBezTo>
                    <a:pt x="3276727" y="583502"/>
                    <a:pt x="3269171" y="621792"/>
                    <a:pt x="3269107" y="622173"/>
                  </a:cubicBezTo>
                  <a:lnTo>
                    <a:pt x="3269044" y="622935"/>
                  </a:lnTo>
                  <a:lnTo>
                    <a:pt x="3269044" y="881571"/>
                  </a:lnTo>
                  <a:lnTo>
                    <a:pt x="3028950" y="933196"/>
                  </a:lnTo>
                  <a:lnTo>
                    <a:pt x="3028950" y="855282"/>
                  </a:lnTo>
                  <a:cubicBezTo>
                    <a:pt x="3029522" y="852297"/>
                    <a:pt x="3029331" y="846582"/>
                    <a:pt x="3025458" y="841629"/>
                  </a:cubicBezTo>
                  <a:cubicBezTo>
                    <a:pt x="3020187" y="834898"/>
                    <a:pt x="3010090" y="831469"/>
                    <a:pt x="2995422" y="831469"/>
                  </a:cubicBezTo>
                  <a:cubicBezTo>
                    <a:pt x="2958973" y="831469"/>
                    <a:pt x="2947225" y="856361"/>
                    <a:pt x="2946781" y="857440"/>
                  </a:cubicBezTo>
                  <a:lnTo>
                    <a:pt x="2946400" y="858266"/>
                  </a:lnTo>
                  <a:lnTo>
                    <a:pt x="2946400" y="950976"/>
                  </a:lnTo>
                  <a:lnTo>
                    <a:pt x="2687574" y="1006602"/>
                  </a:lnTo>
                  <a:lnTo>
                    <a:pt x="2687574" y="933323"/>
                  </a:lnTo>
                  <a:cubicBezTo>
                    <a:pt x="2687955" y="931418"/>
                    <a:pt x="2688463" y="925830"/>
                    <a:pt x="2684336" y="920433"/>
                  </a:cubicBezTo>
                  <a:cubicBezTo>
                    <a:pt x="2679192" y="913765"/>
                    <a:pt x="2668969" y="910336"/>
                    <a:pt x="2654046" y="910336"/>
                  </a:cubicBezTo>
                  <a:cubicBezTo>
                    <a:pt x="2617661" y="910336"/>
                    <a:pt x="2605913" y="934148"/>
                    <a:pt x="2605405" y="935165"/>
                  </a:cubicBezTo>
                  <a:lnTo>
                    <a:pt x="2605024" y="935990"/>
                  </a:lnTo>
                  <a:lnTo>
                    <a:pt x="2605024" y="1024128"/>
                  </a:lnTo>
                  <a:lnTo>
                    <a:pt x="2379916" y="1072515"/>
                  </a:lnTo>
                  <a:lnTo>
                    <a:pt x="2379916" y="1006475"/>
                  </a:lnTo>
                  <a:cubicBezTo>
                    <a:pt x="2380298" y="1004634"/>
                    <a:pt x="2380806" y="999300"/>
                    <a:pt x="2376805" y="994092"/>
                  </a:cubicBezTo>
                  <a:cubicBezTo>
                    <a:pt x="2371725" y="987425"/>
                    <a:pt x="2361438" y="984059"/>
                    <a:pt x="2346325" y="984059"/>
                  </a:cubicBezTo>
                  <a:cubicBezTo>
                    <a:pt x="2309939" y="984059"/>
                    <a:pt x="2298192" y="1007173"/>
                    <a:pt x="2297684" y="1008126"/>
                  </a:cubicBezTo>
                  <a:lnTo>
                    <a:pt x="2297239" y="1009015"/>
                  </a:lnTo>
                  <a:lnTo>
                    <a:pt x="2297239" y="1009967"/>
                  </a:lnTo>
                  <a:lnTo>
                    <a:pt x="2297557" y="1090168"/>
                  </a:lnTo>
                  <a:lnTo>
                    <a:pt x="2089213" y="1134935"/>
                  </a:lnTo>
                  <a:lnTo>
                    <a:pt x="2089213" y="1075182"/>
                  </a:lnTo>
                  <a:cubicBezTo>
                    <a:pt x="2089595" y="1073340"/>
                    <a:pt x="2090039" y="1068388"/>
                    <a:pt x="2086292" y="1063434"/>
                  </a:cubicBezTo>
                  <a:cubicBezTo>
                    <a:pt x="2081276" y="1056831"/>
                    <a:pt x="2070989" y="1053465"/>
                    <a:pt x="2055622" y="1053465"/>
                  </a:cubicBezTo>
                  <a:cubicBezTo>
                    <a:pt x="2019300" y="1053465"/>
                    <a:pt x="2007552" y="1075627"/>
                    <a:pt x="2007045" y="1076579"/>
                  </a:cubicBezTo>
                  <a:lnTo>
                    <a:pt x="2006600" y="1077468"/>
                  </a:lnTo>
                  <a:lnTo>
                    <a:pt x="2006600" y="1152652"/>
                  </a:lnTo>
                  <a:lnTo>
                    <a:pt x="1841310" y="1188148"/>
                  </a:lnTo>
                  <a:lnTo>
                    <a:pt x="1841310" y="1132332"/>
                  </a:lnTo>
                  <a:cubicBezTo>
                    <a:pt x="1841690" y="1130554"/>
                    <a:pt x="1842135" y="1125728"/>
                    <a:pt x="1838515" y="1121029"/>
                  </a:cubicBezTo>
                  <a:cubicBezTo>
                    <a:pt x="1833562" y="1114489"/>
                    <a:pt x="1823212" y="1111123"/>
                    <a:pt x="1807718" y="1111123"/>
                  </a:cubicBezTo>
                  <a:cubicBezTo>
                    <a:pt x="1771460" y="1111123"/>
                    <a:pt x="1759648" y="1132713"/>
                    <a:pt x="1759140" y="1133665"/>
                  </a:cubicBezTo>
                  <a:lnTo>
                    <a:pt x="1758633" y="1134554"/>
                  </a:lnTo>
                  <a:lnTo>
                    <a:pt x="1758633" y="1205928"/>
                  </a:lnTo>
                  <a:lnTo>
                    <a:pt x="1586928" y="1242822"/>
                  </a:lnTo>
                  <a:lnTo>
                    <a:pt x="1586928" y="1187387"/>
                  </a:lnTo>
                  <a:cubicBezTo>
                    <a:pt x="1587310" y="1185609"/>
                    <a:pt x="1587690" y="1181100"/>
                    <a:pt x="1584325" y="1176528"/>
                  </a:cubicBezTo>
                  <a:cubicBezTo>
                    <a:pt x="1579499" y="1169988"/>
                    <a:pt x="1569022" y="1166685"/>
                    <a:pt x="1553337" y="1166685"/>
                  </a:cubicBezTo>
                  <a:cubicBezTo>
                    <a:pt x="1517078" y="1166685"/>
                    <a:pt x="1505267" y="1187577"/>
                    <a:pt x="1504823" y="1188466"/>
                  </a:cubicBezTo>
                  <a:lnTo>
                    <a:pt x="1504315" y="1189419"/>
                  </a:lnTo>
                  <a:lnTo>
                    <a:pt x="1504315" y="1260602"/>
                  </a:lnTo>
                  <a:lnTo>
                    <a:pt x="1343279" y="1295209"/>
                  </a:lnTo>
                  <a:lnTo>
                    <a:pt x="1343279" y="1253300"/>
                  </a:lnTo>
                  <a:cubicBezTo>
                    <a:pt x="1343660" y="1251585"/>
                    <a:pt x="1344041" y="1247331"/>
                    <a:pt x="1340866" y="1243013"/>
                  </a:cubicBezTo>
                  <a:cubicBezTo>
                    <a:pt x="1336103" y="1236535"/>
                    <a:pt x="1325626" y="1233297"/>
                    <a:pt x="1309751" y="1233297"/>
                  </a:cubicBezTo>
                  <a:cubicBezTo>
                    <a:pt x="1273556" y="1233297"/>
                    <a:pt x="1261745" y="1253363"/>
                    <a:pt x="1261237" y="1254189"/>
                  </a:cubicBezTo>
                  <a:lnTo>
                    <a:pt x="1260665" y="1255141"/>
                  </a:lnTo>
                  <a:lnTo>
                    <a:pt x="1260665" y="1312990"/>
                  </a:lnTo>
                  <a:lnTo>
                    <a:pt x="1132776" y="1340485"/>
                  </a:lnTo>
                  <a:lnTo>
                    <a:pt x="1132776" y="1298639"/>
                  </a:lnTo>
                  <a:cubicBezTo>
                    <a:pt x="1133094" y="1296924"/>
                    <a:pt x="1133475" y="1292796"/>
                    <a:pt x="1130427" y="1288669"/>
                  </a:cubicBezTo>
                  <a:cubicBezTo>
                    <a:pt x="1125728" y="1282256"/>
                    <a:pt x="1115250" y="1279017"/>
                    <a:pt x="1099185" y="1279017"/>
                  </a:cubicBezTo>
                  <a:cubicBezTo>
                    <a:pt x="1062990" y="1279017"/>
                    <a:pt x="1051179" y="1298575"/>
                    <a:pt x="1050735" y="1299401"/>
                  </a:cubicBezTo>
                  <a:lnTo>
                    <a:pt x="1050163" y="1300353"/>
                  </a:lnTo>
                  <a:lnTo>
                    <a:pt x="1050163" y="1358265"/>
                  </a:lnTo>
                  <a:lnTo>
                    <a:pt x="945642" y="1380744"/>
                  </a:lnTo>
                  <a:lnTo>
                    <a:pt x="945642" y="1342962"/>
                  </a:lnTo>
                  <a:cubicBezTo>
                    <a:pt x="945960" y="1341310"/>
                    <a:pt x="946340" y="1337437"/>
                    <a:pt x="943483" y="1333500"/>
                  </a:cubicBezTo>
                  <a:cubicBezTo>
                    <a:pt x="938911" y="1327150"/>
                    <a:pt x="928307" y="1323912"/>
                    <a:pt x="912050" y="1323912"/>
                  </a:cubicBezTo>
                  <a:cubicBezTo>
                    <a:pt x="875919" y="1323912"/>
                    <a:pt x="864108" y="1342708"/>
                    <a:pt x="863600" y="1343470"/>
                  </a:cubicBezTo>
                  <a:lnTo>
                    <a:pt x="862965" y="1344485"/>
                  </a:lnTo>
                  <a:lnTo>
                    <a:pt x="862965" y="1381760"/>
                  </a:lnTo>
                  <a:lnTo>
                    <a:pt x="755460" y="1368171"/>
                  </a:lnTo>
                  <a:lnTo>
                    <a:pt x="755460" y="1366584"/>
                  </a:lnTo>
                  <a:lnTo>
                    <a:pt x="278574" y="1479359"/>
                  </a:lnTo>
                  <a:lnTo>
                    <a:pt x="0" y="1479359"/>
                  </a:lnTo>
                  <a:close/>
                  <a:moveTo>
                    <a:pt x="6049709" y="1676337"/>
                  </a:moveTo>
                  <a:lnTo>
                    <a:pt x="6074093" y="1673733"/>
                  </a:lnTo>
                  <a:lnTo>
                    <a:pt x="6074093" y="1880997"/>
                  </a:lnTo>
                  <a:lnTo>
                    <a:pt x="6049709" y="1883092"/>
                  </a:lnTo>
                  <a:lnTo>
                    <a:pt x="6049709" y="1676337"/>
                  </a:lnTo>
                  <a:close/>
                  <a:moveTo>
                    <a:pt x="6016943" y="1679829"/>
                  </a:moveTo>
                  <a:lnTo>
                    <a:pt x="6041326" y="1677226"/>
                  </a:lnTo>
                  <a:lnTo>
                    <a:pt x="6041326" y="1883791"/>
                  </a:lnTo>
                  <a:lnTo>
                    <a:pt x="6016943" y="1885887"/>
                  </a:lnTo>
                  <a:lnTo>
                    <a:pt x="6016943" y="1679829"/>
                  </a:lnTo>
                  <a:close/>
                  <a:moveTo>
                    <a:pt x="5984240" y="1683385"/>
                  </a:moveTo>
                  <a:lnTo>
                    <a:pt x="6008624" y="1680782"/>
                  </a:lnTo>
                  <a:lnTo>
                    <a:pt x="6008624" y="1886648"/>
                  </a:lnTo>
                  <a:lnTo>
                    <a:pt x="5984240" y="1888744"/>
                  </a:lnTo>
                  <a:lnTo>
                    <a:pt x="5984240" y="1683385"/>
                  </a:lnTo>
                  <a:close/>
                  <a:moveTo>
                    <a:pt x="6099429" y="1040003"/>
                  </a:moveTo>
                  <a:lnTo>
                    <a:pt x="5956872" y="1063117"/>
                  </a:lnTo>
                  <a:cubicBezTo>
                    <a:pt x="5963095" y="1021905"/>
                    <a:pt x="5989574" y="923544"/>
                    <a:pt x="6099429" y="898652"/>
                  </a:cubicBezTo>
                  <a:lnTo>
                    <a:pt x="6099429" y="1040003"/>
                  </a:lnTo>
                  <a:close/>
                  <a:moveTo>
                    <a:pt x="6099429" y="1190562"/>
                  </a:moveTo>
                  <a:lnTo>
                    <a:pt x="5954967" y="1213993"/>
                  </a:lnTo>
                  <a:lnTo>
                    <a:pt x="5954967" y="1081278"/>
                  </a:lnTo>
                  <a:cubicBezTo>
                    <a:pt x="5955030" y="1080452"/>
                    <a:pt x="5955157" y="1077023"/>
                    <a:pt x="5955729" y="1071753"/>
                  </a:cubicBezTo>
                  <a:lnTo>
                    <a:pt x="6099429" y="1048448"/>
                  </a:lnTo>
                  <a:lnTo>
                    <a:pt x="6099429" y="1190562"/>
                  </a:lnTo>
                  <a:close/>
                  <a:moveTo>
                    <a:pt x="6099429" y="1339596"/>
                  </a:moveTo>
                  <a:lnTo>
                    <a:pt x="5954967" y="1363027"/>
                  </a:lnTo>
                  <a:lnTo>
                    <a:pt x="5954967" y="1222439"/>
                  </a:lnTo>
                  <a:lnTo>
                    <a:pt x="6099429" y="1199007"/>
                  </a:lnTo>
                  <a:lnTo>
                    <a:pt x="6099429" y="1339596"/>
                  </a:lnTo>
                  <a:close/>
                  <a:moveTo>
                    <a:pt x="5954967" y="1487932"/>
                  </a:moveTo>
                  <a:lnTo>
                    <a:pt x="5954967" y="1371409"/>
                  </a:lnTo>
                  <a:lnTo>
                    <a:pt x="6099429" y="1347978"/>
                  </a:lnTo>
                  <a:lnTo>
                    <a:pt x="6099429" y="1471041"/>
                  </a:lnTo>
                  <a:lnTo>
                    <a:pt x="5954967" y="1487932"/>
                  </a:lnTo>
                  <a:close/>
                  <a:moveTo>
                    <a:pt x="5951537" y="1689164"/>
                  </a:moveTo>
                  <a:lnTo>
                    <a:pt x="5954967" y="1689164"/>
                  </a:lnTo>
                  <a:lnTo>
                    <a:pt x="5954967" y="1686496"/>
                  </a:lnTo>
                  <a:lnTo>
                    <a:pt x="5975922" y="1684274"/>
                  </a:lnTo>
                  <a:lnTo>
                    <a:pt x="5975922" y="1889506"/>
                  </a:lnTo>
                  <a:lnTo>
                    <a:pt x="5951537" y="1891602"/>
                  </a:lnTo>
                  <a:lnTo>
                    <a:pt x="5951537" y="1689164"/>
                  </a:lnTo>
                  <a:close/>
                  <a:moveTo>
                    <a:pt x="5918772" y="1690370"/>
                  </a:moveTo>
                  <a:lnTo>
                    <a:pt x="5943156" y="1687766"/>
                  </a:lnTo>
                  <a:lnTo>
                    <a:pt x="5943156" y="1892300"/>
                  </a:lnTo>
                  <a:lnTo>
                    <a:pt x="5918772" y="1894396"/>
                  </a:lnTo>
                  <a:lnTo>
                    <a:pt x="5918772" y="1690370"/>
                  </a:lnTo>
                  <a:close/>
                  <a:moveTo>
                    <a:pt x="5886069" y="1693926"/>
                  </a:moveTo>
                  <a:lnTo>
                    <a:pt x="5910453" y="1691322"/>
                  </a:lnTo>
                  <a:lnTo>
                    <a:pt x="5910453" y="1895158"/>
                  </a:lnTo>
                  <a:lnTo>
                    <a:pt x="5886069" y="1897253"/>
                  </a:lnTo>
                  <a:lnTo>
                    <a:pt x="5886069" y="1693926"/>
                  </a:lnTo>
                  <a:close/>
                  <a:moveTo>
                    <a:pt x="5853367" y="1697419"/>
                  </a:moveTo>
                  <a:lnTo>
                    <a:pt x="5877750" y="1694815"/>
                  </a:lnTo>
                  <a:lnTo>
                    <a:pt x="5877750" y="1898015"/>
                  </a:lnTo>
                  <a:lnTo>
                    <a:pt x="5853367" y="1900110"/>
                  </a:lnTo>
                  <a:lnTo>
                    <a:pt x="5853367" y="1697419"/>
                  </a:lnTo>
                  <a:close/>
                  <a:moveTo>
                    <a:pt x="5820600" y="1700911"/>
                  </a:moveTo>
                  <a:lnTo>
                    <a:pt x="5844985" y="1698308"/>
                  </a:lnTo>
                  <a:lnTo>
                    <a:pt x="5844985" y="1900809"/>
                  </a:lnTo>
                  <a:lnTo>
                    <a:pt x="5820600" y="1902904"/>
                  </a:lnTo>
                  <a:lnTo>
                    <a:pt x="5820600" y="1700911"/>
                  </a:lnTo>
                  <a:close/>
                  <a:moveTo>
                    <a:pt x="5665851" y="48387"/>
                  </a:moveTo>
                  <a:cubicBezTo>
                    <a:pt x="5666804" y="44196"/>
                    <a:pt x="5676710" y="8318"/>
                    <a:pt x="5732780" y="8318"/>
                  </a:cubicBezTo>
                  <a:cubicBezTo>
                    <a:pt x="5755196" y="8318"/>
                    <a:pt x="5770753" y="13145"/>
                    <a:pt x="5777801" y="22225"/>
                  </a:cubicBezTo>
                  <a:cubicBezTo>
                    <a:pt x="5783834" y="30035"/>
                    <a:pt x="5781738" y="38545"/>
                    <a:pt x="5781611" y="38926"/>
                  </a:cubicBezTo>
                  <a:lnTo>
                    <a:pt x="5781485" y="40005"/>
                  </a:lnTo>
                  <a:lnTo>
                    <a:pt x="5781485" y="1900936"/>
                  </a:lnTo>
                  <a:lnTo>
                    <a:pt x="5789803" y="1900936"/>
                  </a:lnTo>
                  <a:lnTo>
                    <a:pt x="5789803" y="1704277"/>
                  </a:lnTo>
                  <a:lnTo>
                    <a:pt x="5812282" y="1701864"/>
                  </a:lnTo>
                  <a:lnTo>
                    <a:pt x="5812282" y="1903666"/>
                  </a:lnTo>
                  <a:lnTo>
                    <a:pt x="5665851" y="1916366"/>
                  </a:lnTo>
                  <a:lnTo>
                    <a:pt x="5665851" y="48387"/>
                  </a:lnTo>
                  <a:close/>
                  <a:moveTo>
                    <a:pt x="5657533" y="1109218"/>
                  </a:moveTo>
                  <a:lnTo>
                    <a:pt x="5591937" y="1119822"/>
                  </a:lnTo>
                  <a:lnTo>
                    <a:pt x="5591937" y="976757"/>
                  </a:lnTo>
                  <a:cubicBezTo>
                    <a:pt x="5595874" y="976884"/>
                    <a:pt x="5599811" y="977202"/>
                    <a:pt x="5603685" y="977836"/>
                  </a:cubicBezTo>
                  <a:cubicBezTo>
                    <a:pt x="5635181" y="983425"/>
                    <a:pt x="5653913" y="1007046"/>
                    <a:pt x="5657533" y="1011936"/>
                  </a:cubicBezTo>
                  <a:lnTo>
                    <a:pt x="5657533" y="1109218"/>
                  </a:lnTo>
                  <a:close/>
                  <a:moveTo>
                    <a:pt x="5657533" y="1259777"/>
                  </a:moveTo>
                  <a:lnTo>
                    <a:pt x="5591937" y="1270381"/>
                  </a:lnTo>
                  <a:lnTo>
                    <a:pt x="5591937" y="1128268"/>
                  </a:lnTo>
                  <a:lnTo>
                    <a:pt x="5657533" y="1117664"/>
                  </a:lnTo>
                  <a:lnTo>
                    <a:pt x="5657533" y="1259777"/>
                  </a:lnTo>
                  <a:close/>
                  <a:moveTo>
                    <a:pt x="5657533" y="1408811"/>
                  </a:moveTo>
                  <a:lnTo>
                    <a:pt x="5591937" y="1419415"/>
                  </a:lnTo>
                  <a:lnTo>
                    <a:pt x="5591937" y="1278827"/>
                  </a:lnTo>
                  <a:lnTo>
                    <a:pt x="5657533" y="1268222"/>
                  </a:lnTo>
                  <a:lnTo>
                    <a:pt x="5657533" y="1408811"/>
                  </a:lnTo>
                  <a:close/>
                  <a:moveTo>
                    <a:pt x="5657533" y="1710119"/>
                  </a:moveTo>
                  <a:lnTo>
                    <a:pt x="5431346" y="1734439"/>
                  </a:lnTo>
                  <a:lnTo>
                    <a:pt x="5431346" y="1647571"/>
                  </a:lnTo>
                  <a:lnTo>
                    <a:pt x="5653214" y="1619187"/>
                  </a:lnTo>
                  <a:lnTo>
                    <a:pt x="5652135" y="1610932"/>
                  </a:lnTo>
                  <a:lnTo>
                    <a:pt x="5431282" y="1639189"/>
                  </a:lnTo>
                  <a:lnTo>
                    <a:pt x="5431282" y="1557274"/>
                  </a:lnTo>
                  <a:lnTo>
                    <a:pt x="5653151" y="1528890"/>
                  </a:lnTo>
                  <a:lnTo>
                    <a:pt x="5652072" y="1520634"/>
                  </a:lnTo>
                  <a:lnTo>
                    <a:pt x="5591873" y="1528318"/>
                  </a:lnTo>
                  <a:lnTo>
                    <a:pt x="5591873" y="1427925"/>
                  </a:lnTo>
                  <a:lnTo>
                    <a:pt x="5657469" y="1417320"/>
                  </a:lnTo>
                  <a:lnTo>
                    <a:pt x="5657469" y="1710119"/>
                  </a:lnTo>
                  <a:close/>
                  <a:moveTo>
                    <a:pt x="5583619" y="1129665"/>
                  </a:moveTo>
                  <a:lnTo>
                    <a:pt x="5583619" y="1271778"/>
                  </a:lnTo>
                  <a:lnTo>
                    <a:pt x="5431346" y="1296479"/>
                  </a:lnTo>
                  <a:lnTo>
                    <a:pt x="5431346" y="1267206"/>
                  </a:lnTo>
                  <a:cubicBezTo>
                    <a:pt x="5431282" y="1266381"/>
                    <a:pt x="5427726" y="1219009"/>
                    <a:pt x="5437061" y="1163002"/>
                  </a:cubicBezTo>
                  <a:cubicBezTo>
                    <a:pt x="5437569" y="1159827"/>
                    <a:pt x="5438140" y="1156526"/>
                    <a:pt x="5438775" y="1153223"/>
                  </a:cubicBezTo>
                  <a:lnTo>
                    <a:pt x="5583619" y="1129665"/>
                  </a:lnTo>
                  <a:close/>
                  <a:moveTo>
                    <a:pt x="5440489" y="1144397"/>
                  </a:moveTo>
                  <a:cubicBezTo>
                    <a:pt x="5450840" y="1095883"/>
                    <a:pt x="5472938" y="1037717"/>
                    <a:pt x="5519992" y="1003300"/>
                  </a:cubicBezTo>
                  <a:cubicBezTo>
                    <a:pt x="5542026" y="987171"/>
                    <a:pt x="5563298" y="978345"/>
                    <a:pt x="5583555" y="976884"/>
                  </a:cubicBezTo>
                  <a:lnTo>
                    <a:pt x="5583555" y="1121220"/>
                  </a:lnTo>
                  <a:lnTo>
                    <a:pt x="5440489" y="1144397"/>
                  </a:lnTo>
                  <a:close/>
                  <a:moveTo>
                    <a:pt x="5583619" y="1280160"/>
                  </a:moveTo>
                  <a:lnTo>
                    <a:pt x="5583619" y="1420749"/>
                  </a:lnTo>
                  <a:lnTo>
                    <a:pt x="5431346" y="1445451"/>
                  </a:lnTo>
                  <a:lnTo>
                    <a:pt x="5431346" y="1304862"/>
                  </a:lnTo>
                  <a:lnTo>
                    <a:pt x="5583619" y="1280160"/>
                  </a:lnTo>
                  <a:close/>
                  <a:moveTo>
                    <a:pt x="5583619" y="1429195"/>
                  </a:moveTo>
                  <a:lnTo>
                    <a:pt x="5583619" y="1529271"/>
                  </a:lnTo>
                  <a:lnTo>
                    <a:pt x="5431346" y="1548765"/>
                  </a:lnTo>
                  <a:lnTo>
                    <a:pt x="5431346" y="1453896"/>
                  </a:lnTo>
                  <a:lnTo>
                    <a:pt x="5583619" y="1429195"/>
                  </a:lnTo>
                  <a:close/>
                  <a:moveTo>
                    <a:pt x="5608892" y="1723708"/>
                  </a:moveTo>
                  <a:lnTo>
                    <a:pt x="5627687" y="1721676"/>
                  </a:lnTo>
                  <a:lnTo>
                    <a:pt x="5627687" y="1918335"/>
                  </a:lnTo>
                  <a:lnTo>
                    <a:pt x="5636006" y="1918335"/>
                  </a:lnTo>
                  <a:lnTo>
                    <a:pt x="5636006" y="1720787"/>
                  </a:lnTo>
                  <a:lnTo>
                    <a:pt x="5657533" y="1718501"/>
                  </a:lnTo>
                  <a:lnTo>
                    <a:pt x="5657533" y="1917128"/>
                  </a:lnTo>
                  <a:lnTo>
                    <a:pt x="5608892" y="1921320"/>
                  </a:lnTo>
                  <a:lnTo>
                    <a:pt x="5608892" y="1723708"/>
                  </a:lnTo>
                  <a:close/>
                  <a:moveTo>
                    <a:pt x="5581777" y="1726628"/>
                  </a:moveTo>
                  <a:lnTo>
                    <a:pt x="5600574" y="1724596"/>
                  </a:lnTo>
                  <a:lnTo>
                    <a:pt x="5600574" y="1921383"/>
                  </a:lnTo>
                  <a:lnTo>
                    <a:pt x="5608066" y="1921383"/>
                  </a:lnTo>
                  <a:lnTo>
                    <a:pt x="5581777" y="1923669"/>
                  </a:lnTo>
                  <a:lnTo>
                    <a:pt x="5581777" y="1726628"/>
                  </a:lnTo>
                  <a:close/>
                  <a:moveTo>
                    <a:pt x="5554599" y="1729550"/>
                  </a:moveTo>
                  <a:lnTo>
                    <a:pt x="5573395" y="1727517"/>
                  </a:lnTo>
                  <a:lnTo>
                    <a:pt x="5573395" y="1924367"/>
                  </a:lnTo>
                  <a:lnTo>
                    <a:pt x="5554599" y="1926019"/>
                  </a:lnTo>
                  <a:lnTo>
                    <a:pt x="5554599" y="1729550"/>
                  </a:lnTo>
                  <a:close/>
                  <a:moveTo>
                    <a:pt x="5527485" y="1732471"/>
                  </a:moveTo>
                  <a:lnTo>
                    <a:pt x="5546281" y="1730439"/>
                  </a:lnTo>
                  <a:lnTo>
                    <a:pt x="5546281" y="1926717"/>
                  </a:lnTo>
                  <a:lnTo>
                    <a:pt x="5527485" y="1928368"/>
                  </a:lnTo>
                  <a:lnTo>
                    <a:pt x="5527485" y="1732471"/>
                  </a:lnTo>
                  <a:close/>
                  <a:moveTo>
                    <a:pt x="5500370" y="1735328"/>
                  </a:moveTo>
                  <a:lnTo>
                    <a:pt x="5519166" y="1733296"/>
                  </a:lnTo>
                  <a:lnTo>
                    <a:pt x="5519166" y="1929066"/>
                  </a:lnTo>
                  <a:lnTo>
                    <a:pt x="5500370" y="1930717"/>
                  </a:lnTo>
                  <a:lnTo>
                    <a:pt x="5500370" y="1735328"/>
                  </a:lnTo>
                  <a:close/>
                  <a:moveTo>
                    <a:pt x="5473256" y="1738249"/>
                  </a:moveTo>
                  <a:lnTo>
                    <a:pt x="5492051" y="1736217"/>
                  </a:lnTo>
                  <a:lnTo>
                    <a:pt x="5492051" y="1931416"/>
                  </a:lnTo>
                  <a:lnTo>
                    <a:pt x="5473256" y="1933067"/>
                  </a:lnTo>
                  <a:lnTo>
                    <a:pt x="5473256" y="1738249"/>
                  </a:lnTo>
                  <a:close/>
                  <a:moveTo>
                    <a:pt x="5446141" y="1741170"/>
                  </a:moveTo>
                  <a:lnTo>
                    <a:pt x="5464937" y="1739138"/>
                  </a:lnTo>
                  <a:lnTo>
                    <a:pt x="5464937" y="1933765"/>
                  </a:lnTo>
                  <a:lnTo>
                    <a:pt x="5446141" y="1935416"/>
                  </a:lnTo>
                  <a:lnTo>
                    <a:pt x="5446141" y="1741170"/>
                  </a:lnTo>
                  <a:close/>
                  <a:moveTo>
                    <a:pt x="5419026" y="1744091"/>
                  </a:moveTo>
                  <a:lnTo>
                    <a:pt x="5437823" y="1742059"/>
                  </a:lnTo>
                  <a:lnTo>
                    <a:pt x="5437823" y="1936115"/>
                  </a:lnTo>
                  <a:lnTo>
                    <a:pt x="5419026" y="1937766"/>
                  </a:lnTo>
                  <a:lnTo>
                    <a:pt x="5419026" y="1744091"/>
                  </a:lnTo>
                  <a:close/>
                  <a:moveTo>
                    <a:pt x="5391912" y="1747012"/>
                  </a:moveTo>
                  <a:lnTo>
                    <a:pt x="5410708" y="1744980"/>
                  </a:lnTo>
                  <a:lnTo>
                    <a:pt x="5410708" y="1938465"/>
                  </a:lnTo>
                  <a:lnTo>
                    <a:pt x="5391912" y="1940115"/>
                  </a:lnTo>
                  <a:lnTo>
                    <a:pt x="5391912" y="1747012"/>
                  </a:lnTo>
                  <a:close/>
                  <a:moveTo>
                    <a:pt x="5364734" y="1749933"/>
                  </a:moveTo>
                  <a:lnTo>
                    <a:pt x="5383530" y="1747901"/>
                  </a:lnTo>
                  <a:lnTo>
                    <a:pt x="5383530" y="1940814"/>
                  </a:lnTo>
                  <a:lnTo>
                    <a:pt x="5364734" y="1942465"/>
                  </a:lnTo>
                  <a:lnTo>
                    <a:pt x="5364734" y="1749933"/>
                  </a:lnTo>
                  <a:close/>
                  <a:moveTo>
                    <a:pt x="5337620" y="1752854"/>
                  </a:moveTo>
                  <a:lnTo>
                    <a:pt x="5356416" y="1750822"/>
                  </a:lnTo>
                  <a:lnTo>
                    <a:pt x="5356416" y="1943227"/>
                  </a:lnTo>
                  <a:lnTo>
                    <a:pt x="5337620" y="1944878"/>
                  </a:lnTo>
                  <a:lnTo>
                    <a:pt x="5337620" y="1752854"/>
                  </a:lnTo>
                  <a:close/>
                  <a:moveTo>
                    <a:pt x="5310505" y="1755775"/>
                  </a:moveTo>
                  <a:lnTo>
                    <a:pt x="5329301" y="1753743"/>
                  </a:lnTo>
                  <a:lnTo>
                    <a:pt x="5329301" y="1945577"/>
                  </a:lnTo>
                  <a:lnTo>
                    <a:pt x="5310505" y="1947227"/>
                  </a:lnTo>
                  <a:lnTo>
                    <a:pt x="5310505" y="1755775"/>
                  </a:lnTo>
                  <a:close/>
                  <a:moveTo>
                    <a:pt x="5283391" y="1758696"/>
                  </a:moveTo>
                  <a:lnTo>
                    <a:pt x="5302186" y="1756664"/>
                  </a:lnTo>
                  <a:lnTo>
                    <a:pt x="5302186" y="1947926"/>
                  </a:lnTo>
                  <a:lnTo>
                    <a:pt x="5283391" y="1949577"/>
                  </a:lnTo>
                  <a:lnTo>
                    <a:pt x="5283391" y="1758696"/>
                  </a:lnTo>
                  <a:close/>
                  <a:moveTo>
                    <a:pt x="5256276" y="1761617"/>
                  </a:moveTo>
                  <a:lnTo>
                    <a:pt x="5275072" y="1759585"/>
                  </a:lnTo>
                  <a:lnTo>
                    <a:pt x="5275072" y="1950276"/>
                  </a:lnTo>
                  <a:lnTo>
                    <a:pt x="5256276" y="1951927"/>
                  </a:lnTo>
                  <a:lnTo>
                    <a:pt x="5256276" y="1761617"/>
                  </a:lnTo>
                  <a:close/>
                  <a:moveTo>
                    <a:pt x="5223891" y="1765046"/>
                  </a:moveTo>
                  <a:lnTo>
                    <a:pt x="5247958" y="1762442"/>
                  </a:lnTo>
                  <a:lnTo>
                    <a:pt x="5247958" y="1952562"/>
                  </a:lnTo>
                  <a:lnTo>
                    <a:pt x="5223891" y="1954657"/>
                  </a:lnTo>
                  <a:lnTo>
                    <a:pt x="5223891" y="1765046"/>
                  </a:lnTo>
                  <a:close/>
                  <a:moveTo>
                    <a:pt x="5223891" y="487870"/>
                  </a:moveTo>
                  <a:lnTo>
                    <a:pt x="5657533" y="392494"/>
                  </a:lnTo>
                  <a:lnTo>
                    <a:pt x="5657533" y="999109"/>
                  </a:lnTo>
                  <a:cubicBezTo>
                    <a:pt x="5648261" y="989203"/>
                    <a:pt x="5630736" y="974344"/>
                    <a:pt x="5605272" y="969772"/>
                  </a:cubicBezTo>
                  <a:cubicBezTo>
                    <a:pt x="5576887" y="964692"/>
                    <a:pt x="5546599" y="973709"/>
                    <a:pt x="5515166" y="996633"/>
                  </a:cubicBezTo>
                  <a:cubicBezTo>
                    <a:pt x="5465889" y="1032637"/>
                    <a:pt x="5442395" y="1091946"/>
                    <a:pt x="5431409" y="1145921"/>
                  </a:cubicBezTo>
                  <a:lnTo>
                    <a:pt x="5425758" y="1146810"/>
                  </a:lnTo>
                  <a:lnTo>
                    <a:pt x="5427091" y="1155002"/>
                  </a:lnTo>
                  <a:lnTo>
                    <a:pt x="5429758" y="1154557"/>
                  </a:lnTo>
                  <a:cubicBezTo>
                    <a:pt x="5419154" y="1213104"/>
                    <a:pt x="5422710" y="1263459"/>
                    <a:pt x="5423027" y="1267460"/>
                  </a:cubicBezTo>
                  <a:lnTo>
                    <a:pt x="5423027" y="1735265"/>
                  </a:lnTo>
                  <a:lnTo>
                    <a:pt x="5223955" y="1756664"/>
                  </a:lnTo>
                  <a:lnTo>
                    <a:pt x="5223955" y="487870"/>
                  </a:lnTo>
                  <a:close/>
                  <a:moveTo>
                    <a:pt x="5099939" y="174180"/>
                  </a:moveTo>
                  <a:cubicBezTo>
                    <a:pt x="5100955" y="170053"/>
                    <a:pt x="5110924" y="136144"/>
                    <a:pt x="5166868" y="136144"/>
                  </a:cubicBezTo>
                  <a:cubicBezTo>
                    <a:pt x="5186045" y="136144"/>
                    <a:pt x="5199888" y="141097"/>
                    <a:pt x="5207953" y="150813"/>
                  </a:cubicBezTo>
                  <a:cubicBezTo>
                    <a:pt x="5218938" y="164020"/>
                    <a:pt x="5215699" y="182182"/>
                    <a:pt x="5215636" y="182372"/>
                  </a:cubicBezTo>
                  <a:lnTo>
                    <a:pt x="5215573" y="183134"/>
                  </a:lnTo>
                  <a:lnTo>
                    <a:pt x="5215573" y="1954721"/>
                  </a:lnTo>
                  <a:lnTo>
                    <a:pt x="5223637" y="1954721"/>
                  </a:lnTo>
                  <a:lnTo>
                    <a:pt x="5099939" y="1965452"/>
                  </a:lnTo>
                  <a:lnTo>
                    <a:pt x="5099939" y="174180"/>
                  </a:lnTo>
                  <a:close/>
                  <a:moveTo>
                    <a:pt x="5091621" y="1192403"/>
                  </a:moveTo>
                  <a:lnTo>
                    <a:pt x="5072317" y="1196022"/>
                  </a:lnTo>
                  <a:lnTo>
                    <a:pt x="5072317" y="1067498"/>
                  </a:lnTo>
                  <a:lnTo>
                    <a:pt x="5070983" y="1067498"/>
                  </a:lnTo>
                  <a:cubicBezTo>
                    <a:pt x="5080381" y="1064768"/>
                    <a:pt x="5087557" y="1064070"/>
                    <a:pt x="5091557" y="1063942"/>
                  </a:cubicBezTo>
                  <a:lnTo>
                    <a:pt x="5091557" y="1192403"/>
                  </a:lnTo>
                  <a:close/>
                  <a:moveTo>
                    <a:pt x="5091621" y="1345438"/>
                  </a:moveTo>
                  <a:lnTo>
                    <a:pt x="5072317" y="1349058"/>
                  </a:lnTo>
                  <a:lnTo>
                    <a:pt x="5072317" y="1204532"/>
                  </a:lnTo>
                  <a:lnTo>
                    <a:pt x="5091621" y="1200912"/>
                  </a:lnTo>
                  <a:lnTo>
                    <a:pt x="5091621" y="1345438"/>
                  </a:lnTo>
                  <a:close/>
                  <a:moveTo>
                    <a:pt x="5091621" y="1481391"/>
                  </a:moveTo>
                  <a:lnTo>
                    <a:pt x="5072317" y="1485011"/>
                  </a:lnTo>
                  <a:lnTo>
                    <a:pt x="5072317" y="1357503"/>
                  </a:lnTo>
                  <a:lnTo>
                    <a:pt x="5091621" y="1353884"/>
                  </a:lnTo>
                  <a:lnTo>
                    <a:pt x="5091621" y="1481391"/>
                  </a:lnTo>
                  <a:close/>
                  <a:moveTo>
                    <a:pt x="5091621" y="1598994"/>
                  </a:moveTo>
                  <a:lnTo>
                    <a:pt x="5072317" y="1601343"/>
                  </a:lnTo>
                  <a:lnTo>
                    <a:pt x="5072317" y="1493457"/>
                  </a:lnTo>
                  <a:lnTo>
                    <a:pt x="5091621" y="1489837"/>
                  </a:lnTo>
                  <a:lnTo>
                    <a:pt x="5091621" y="1598994"/>
                  </a:lnTo>
                  <a:close/>
                  <a:moveTo>
                    <a:pt x="5091621" y="1689290"/>
                  </a:moveTo>
                  <a:lnTo>
                    <a:pt x="4950270" y="1706435"/>
                  </a:lnTo>
                  <a:lnTo>
                    <a:pt x="4950270" y="1624521"/>
                  </a:lnTo>
                  <a:lnTo>
                    <a:pt x="5091621" y="1607376"/>
                  </a:lnTo>
                  <a:lnTo>
                    <a:pt x="5091621" y="1689290"/>
                  </a:lnTo>
                  <a:close/>
                  <a:moveTo>
                    <a:pt x="5063999" y="1206056"/>
                  </a:moveTo>
                  <a:lnTo>
                    <a:pt x="5063999" y="1350582"/>
                  </a:lnTo>
                  <a:lnTo>
                    <a:pt x="4950270" y="1371854"/>
                  </a:lnTo>
                  <a:lnTo>
                    <a:pt x="4950270" y="1337691"/>
                  </a:lnTo>
                  <a:cubicBezTo>
                    <a:pt x="4950206" y="1336612"/>
                    <a:pt x="4947412" y="1281938"/>
                    <a:pt x="4954397" y="1226566"/>
                  </a:cubicBezTo>
                  <a:lnTo>
                    <a:pt x="5063999" y="1206056"/>
                  </a:lnTo>
                  <a:close/>
                  <a:moveTo>
                    <a:pt x="4955540" y="1217866"/>
                  </a:moveTo>
                  <a:cubicBezTo>
                    <a:pt x="4960620" y="1182815"/>
                    <a:pt x="4969891" y="1148588"/>
                    <a:pt x="4986528" y="1128713"/>
                  </a:cubicBezTo>
                  <a:cubicBezTo>
                    <a:pt x="5016183" y="1093216"/>
                    <a:pt x="5043932" y="1077087"/>
                    <a:pt x="5063999" y="1069848"/>
                  </a:cubicBezTo>
                  <a:lnTo>
                    <a:pt x="5063999" y="1197610"/>
                  </a:lnTo>
                  <a:lnTo>
                    <a:pt x="4955540" y="1217866"/>
                  </a:lnTo>
                  <a:close/>
                  <a:moveTo>
                    <a:pt x="5063999" y="1359090"/>
                  </a:moveTo>
                  <a:lnTo>
                    <a:pt x="5063999" y="1486598"/>
                  </a:lnTo>
                  <a:lnTo>
                    <a:pt x="4950270" y="1507871"/>
                  </a:lnTo>
                  <a:lnTo>
                    <a:pt x="4950270" y="1374203"/>
                  </a:lnTo>
                  <a:lnTo>
                    <a:pt x="4951412" y="1380172"/>
                  </a:lnTo>
                  <a:lnTo>
                    <a:pt x="5063999" y="1359090"/>
                  </a:lnTo>
                  <a:close/>
                  <a:moveTo>
                    <a:pt x="5063999" y="1495044"/>
                  </a:moveTo>
                  <a:lnTo>
                    <a:pt x="5063999" y="1602359"/>
                  </a:lnTo>
                  <a:lnTo>
                    <a:pt x="4950270" y="1616139"/>
                  </a:lnTo>
                  <a:lnTo>
                    <a:pt x="4950270" y="1510094"/>
                  </a:lnTo>
                  <a:lnTo>
                    <a:pt x="4951412" y="1516063"/>
                  </a:lnTo>
                  <a:lnTo>
                    <a:pt x="5063999" y="1495044"/>
                  </a:lnTo>
                  <a:close/>
                  <a:moveTo>
                    <a:pt x="5091621" y="1770888"/>
                  </a:moveTo>
                  <a:lnTo>
                    <a:pt x="4950270" y="1786065"/>
                  </a:lnTo>
                  <a:lnTo>
                    <a:pt x="4950270" y="1714817"/>
                  </a:lnTo>
                  <a:lnTo>
                    <a:pt x="5091621" y="1697672"/>
                  </a:lnTo>
                  <a:lnTo>
                    <a:pt x="5091621" y="1770888"/>
                  </a:lnTo>
                  <a:close/>
                  <a:moveTo>
                    <a:pt x="4687125" y="1822767"/>
                  </a:moveTo>
                  <a:lnTo>
                    <a:pt x="4732719" y="1817878"/>
                  </a:lnTo>
                  <a:lnTo>
                    <a:pt x="4732719" y="1818958"/>
                  </a:lnTo>
                  <a:lnTo>
                    <a:pt x="4741037" y="1818958"/>
                  </a:lnTo>
                  <a:lnTo>
                    <a:pt x="4741037" y="1816989"/>
                  </a:lnTo>
                  <a:lnTo>
                    <a:pt x="5091557" y="1779334"/>
                  </a:lnTo>
                  <a:lnTo>
                    <a:pt x="5091557" y="1966214"/>
                  </a:lnTo>
                  <a:lnTo>
                    <a:pt x="4996117" y="1974469"/>
                  </a:lnTo>
                  <a:lnTo>
                    <a:pt x="4996117" y="1791589"/>
                  </a:lnTo>
                  <a:lnTo>
                    <a:pt x="4987799" y="1791589"/>
                  </a:lnTo>
                  <a:lnTo>
                    <a:pt x="4987799" y="1974977"/>
                  </a:lnTo>
                  <a:lnTo>
                    <a:pt x="4989894" y="1974977"/>
                  </a:lnTo>
                  <a:lnTo>
                    <a:pt x="4970717" y="1976628"/>
                  </a:lnTo>
                  <a:lnTo>
                    <a:pt x="4970717" y="1794383"/>
                  </a:lnTo>
                  <a:lnTo>
                    <a:pt x="4962399" y="1794383"/>
                  </a:lnTo>
                  <a:lnTo>
                    <a:pt x="4962399" y="1977390"/>
                  </a:lnTo>
                  <a:lnTo>
                    <a:pt x="4945317" y="1978851"/>
                  </a:lnTo>
                  <a:lnTo>
                    <a:pt x="4945317" y="1797114"/>
                  </a:lnTo>
                  <a:lnTo>
                    <a:pt x="4936999" y="1797114"/>
                  </a:lnTo>
                  <a:lnTo>
                    <a:pt x="4936999" y="1979549"/>
                  </a:lnTo>
                  <a:lnTo>
                    <a:pt x="4919917" y="1981009"/>
                  </a:lnTo>
                  <a:lnTo>
                    <a:pt x="4919917" y="1799844"/>
                  </a:lnTo>
                  <a:lnTo>
                    <a:pt x="4911599" y="1799844"/>
                  </a:lnTo>
                  <a:lnTo>
                    <a:pt x="4911599" y="1981708"/>
                  </a:lnTo>
                  <a:lnTo>
                    <a:pt x="4894517" y="1983169"/>
                  </a:lnTo>
                  <a:lnTo>
                    <a:pt x="4894517" y="1802638"/>
                  </a:lnTo>
                  <a:lnTo>
                    <a:pt x="4886199" y="1802638"/>
                  </a:lnTo>
                  <a:lnTo>
                    <a:pt x="4886199" y="1983994"/>
                  </a:lnTo>
                  <a:lnTo>
                    <a:pt x="4869117" y="1985454"/>
                  </a:lnTo>
                  <a:lnTo>
                    <a:pt x="4869117" y="1805432"/>
                  </a:lnTo>
                  <a:lnTo>
                    <a:pt x="4860799" y="1805432"/>
                  </a:lnTo>
                  <a:lnTo>
                    <a:pt x="4860799" y="1986216"/>
                  </a:lnTo>
                  <a:lnTo>
                    <a:pt x="4843717" y="1987677"/>
                  </a:lnTo>
                  <a:lnTo>
                    <a:pt x="4843717" y="1808163"/>
                  </a:lnTo>
                  <a:lnTo>
                    <a:pt x="4835399" y="1808163"/>
                  </a:lnTo>
                  <a:lnTo>
                    <a:pt x="4835399" y="1988376"/>
                  </a:lnTo>
                  <a:lnTo>
                    <a:pt x="4818317" y="1989836"/>
                  </a:lnTo>
                  <a:lnTo>
                    <a:pt x="4818317" y="1810893"/>
                  </a:lnTo>
                  <a:lnTo>
                    <a:pt x="4809999" y="1810893"/>
                  </a:lnTo>
                  <a:lnTo>
                    <a:pt x="4809999" y="1990534"/>
                  </a:lnTo>
                  <a:lnTo>
                    <a:pt x="4792917" y="1991995"/>
                  </a:lnTo>
                  <a:lnTo>
                    <a:pt x="4792917" y="1813623"/>
                  </a:lnTo>
                  <a:lnTo>
                    <a:pt x="4784599" y="1813623"/>
                  </a:lnTo>
                  <a:lnTo>
                    <a:pt x="4784599" y="1992694"/>
                  </a:lnTo>
                  <a:lnTo>
                    <a:pt x="4767517" y="1994154"/>
                  </a:lnTo>
                  <a:lnTo>
                    <a:pt x="4767517" y="1816354"/>
                  </a:lnTo>
                  <a:lnTo>
                    <a:pt x="4759199" y="1816354"/>
                  </a:lnTo>
                  <a:lnTo>
                    <a:pt x="4759199" y="1994852"/>
                  </a:lnTo>
                  <a:lnTo>
                    <a:pt x="4742117" y="1996313"/>
                  </a:lnTo>
                  <a:lnTo>
                    <a:pt x="4742117" y="1819084"/>
                  </a:lnTo>
                  <a:lnTo>
                    <a:pt x="4733799" y="1819084"/>
                  </a:lnTo>
                  <a:lnTo>
                    <a:pt x="4733799" y="1997012"/>
                  </a:lnTo>
                  <a:lnTo>
                    <a:pt x="4716717" y="1998472"/>
                  </a:lnTo>
                  <a:lnTo>
                    <a:pt x="4716717" y="1821815"/>
                  </a:lnTo>
                  <a:lnTo>
                    <a:pt x="4708399" y="1821815"/>
                  </a:lnTo>
                  <a:lnTo>
                    <a:pt x="4708399" y="1999234"/>
                  </a:lnTo>
                  <a:lnTo>
                    <a:pt x="4687062" y="2001076"/>
                  </a:lnTo>
                  <a:lnTo>
                    <a:pt x="4687062" y="1822767"/>
                  </a:lnTo>
                  <a:close/>
                  <a:moveTo>
                    <a:pt x="4687125" y="1170369"/>
                  </a:moveTo>
                  <a:cubicBezTo>
                    <a:pt x="4700778" y="1181164"/>
                    <a:pt x="4732719" y="1214628"/>
                    <a:pt x="4732719" y="1291336"/>
                  </a:cubicBezTo>
                  <a:lnTo>
                    <a:pt x="4732719" y="1809496"/>
                  </a:lnTo>
                  <a:lnTo>
                    <a:pt x="4687125" y="1814385"/>
                  </a:lnTo>
                  <a:lnTo>
                    <a:pt x="4687125" y="1170369"/>
                  </a:lnTo>
                  <a:close/>
                  <a:moveTo>
                    <a:pt x="4687125" y="605980"/>
                  </a:moveTo>
                  <a:lnTo>
                    <a:pt x="5091557" y="517017"/>
                  </a:lnTo>
                  <a:lnTo>
                    <a:pt x="5091557" y="1055624"/>
                  </a:lnTo>
                  <a:cubicBezTo>
                    <a:pt x="5077143" y="1055941"/>
                    <a:pt x="5031296" y="1062165"/>
                    <a:pt x="4980114" y="1123378"/>
                  </a:cubicBezTo>
                  <a:cubicBezTo>
                    <a:pt x="4933760" y="1178814"/>
                    <a:pt x="4941570" y="1331468"/>
                    <a:pt x="4941887" y="1337945"/>
                  </a:cubicBezTo>
                  <a:lnTo>
                    <a:pt x="4941887" y="1787017"/>
                  </a:lnTo>
                  <a:lnTo>
                    <a:pt x="4740973" y="1808607"/>
                  </a:lnTo>
                  <a:lnTo>
                    <a:pt x="4740973" y="1291336"/>
                  </a:lnTo>
                  <a:cubicBezTo>
                    <a:pt x="4740973" y="1199452"/>
                    <a:pt x="4697603" y="1166685"/>
                    <a:pt x="4687062" y="1160082"/>
                  </a:cubicBezTo>
                  <a:lnTo>
                    <a:pt x="4687062" y="605980"/>
                  </a:lnTo>
                  <a:close/>
                  <a:moveTo>
                    <a:pt x="4579811" y="316484"/>
                  </a:moveTo>
                  <a:cubicBezTo>
                    <a:pt x="4580636" y="312674"/>
                    <a:pt x="4589209" y="280733"/>
                    <a:pt x="4637214" y="280733"/>
                  </a:cubicBezTo>
                  <a:cubicBezTo>
                    <a:pt x="4652709" y="280733"/>
                    <a:pt x="4664075" y="284924"/>
                    <a:pt x="4671060" y="293243"/>
                  </a:cubicBezTo>
                  <a:cubicBezTo>
                    <a:pt x="4681919" y="306133"/>
                    <a:pt x="4678871" y="325057"/>
                    <a:pt x="4678871" y="325247"/>
                  </a:cubicBezTo>
                  <a:lnTo>
                    <a:pt x="4678807" y="325945"/>
                  </a:lnTo>
                  <a:lnTo>
                    <a:pt x="4678807" y="2002028"/>
                  </a:lnTo>
                  <a:lnTo>
                    <a:pt x="4579747" y="2010601"/>
                  </a:lnTo>
                  <a:lnTo>
                    <a:pt x="4579747" y="316484"/>
                  </a:lnTo>
                  <a:close/>
                  <a:moveTo>
                    <a:pt x="4571492" y="1147254"/>
                  </a:moveTo>
                  <a:cubicBezTo>
                    <a:pt x="4563047" y="1152652"/>
                    <a:pt x="4531550" y="1175004"/>
                    <a:pt x="4508818" y="1221169"/>
                  </a:cubicBezTo>
                  <a:cubicBezTo>
                    <a:pt x="4482974" y="1273556"/>
                    <a:pt x="4486847" y="1378014"/>
                    <a:pt x="4487037" y="1382459"/>
                  </a:cubicBezTo>
                  <a:lnTo>
                    <a:pt x="4487037" y="1835848"/>
                  </a:lnTo>
                  <a:lnTo>
                    <a:pt x="4204653" y="1866202"/>
                  </a:lnTo>
                  <a:lnTo>
                    <a:pt x="4204653" y="712152"/>
                  </a:lnTo>
                  <a:lnTo>
                    <a:pt x="4571556" y="631444"/>
                  </a:lnTo>
                  <a:lnTo>
                    <a:pt x="4571556" y="1147254"/>
                  </a:lnTo>
                  <a:close/>
                  <a:moveTo>
                    <a:pt x="4571492" y="1826768"/>
                  </a:moveTo>
                  <a:lnTo>
                    <a:pt x="4495292" y="1834959"/>
                  </a:lnTo>
                  <a:lnTo>
                    <a:pt x="4495292" y="1382268"/>
                  </a:lnTo>
                  <a:cubicBezTo>
                    <a:pt x="4495292" y="1381570"/>
                    <a:pt x="4493895" y="1343914"/>
                    <a:pt x="4497959" y="1302893"/>
                  </a:cubicBezTo>
                  <a:lnTo>
                    <a:pt x="4498086" y="1303782"/>
                  </a:lnTo>
                  <a:lnTo>
                    <a:pt x="4568635" y="1294194"/>
                  </a:lnTo>
                  <a:lnTo>
                    <a:pt x="4567492" y="1285939"/>
                  </a:lnTo>
                  <a:lnTo>
                    <a:pt x="4498785" y="1295273"/>
                  </a:lnTo>
                  <a:cubicBezTo>
                    <a:pt x="4501769" y="1269619"/>
                    <a:pt x="4507039" y="1243521"/>
                    <a:pt x="4516184" y="1224852"/>
                  </a:cubicBezTo>
                  <a:cubicBezTo>
                    <a:pt x="4534725" y="1187133"/>
                    <a:pt x="4559872" y="1165796"/>
                    <a:pt x="4571429" y="1157415"/>
                  </a:cubicBezTo>
                  <a:lnTo>
                    <a:pt x="4571429" y="1826768"/>
                  </a:lnTo>
                  <a:close/>
                  <a:moveTo>
                    <a:pt x="4109593" y="414782"/>
                  </a:moveTo>
                  <a:cubicBezTo>
                    <a:pt x="4110291" y="411163"/>
                    <a:pt x="4117785" y="380111"/>
                    <a:pt x="4159948" y="380111"/>
                  </a:cubicBezTo>
                  <a:cubicBezTo>
                    <a:pt x="4172712" y="380111"/>
                    <a:pt x="4182300" y="383730"/>
                    <a:pt x="4188397" y="390906"/>
                  </a:cubicBezTo>
                  <a:cubicBezTo>
                    <a:pt x="4199319" y="403670"/>
                    <a:pt x="4196398" y="423545"/>
                    <a:pt x="4196334" y="423735"/>
                  </a:cubicBezTo>
                  <a:lnTo>
                    <a:pt x="4196271" y="424370"/>
                  </a:lnTo>
                  <a:lnTo>
                    <a:pt x="4196271" y="2040001"/>
                  </a:lnTo>
                  <a:lnTo>
                    <a:pt x="4204589" y="2040001"/>
                  </a:lnTo>
                  <a:lnTo>
                    <a:pt x="4204589" y="1874520"/>
                  </a:lnTo>
                  <a:lnTo>
                    <a:pt x="4571492" y="1835087"/>
                  </a:lnTo>
                  <a:lnTo>
                    <a:pt x="4571492" y="2011172"/>
                  </a:lnTo>
                  <a:lnTo>
                    <a:pt x="4554664" y="2012633"/>
                  </a:lnTo>
                  <a:lnTo>
                    <a:pt x="4554664" y="1839023"/>
                  </a:lnTo>
                  <a:lnTo>
                    <a:pt x="4546346" y="1839023"/>
                  </a:lnTo>
                  <a:lnTo>
                    <a:pt x="4546346" y="2013267"/>
                  </a:lnTo>
                  <a:lnTo>
                    <a:pt x="4547108" y="2013267"/>
                  </a:lnTo>
                  <a:lnTo>
                    <a:pt x="4531487" y="2014601"/>
                  </a:lnTo>
                  <a:lnTo>
                    <a:pt x="4531487" y="1841627"/>
                  </a:lnTo>
                  <a:lnTo>
                    <a:pt x="4523169" y="1841627"/>
                  </a:lnTo>
                  <a:lnTo>
                    <a:pt x="4523169" y="2015363"/>
                  </a:lnTo>
                  <a:lnTo>
                    <a:pt x="4508310" y="2016633"/>
                  </a:lnTo>
                  <a:lnTo>
                    <a:pt x="4508310" y="1844231"/>
                  </a:lnTo>
                  <a:lnTo>
                    <a:pt x="4499991" y="1844231"/>
                  </a:lnTo>
                  <a:lnTo>
                    <a:pt x="4499991" y="2017332"/>
                  </a:lnTo>
                  <a:lnTo>
                    <a:pt x="4485132" y="2018602"/>
                  </a:lnTo>
                  <a:lnTo>
                    <a:pt x="4485132" y="1846834"/>
                  </a:lnTo>
                  <a:lnTo>
                    <a:pt x="4476813" y="1846834"/>
                  </a:lnTo>
                  <a:lnTo>
                    <a:pt x="4476813" y="2019300"/>
                  </a:lnTo>
                  <a:lnTo>
                    <a:pt x="4461955" y="2020570"/>
                  </a:lnTo>
                  <a:lnTo>
                    <a:pt x="4461955" y="1849628"/>
                  </a:lnTo>
                  <a:lnTo>
                    <a:pt x="4453636" y="1849628"/>
                  </a:lnTo>
                  <a:lnTo>
                    <a:pt x="4453636" y="2021522"/>
                  </a:lnTo>
                  <a:lnTo>
                    <a:pt x="4438777" y="2022792"/>
                  </a:lnTo>
                  <a:lnTo>
                    <a:pt x="4438777" y="1852232"/>
                  </a:lnTo>
                  <a:lnTo>
                    <a:pt x="4430459" y="1852232"/>
                  </a:lnTo>
                  <a:lnTo>
                    <a:pt x="4430459" y="2023491"/>
                  </a:lnTo>
                  <a:lnTo>
                    <a:pt x="4415599" y="2024761"/>
                  </a:lnTo>
                  <a:lnTo>
                    <a:pt x="4415599" y="1854835"/>
                  </a:lnTo>
                  <a:lnTo>
                    <a:pt x="4407281" y="1854835"/>
                  </a:lnTo>
                  <a:lnTo>
                    <a:pt x="4407281" y="2025459"/>
                  </a:lnTo>
                  <a:lnTo>
                    <a:pt x="4392422" y="2026729"/>
                  </a:lnTo>
                  <a:lnTo>
                    <a:pt x="4392422" y="1857439"/>
                  </a:lnTo>
                  <a:lnTo>
                    <a:pt x="4384104" y="1857439"/>
                  </a:lnTo>
                  <a:lnTo>
                    <a:pt x="4384104" y="2027491"/>
                  </a:lnTo>
                  <a:lnTo>
                    <a:pt x="4369245" y="2028762"/>
                  </a:lnTo>
                  <a:lnTo>
                    <a:pt x="4369245" y="1860042"/>
                  </a:lnTo>
                  <a:lnTo>
                    <a:pt x="4360926" y="1860042"/>
                  </a:lnTo>
                  <a:lnTo>
                    <a:pt x="4360926" y="2029460"/>
                  </a:lnTo>
                  <a:lnTo>
                    <a:pt x="4346067" y="2030730"/>
                  </a:lnTo>
                  <a:lnTo>
                    <a:pt x="4346067" y="1862646"/>
                  </a:lnTo>
                  <a:lnTo>
                    <a:pt x="4337748" y="1862646"/>
                  </a:lnTo>
                  <a:lnTo>
                    <a:pt x="4337748" y="2031428"/>
                  </a:lnTo>
                  <a:lnTo>
                    <a:pt x="4322889" y="2032698"/>
                  </a:lnTo>
                  <a:lnTo>
                    <a:pt x="4322889" y="1865249"/>
                  </a:lnTo>
                  <a:lnTo>
                    <a:pt x="4314571" y="1865249"/>
                  </a:lnTo>
                  <a:lnTo>
                    <a:pt x="4314571" y="2033460"/>
                  </a:lnTo>
                  <a:lnTo>
                    <a:pt x="4299712" y="2034731"/>
                  </a:lnTo>
                  <a:lnTo>
                    <a:pt x="4299712" y="1868043"/>
                  </a:lnTo>
                  <a:lnTo>
                    <a:pt x="4291394" y="1868043"/>
                  </a:lnTo>
                  <a:lnTo>
                    <a:pt x="4291394" y="2035620"/>
                  </a:lnTo>
                  <a:lnTo>
                    <a:pt x="4276535" y="2036890"/>
                  </a:lnTo>
                  <a:lnTo>
                    <a:pt x="4276535" y="1870646"/>
                  </a:lnTo>
                  <a:lnTo>
                    <a:pt x="4268216" y="1870646"/>
                  </a:lnTo>
                  <a:lnTo>
                    <a:pt x="4268216" y="2037588"/>
                  </a:lnTo>
                  <a:lnTo>
                    <a:pt x="4253357" y="2038858"/>
                  </a:lnTo>
                  <a:lnTo>
                    <a:pt x="4253357" y="1873250"/>
                  </a:lnTo>
                  <a:lnTo>
                    <a:pt x="4245038" y="1873250"/>
                  </a:lnTo>
                  <a:lnTo>
                    <a:pt x="4245038" y="2039620"/>
                  </a:lnTo>
                  <a:lnTo>
                    <a:pt x="4230180" y="2040890"/>
                  </a:lnTo>
                  <a:lnTo>
                    <a:pt x="4230180" y="1875853"/>
                  </a:lnTo>
                  <a:lnTo>
                    <a:pt x="4221861" y="1875853"/>
                  </a:lnTo>
                  <a:lnTo>
                    <a:pt x="4221861" y="2041589"/>
                  </a:lnTo>
                  <a:lnTo>
                    <a:pt x="4109974" y="2051304"/>
                  </a:lnTo>
                  <a:lnTo>
                    <a:pt x="4109974" y="414782"/>
                  </a:lnTo>
                  <a:close/>
                  <a:moveTo>
                    <a:pt x="4101211" y="1877314"/>
                  </a:moveTo>
                  <a:lnTo>
                    <a:pt x="4086035" y="1878965"/>
                  </a:lnTo>
                  <a:lnTo>
                    <a:pt x="4086035" y="1877632"/>
                  </a:lnTo>
                  <a:lnTo>
                    <a:pt x="4077716" y="1877632"/>
                  </a:lnTo>
                  <a:lnTo>
                    <a:pt x="4077716" y="1879854"/>
                  </a:lnTo>
                  <a:lnTo>
                    <a:pt x="4065397" y="1881188"/>
                  </a:lnTo>
                  <a:lnTo>
                    <a:pt x="4065397" y="1880235"/>
                  </a:lnTo>
                  <a:lnTo>
                    <a:pt x="4057078" y="1880235"/>
                  </a:lnTo>
                  <a:lnTo>
                    <a:pt x="4057078" y="1882077"/>
                  </a:lnTo>
                  <a:lnTo>
                    <a:pt x="4044760" y="1883410"/>
                  </a:lnTo>
                  <a:lnTo>
                    <a:pt x="4044760" y="1882839"/>
                  </a:lnTo>
                  <a:lnTo>
                    <a:pt x="4036441" y="1882839"/>
                  </a:lnTo>
                  <a:lnTo>
                    <a:pt x="4036441" y="1884299"/>
                  </a:lnTo>
                  <a:lnTo>
                    <a:pt x="4024059" y="1885633"/>
                  </a:lnTo>
                  <a:lnTo>
                    <a:pt x="4024059" y="1885442"/>
                  </a:lnTo>
                  <a:lnTo>
                    <a:pt x="4015740" y="1885442"/>
                  </a:lnTo>
                  <a:lnTo>
                    <a:pt x="4015740" y="1886585"/>
                  </a:lnTo>
                  <a:lnTo>
                    <a:pt x="4005262" y="1887728"/>
                  </a:lnTo>
                  <a:lnTo>
                    <a:pt x="4005262" y="755967"/>
                  </a:lnTo>
                  <a:lnTo>
                    <a:pt x="4101274" y="734822"/>
                  </a:lnTo>
                  <a:lnTo>
                    <a:pt x="4101274" y="1877314"/>
                  </a:lnTo>
                  <a:close/>
                  <a:moveTo>
                    <a:pt x="3982720" y="1898459"/>
                  </a:moveTo>
                  <a:lnTo>
                    <a:pt x="3995102" y="1897126"/>
                  </a:lnTo>
                  <a:lnTo>
                    <a:pt x="3995102" y="2060067"/>
                  </a:lnTo>
                  <a:lnTo>
                    <a:pt x="4003421" y="2060067"/>
                  </a:lnTo>
                  <a:lnTo>
                    <a:pt x="4003421" y="1899221"/>
                  </a:lnTo>
                  <a:lnTo>
                    <a:pt x="4005262" y="1899221"/>
                  </a:lnTo>
                  <a:lnTo>
                    <a:pt x="4005262" y="1895983"/>
                  </a:lnTo>
                  <a:lnTo>
                    <a:pt x="4015740" y="1894840"/>
                  </a:lnTo>
                  <a:lnTo>
                    <a:pt x="4015740" y="2057464"/>
                  </a:lnTo>
                  <a:lnTo>
                    <a:pt x="4024059" y="2057464"/>
                  </a:lnTo>
                  <a:lnTo>
                    <a:pt x="4024059" y="1893951"/>
                  </a:lnTo>
                  <a:lnTo>
                    <a:pt x="4036441" y="1892617"/>
                  </a:lnTo>
                  <a:lnTo>
                    <a:pt x="4036441" y="2054860"/>
                  </a:lnTo>
                  <a:lnTo>
                    <a:pt x="4044760" y="2054860"/>
                  </a:lnTo>
                  <a:lnTo>
                    <a:pt x="4044760" y="1891728"/>
                  </a:lnTo>
                  <a:lnTo>
                    <a:pt x="4057078" y="1890395"/>
                  </a:lnTo>
                  <a:lnTo>
                    <a:pt x="4057078" y="2052257"/>
                  </a:lnTo>
                  <a:lnTo>
                    <a:pt x="4065397" y="2052257"/>
                  </a:lnTo>
                  <a:lnTo>
                    <a:pt x="4065397" y="1889506"/>
                  </a:lnTo>
                  <a:lnTo>
                    <a:pt x="4077716" y="1888172"/>
                  </a:lnTo>
                  <a:lnTo>
                    <a:pt x="4077716" y="2049653"/>
                  </a:lnTo>
                  <a:lnTo>
                    <a:pt x="4086035" y="2049653"/>
                  </a:lnTo>
                  <a:lnTo>
                    <a:pt x="4086035" y="1887284"/>
                  </a:lnTo>
                  <a:lnTo>
                    <a:pt x="4101211" y="1885633"/>
                  </a:lnTo>
                  <a:lnTo>
                    <a:pt x="4101211" y="2052002"/>
                  </a:lnTo>
                  <a:lnTo>
                    <a:pt x="3982657" y="2062290"/>
                  </a:lnTo>
                  <a:lnTo>
                    <a:pt x="3982657" y="1898459"/>
                  </a:lnTo>
                  <a:close/>
                  <a:moveTo>
                    <a:pt x="3962019" y="1900682"/>
                  </a:moveTo>
                  <a:lnTo>
                    <a:pt x="3974338" y="1899348"/>
                  </a:lnTo>
                  <a:lnTo>
                    <a:pt x="3974338" y="2062671"/>
                  </a:lnTo>
                  <a:lnTo>
                    <a:pt x="3978847" y="2062671"/>
                  </a:lnTo>
                  <a:lnTo>
                    <a:pt x="3961956" y="2064131"/>
                  </a:lnTo>
                  <a:lnTo>
                    <a:pt x="3961956" y="1900682"/>
                  </a:lnTo>
                  <a:close/>
                  <a:moveTo>
                    <a:pt x="3941318" y="1902904"/>
                  </a:moveTo>
                  <a:lnTo>
                    <a:pt x="3953700" y="1901571"/>
                  </a:lnTo>
                  <a:lnTo>
                    <a:pt x="3953700" y="2064893"/>
                  </a:lnTo>
                  <a:lnTo>
                    <a:pt x="3941318" y="2065972"/>
                  </a:lnTo>
                  <a:lnTo>
                    <a:pt x="3941318" y="1902904"/>
                  </a:lnTo>
                  <a:close/>
                  <a:moveTo>
                    <a:pt x="3920681" y="1905127"/>
                  </a:moveTo>
                  <a:lnTo>
                    <a:pt x="3932999" y="1903794"/>
                  </a:lnTo>
                  <a:lnTo>
                    <a:pt x="3932999" y="2066671"/>
                  </a:lnTo>
                  <a:lnTo>
                    <a:pt x="3920681" y="2067751"/>
                  </a:lnTo>
                  <a:lnTo>
                    <a:pt x="3920681" y="1905127"/>
                  </a:lnTo>
                  <a:close/>
                  <a:moveTo>
                    <a:pt x="3899980" y="1907350"/>
                  </a:moveTo>
                  <a:lnTo>
                    <a:pt x="3912298" y="1906016"/>
                  </a:lnTo>
                  <a:lnTo>
                    <a:pt x="3912298" y="2068449"/>
                  </a:lnTo>
                  <a:lnTo>
                    <a:pt x="3899980" y="2069528"/>
                  </a:lnTo>
                  <a:lnTo>
                    <a:pt x="3899980" y="1907350"/>
                  </a:lnTo>
                  <a:close/>
                  <a:moveTo>
                    <a:pt x="3879342" y="1909572"/>
                  </a:moveTo>
                  <a:lnTo>
                    <a:pt x="3891724" y="1908239"/>
                  </a:lnTo>
                  <a:lnTo>
                    <a:pt x="3891724" y="2070290"/>
                  </a:lnTo>
                  <a:lnTo>
                    <a:pt x="3879342" y="2071370"/>
                  </a:lnTo>
                  <a:lnTo>
                    <a:pt x="3879342" y="1909572"/>
                  </a:lnTo>
                  <a:close/>
                  <a:moveTo>
                    <a:pt x="3858641" y="1911795"/>
                  </a:moveTo>
                  <a:lnTo>
                    <a:pt x="3870960" y="1910461"/>
                  </a:lnTo>
                  <a:lnTo>
                    <a:pt x="3870960" y="2072069"/>
                  </a:lnTo>
                  <a:lnTo>
                    <a:pt x="3858641" y="2073148"/>
                  </a:lnTo>
                  <a:lnTo>
                    <a:pt x="3858641" y="1911795"/>
                  </a:lnTo>
                  <a:close/>
                  <a:moveTo>
                    <a:pt x="3838003" y="1914017"/>
                  </a:moveTo>
                  <a:lnTo>
                    <a:pt x="3850386" y="1912684"/>
                  </a:lnTo>
                  <a:lnTo>
                    <a:pt x="3850386" y="2073846"/>
                  </a:lnTo>
                  <a:lnTo>
                    <a:pt x="3838003" y="2074926"/>
                  </a:lnTo>
                  <a:lnTo>
                    <a:pt x="3838003" y="1914017"/>
                  </a:lnTo>
                  <a:close/>
                  <a:moveTo>
                    <a:pt x="3817302" y="1916240"/>
                  </a:moveTo>
                  <a:lnTo>
                    <a:pt x="3829622" y="1914906"/>
                  </a:lnTo>
                  <a:lnTo>
                    <a:pt x="3829622" y="2075625"/>
                  </a:lnTo>
                  <a:lnTo>
                    <a:pt x="3817302" y="2076704"/>
                  </a:lnTo>
                  <a:lnTo>
                    <a:pt x="3817302" y="1916240"/>
                  </a:lnTo>
                  <a:close/>
                  <a:moveTo>
                    <a:pt x="3796601" y="1918462"/>
                  </a:moveTo>
                  <a:lnTo>
                    <a:pt x="3808921" y="1917128"/>
                  </a:lnTo>
                  <a:lnTo>
                    <a:pt x="3808921" y="2077466"/>
                  </a:lnTo>
                  <a:lnTo>
                    <a:pt x="3796601" y="2078546"/>
                  </a:lnTo>
                  <a:lnTo>
                    <a:pt x="3796601" y="1918462"/>
                  </a:lnTo>
                  <a:close/>
                  <a:moveTo>
                    <a:pt x="3770821" y="1921192"/>
                  </a:moveTo>
                  <a:lnTo>
                    <a:pt x="3788347" y="1919288"/>
                  </a:lnTo>
                  <a:lnTo>
                    <a:pt x="3788347" y="2079181"/>
                  </a:lnTo>
                  <a:lnTo>
                    <a:pt x="3770821" y="2080704"/>
                  </a:lnTo>
                  <a:lnTo>
                    <a:pt x="3770821" y="1921192"/>
                  </a:lnTo>
                  <a:close/>
                  <a:moveTo>
                    <a:pt x="3770821" y="683133"/>
                  </a:moveTo>
                  <a:lnTo>
                    <a:pt x="3996881" y="755650"/>
                  </a:lnTo>
                  <a:lnTo>
                    <a:pt x="3996881" y="1887982"/>
                  </a:lnTo>
                  <a:lnTo>
                    <a:pt x="3995039" y="1887982"/>
                  </a:lnTo>
                  <a:lnTo>
                    <a:pt x="3995039" y="1888744"/>
                  </a:lnTo>
                  <a:lnTo>
                    <a:pt x="3977831" y="1890585"/>
                  </a:lnTo>
                  <a:lnTo>
                    <a:pt x="3974338" y="1890585"/>
                  </a:lnTo>
                  <a:lnTo>
                    <a:pt x="3974338" y="1890966"/>
                  </a:lnTo>
                  <a:lnTo>
                    <a:pt x="3770757" y="1912810"/>
                  </a:lnTo>
                  <a:lnTo>
                    <a:pt x="3770757" y="683133"/>
                  </a:lnTo>
                  <a:close/>
                  <a:moveTo>
                    <a:pt x="3675824" y="520700"/>
                  </a:moveTo>
                  <a:cubicBezTo>
                    <a:pt x="3676713" y="517335"/>
                    <a:pt x="3684461" y="492316"/>
                    <a:pt x="3726180" y="492316"/>
                  </a:cubicBezTo>
                  <a:cubicBezTo>
                    <a:pt x="3739198" y="492316"/>
                    <a:pt x="3748849" y="495998"/>
                    <a:pt x="3755009" y="503174"/>
                  </a:cubicBezTo>
                  <a:cubicBezTo>
                    <a:pt x="3765486" y="515493"/>
                    <a:pt x="3762629" y="534289"/>
                    <a:pt x="3762565" y="534479"/>
                  </a:cubicBezTo>
                  <a:lnTo>
                    <a:pt x="3762502" y="535114"/>
                  </a:lnTo>
                  <a:lnTo>
                    <a:pt x="3762502" y="2081403"/>
                  </a:lnTo>
                  <a:lnTo>
                    <a:pt x="3675824" y="2088896"/>
                  </a:lnTo>
                  <a:lnTo>
                    <a:pt x="3675824" y="520700"/>
                  </a:lnTo>
                  <a:close/>
                  <a:moveTo>
                    <a:pt x="3667443" y="1215136"/>
                  </a:moveTo>
                  <a:lnTo>
                    <a:pt x="3372104" y="1267523"/>
                  </a:lnTo>
                  <a:lnTo>
                    <a:pt x="3372104" y="990664"/>
                  </a:lnTo>
                  <a:lnTo>
                    <a:pt x="3516376" y="962025"/>
                  </a:lnTo>
                  <a:lnTo>
                    <a:pt x="3515805" y="1238314"/>
                  </a:lnTo>
                  <a:lnTo>
                    <a:pt x="3524123" y="1238314"/>
                  </a:lnTo>
                  <a:lnTo>
                    <a:pt x="3524695" y="951865"/>
                  </a:lnTo>
                  <a:lnTo>
                    <a:pt x="3372104" y="982154"/>
                  </a:lnTo>
                  <a:lnTo>
                    <a:pt x="3372104" y="867727"/>
                  </a:lnTo>
                  <a:lnTo>
                    <a:pt x="3667443" y="804291"/>
                  </a:lnTo>
                  <a:lnTo>
                    <a:pt x="3667443" y="1215136"/>
                  </a:lnTo>
                  <a:close/>
                  <a:moveTo>
                    <a:pt x="3667443" y="1354963"/>
                  </a:moveTo>
                  <a:lnTo>
                    <a:pt x="3372104" y="1401254"/>
                  </a:lnTo>
                  <a:lnTo>
                    <a:pt x="3372104" y="1275969"/>
                  </a:lnTo>
                  <a:lnTo>
                    <a:pt x="3667443" y="1223582"/>
                  </a:lnTo>
                  <a:lnTo>
                    <a:pt x="3667443" y="1354963"/>
                  </a:lnTo>
                  <a:close/>
                  <a:moveTo>
                    <a:pt x="3667443" y="1956498"/>
                  </a:moveTo>
                  <a:lnTo>
                    <a:pt x="3372104" y="1987042"/>
                  </a:lnTo>
                  <a:lnTo>
                    <a:pt x="3372104" y="1710119"/>
                  </a:lnTo>
                  <a:lnTo>
                    <a:pt x="3516376" y="1692084"/>
                  </a:lnTo>
                  <a:lnTo>
                    <a:pt x="3515805" y="1968690"/>
                  </a:lnTo>
                  <a:lnTo>
                    <a:pt x="3524123" y="1968690"/>
                  </a:lnTo>
                  <a:lnTo>
                    <a:pt x="3524695" y="1682623"/>
                  </a:lnTo>
                  <a:lnTo>
                    <a:pt x="3372104" y="1701673"/>
                  </a:lnTo>
                  <a:lnTo>
                    <a:pt x="3372104" y="1500696"/>
                  </a:lnTo>
                  <a:lnTo>
                    <a:pt x="3658235" y="1458785"/>
                  </a:lnTo>
                  <a:lnTo>
                    <a:pt x="3657028" y="1450531"/>
                  </a:lnTo>
                  <a:lnTo>
                    <a:pt x="3372104" y="1492250"/>
                  </a:lnTo>
                  <a:lnTo>
                    <a:pt x="3372104" y="1409637"/>
                  </a:lnTo>
                  <a:lnTo>
                    <a:pt x="3667443" y="1363345"/>
                  </a:lnTo>
                  <a:lnTo>
                    <a:pt x="3667443" y="1956498"/>
                  </a:lnTo>
                  <a:close/>
                  <a:moveTo>
                    <a:pt x="3277172" y="623252"/>
                  </a:moveTo>
                  <a:cubicBezTo>
                    <a:pt x="3277934" y="619760"/>
                    <a:pt x="3285553" y="591757"/>
                    <a:pt x="3327527" y="591757"/>
                  </a:cubicBezTo>
                  <a:cubicBezTo>
                    <a:pt x="3340672" y="591757"/>
                    <a:pt x="3350450" y="595376"/>
                    <a:pt x="3356610" y="602615"/>
                  </a:cubicBezTo>
                  <a:cubicBezTo>
                    <a:pt x="3366770" y="614553"/>
                    <a:pt x="3363976" y="632651"/>
                    <a:pt x="3363976" y="632841"/>
                  </a:cubicBezTo>
                  <a:lnTo>
                    <a:pt x="3363912" y="633540"/>
                  </a:lnTo>
                  <a:lnTo>
                    <a:pt x="3363912" y="2114296"/>
                  </a:lnTo>
                  <a:lnTo>
                    <a:pt x="3372231" y="2114296"/>
                  </a:lnTo>
                  <a:lnTo>
                    <a:pt x="3372231" y="1995551"/>
                  </a:lnTo>
                  <a:lnTo>
                    <a:pt x="3667570" y="1964944"/>
                  </a:lnTo>
                  <a:lnTo>
                    <a:pt x="3667570" y="2089785"/>
                  </a:lnTo>
                  <a:lnTo>
                    <a:pt x="3277235" y="2123631"/>
                  </a:lnTo>
                  <a:lnTo>
                    <a:pt x="3277235" y="623252"/>
                  </a:lnTo>
                  <a:close/>
                  <a:moveTo>
                    <a:pt x="3826383" y="2398840"/>
                  </a:moveTo>
                  <a:cubicBezTo>
                    <a:pt x="3826383" y="2244979"/>
                    <a:pt x="3884422" y="2208847"/>
                    <a:pt x="3901249" y="2201609"/>
                  </a:cubicBezTo>
                  <a:cubicBezTo>
                    <a:pt x="3953891" y="2202307"/>
                    <a:pt x="3980878" y="2229168"/>
                    <a:pt x="3991547" y="2243709"/>
                  </a:cubicBezTo>
                  <a:cubicBezTo>
                    <a:pt x="4026535" y="2319782"/>
                    <a:pt x="4020122" y="2417255"/>
                    <a:pt x="4019995" y="2418461"/>
                  </a:cubicBezTo>
                  <a:lnTo>
                    <a:pt x="4019995" y="2913888"/>
                  </a:lnTo>
                  <a:lnTo>
                    <a:pt x="3826383" y="2913888"/>
                  </a:lnTo>
                  <a:lnTo>
                    <a:pt x="3826383" y="2398840"/>
                  </a:lnTo>
                  <a:close/>
                  <a:moveTo>
                    <a:pt x="3755517" y="2439861"/>
                  </a:moveTo>
                  <a:cubicBezTo>
                    <a:pt x="3755517" y="2247900"/>
                    <a:pt x="3835463" y="2208784"/>
                    <a:pt x="3883406" y="2202561"/>
                  </a:cubicBezTo>
                  <a:cubicBezTo>
                    <a:pt x="3858323" y="2221166"/>
                    <a:pt x="3818064" y="2270824"/>
                    <a:pt x="3818064" y="2398840"/>
                  </a:cubicBezTo>
                  <a:lnTo>
                    <a:pt x="3818064" y="2913888"/>
                  </a:lnTo>
                  <a:lnTo>
                    <a:pt x="3755517" y="2913888"/>
                  </a:lnTo>
                  <a:lnTo>
                    <a:pt x="3755517" y="2439861"/>
                  </a:lnTo>
                  <a:close/>
                  <a:moveTo>
                    <a:pt x="3762565" y="2193734"/>
                  </a:moveTo>
                  <a:cubicBezTo>
                    <a:pt x="3788093" y="2167319"/>
                    <a:pt x="3819906" y="2153984"/>
                    <a:pt x="3857244" y="2153984"/>
                  </a:cubicBezTo>
                  <a:cubicBezTo>
                    <a:pt x="3857308" y="2153984"/>
                    <a:pt x="3857371" y="2153984"/>
                    <a:pt x="3857498" y="2153984"/>
                  </a:cubicBezTo>
                  <a:cubicBezTo>
                    <a:pt x="3899789" y="2154047"/>
                    <a:pt x="3934650" y="2168462"/>
                    <a:pt x="3961003" y="2196846"/>
                  </a:cubicBezTo>
                  <a:cubicBezTo>
                    <a:pt x="3966782" y="2203069"/>
                    <a:pt x="3971988" y="2209927"/>
                    <a:pt x="3976751" y="2217039"/>
                  </a:cubicBezTo>
                  <a:cubicBezTo>
                    <a:pt x="3960432" y="2204784"/>
                    <a:pt x="3935984" y="2193671"/>
                    <a:pt x="3900869" y="2193290"/>
                  </a:cubicBezTo>
                  <a:lnTo>
                    <a:pt x="3900741" y="2192909"/>
                  </a:lnTo>
                  <a:cubicBezTo>
                    <a:pt x="3900487" y="2193036"/>
                    <a:pt x="3900107" y="2193163"/>
                    <a:pt x="3899789" y="2193290"/>
                  </a:cubicBezTo>
                  <a:cubicBezTo>
                    <a:pt x="3899598" y="2193290"/>
                    <a:pt x="3899408" y="2193290"/>
                    <a:pt x="3899218" y="2193290"/>
                  </a:cubicBezTo>
                  <a:cubicBezTo>
                    <a:pt x="3853498" y="2193290"/>
                    <a:pt x="3747262" y="2217357"/>
                    <a:pt x="3747262" y="2439924"/>
                  </a:cubicBezTo>
                  <a:lnTo>
                    <a:pt x="3747262" y="2913952"/>
                  </a:lnTo>
                  <a:lnTo>
                    <a:pt x="3688651" y="2913952"/>
                  </a:lnTo>
                  <a:lnTo>
                    <a:pt x="3688651" y="2462149"/>
                  </a:lnTo>
                  <a:cubicBezTo>
                    <a:pt x="3688461" y="2460117"/>
                    <a:pt x="3682873" y="2276221"/>
                    <a:pt x="3762565" y="2193734"/>
                  </a:cubicBezTo>
                  <a:close/>
                  <a:moveTo>
                    <a:pt x="3395726" y="2432431"/>
                  </a:moveTo>
                  <a:cubicBezTo>
                    <a:pt x="3395726" y="2288286"/>
                    <a:pt x="3453765" y="2254504"/>
                    <a:pt x="3470529" y="2247773"/>
                  </a:cubicBezTo>
                  <a:cubicBezTo>
                    <a:pt x="3523171" y="2248408"/>
                    <a:pt x="3549840" y="2272919"/>
                    <a:pt x="3560636" y="2286699"/>
                  </a:cubicBezTo>
                  <a:cubicBezTo>
                    <a:pt x="3595878" y="2358009"/>
                    <a:pt x="3589401" y="2449766"/>
                    <a:pt x="3589337" y="2450846"/>
                  </a:cubicBezTo>
                  <a:lnTo>
                    <a:pt x="3589337" y="2913952"/>
                  </a:lnTo>
                  <a:lnTo>
                    <a:pt x="3395726" y="2913952"/>
                  </a:lnTo>
                  <a:lnTo>
                    <a:pt x="3395726" y="2432431"/>
                  </a:lnTo>
                  <a:close/>
                  <a:moveTo>
                    <a:pt x="3324860" y="2470849"/>
                  </a:moveTo>
                  <a:cubicBezTo>
                    <a:pt x="3324860" y="2292096"/>
                    <a:pt x="3403918" y="2254885"/>
                    <a:pt x="3451923" y="2248726"/>
                  </a:cubicBezTo>
                  <a:cubicBezTo>
                    <a:pt x="3426714" y="2266633"/>
                    <a:pt x="3387471" y="2313686"/>
                    <a:pt x="3387471" y="2432368"/>
                  </a:cubicBezTo>
                  <a:lnTo>
                    <a:pt x="3387471" y="2913888"/>
                  </a:lnTo>
                  <a:lnTo>
                    <a:pt x="3324923" y="2913888"/>
                  </a:lnTo>
                  <a:lnTo>
                    <a:pt x="3324923" y="2470849"/>
                  </a:lnTo>
                  <a:close/>
                  <a:moveTo>
                    <a:pt x="3328352" y="2243836"/>
                  </a:moveTo>
                  <a:cubicBezTo>
                    <a:pt x="3354451" y="2216721"/>
                    <a:pt x="3387535" y="2203006"/>
                    <a:pt x="3426587" y="2203006"/>
                  </a:cubicBezTo>
                  <a:cubicBezTo>
                    <a:pt x="3426650" y="2203006"/>
                    <a:pt x="3426714" y="2203006"/>
                    <a:pt x="3426841" y="2203006"/>
                  </a:cubicBezTo>
                  <a:cubicBezTo>
                    <a:pt x="3471037" y="2203069"/>
                    <a:pt x="3507041" y="2217801"/>
                    <a:pt x="3533838" y="2246757"/>
                  </a:cubicBezTo>
                  <a:cubicBezTo>
                    <a:pt x="3538093" y="2251393"/>
                    <a:pt x="3542030" y="2256282"/>
                    <a:pt x="3545713" y="2261426"/>
                  </a:cubicBezTo>
                  <a:cubicBezTo>
                    <a:pt x="3529394" y="2249996"/>
                    <a:pt x="3505136" y="2239772"/>
                    <a:pt x="3470275" y="2239391"/>
                  </a:cubicBezTo>
                  <a:lnTo>
                    <a:pt x="3470148" y="2239010"/>
                  </a:lnTo>
                  <a:cubicBezTo>
                    <a:pt x="3469831" y="2239137"/>
                    <a:pt x="3469513" y="2239264"/>
                    <a:pt x="3469196" y="2239391"/>
                  </a:cubicBezTo>
                  <a:cubicBezTo>
                    <a:pt x="3469005" y="2239391"/>
                    <a:pt x="3468751" y="2239391"/>
                    <a:pt x="3468561" y="2239391"/>
                  </a:cubicBezTo>
                  <a:cubicBezTo>
                    <a:pt x="3422840" y="2239391"/>
                    <a:pt x="3316605" y="2261934"/>
                    <a:pt x="3316605" y="2470912"/>
                  </a:cubicBezTo>
                  <a:lnTo>
                    <a:pt x="3316605" y="2913952"/>
                  </a:lnTo>
                  <a:lnTo>
                    <a:pt x="3257995" y="2913952"/>
                  </a:lnTo>
                  <a:lnTo>
                    <a:pt x="3257995" y="2491740"/>
                  </a:lnTo>
                  <a:cubicBezTo>
                    <a:pt x="3257868" y="2489899"/>
                    <a:pt x="3252407" y="2322640"/>
                    <a:pt x="3328352" y="2243836"/>
                  </a:cubicBezTo>
                  <a:close/>
                  <a:moveTo>
                    <a:pt x="862838" y="1712468"/>
                  </a:moveTo>
                  <a:lnTo>
                    <a:pt x="759142" y="1731137"/>
                  </a:lnTo>
                  <a:lnTo>
                    <a:pt x="755396" y="1376553"/>
                  </a:lnTo>
                  <a:lnTo>
                    <a:pt x="862838" y="1390142"/>
                  </a:lnTo>
                  <a:lnTo>
                    <a:pt x="862838" y="1712468"/>
                  </a:lnTo>
                  <a:close/>
                  <a:moveTo>
                    <a:pt x="862838" y="1794510"/>
                  </a:moveTo>
                  <a:lnTo>
                    <a:pt x="759968" y="1810639"/>
                  </a:lnTo>
                  <a:lnTo>
                    <a:pt x="759206" y="1739583"/>
                  </a:lnTo>
                  <a:lnTo>
                    <a:pt x="862838" y="1720914"/>
                  </a:lnTo>
                  <a:lnTo>
                    <a:pt x="862838" y="1794510"/>
                  </a:lnTo>
                  <a:close/>
                  <a:moveTo>
                    <a:pt x="862838" y="1859978"/>
                  </a:moveTo>
                  <a:lnTo>
                    <a:pt x="760730" y="1874965"/>
                  </a:lnTo>
                  <a:lnTo>
                    <a:pt x="760730" y="1818958"/>
                  </a:lnTo>
                  <a:lnTo>
                    <a:pt x="862838" y="1802956"/>
                  </a:lnTo>
                  <a:lnTo>
                    <a:pt x="862838" y="1859978"/>
                  </a:lnTo>
                  <a:close/>
                  <a:moveTo>
                    <a:pt x="862838" y="2244915"/>
                  </a:moveTo>
                  <a:lnTo>
                    <a:pt x="764667" y="2255266"/>
                  </a:lnTo>
                  <a:lnTo>
                    <a:pt x="760730" y="1883410"/>
                  </a:lnTo>
                  <a:lnTo>
                    <a:pt x="862838" y="1868424"/>
                  </a:lnTo>
                  <a:lnTo>
                    <a:pt x="862838" y="2244915"/>
                  </a:lnTo>
                  <a:close/>
                  <a:moveTo>
                    <a:pt x="1049909" y="1443291"/>
                  </a:moveTo>
                  <a:lnTo>
                    <a:pt x="968629" y="1459421"/>
                  </a:lnTo>
                  <a:lnTo>
                    <a:pt x="969264" y="1692783"/>
                  </a:lnTo>
                  <a:lnTo>
                    <a:pt x="973836" y="1692783"/>
                  </a:lnTo>
                  <a:lnTo>
                    <a:pt x="945451" y="1697800"/>
                  </a:lnTo>
                  <a:lnTo>
                    <a:pt x="945451" y="1389190"/>
                  </a:lnTo>
                  <a:lnTo>
                    <a:pt x="1049973" y="1366710"/>
                  </a:lnTo>
                  <a:lnTo>
                    <a:pt x="1049973" y="1443291"/>
                  </a:lnTo>
                  <a:close/>
                  <a:moveTo>
                    <a:pt x="1049909" y="1679321"/>
                  </a:moveTo>
                  <a:lnTo>
                    <a:pt x="977583" y="1692148"/>
                  </a:lnTo>
                  <a:lnTo>
                    <a:pt x="977011" y="1466278"/>
                  </a:lnTo>
                  <a:lnTo>
                    <a:pt x="1049909" y="1451801"/>
                  </a:lnTo>
                  <a:lnTo>
                    <a:pt x="1049909" y="1679321"/>
                  </a:lnTo>
                  <a:close/>
                  <a:moveTo>
                    <a:pt x="1049909" y="1765237"/>
                  </a:moveTo>
                  <a:lnTo>
                    <a:pt x="945388" y="1781620"/>
                  </a:lnTo>
                  <a:lnTo>
                    <a:pt x="945388" y="1706372"/>
                  </a:lnTo>
                  <a:lnTo>
                    <a:pt x="1049909" y="1687830"/>
                  </a:lnTo>
                  <a:lnTo>
                    <a:pt x="1049909" y="1765237"/>
                  </a:lnTo>
                  <a:close/>
                  <a:moveTo>
                    <a:pt x="1049909" y="1832546"/>
                  </a:moveTo>
                  <a:lnTo>
                    <a:pt x="922909" y="1851152"/>
                  </a:lnTo>
                  <a:lnTo>
                    <a:pt x="922846" y="1793558"/>
                  </a:lnTo>
                  <a:lnTo>
                    <a:pt x="937323" y="1791271"/>
                  </a:lnTo>
                  <a:lnTo>
                    <a:pt x="945451" y="1791271"/>
                  </a:lnTo>
                  <a:lnTo>
                    <a:pt x="945451" y="1790002"/>
                  </a:lnTo>
                  <a:lnTo>
                    <a:pt x="1049973" y="1773619"/>
                  </a:lnTo>
                  <a:lnTo>
                    <a:pt x="1049973" y="1832546"/>
                  </a:lnTo>
                  <a:close/>
                  <a:moveTo>
                    <a:pt x="1049909" y="1991487"/>
                  </a:moveTo>
                  <a:lnTo>
                    <a:pt x="968629" y="2001647"/>
                  </a:lnTo>
                  <a:lnTo>
                    <a:pt x="969264" y="2235327"/>
                  </a:lnTo>
                  <a:lnTo>
                    <a:pt x="974535" y="2235327"/>
                  </a:lnTo>
                  <a:lnTo>
                    <a:pt x="945642" y="2238312"/>
                  </a:lnTo>
                  <a:lnTo>
                    <a:pt x="945642" y="1867979"/>
                  </a:lnTo>
                  <a:lnTo>
                    <a:pt x="937323" y="1867979"/>
                  </a:lnTo>
                  <a:lnTo>
                    <a:pt x="937323" y="2376678"/>
                  </a:lnTo>
                  <a:lnTo>
                    <a:pt x="871157" y="2381568"/>
                  </a:lnTo>
                  <a:lnTo>
                    <a:pt x="871157" y="1346962"/>
                  </a:lnTo>
                  <a:cubicBezTo>
                    <a:pt x="873697" y="1343723"/>
                    <a:pt x="884619" y="1332230"/>
                    <a:pt x="911860" y="1332230"/>
                  </a:cubicBezTo>
                  <a:cubicBezTo>
                    <a:pt x="929830" y="1332230"/>
                    <a:pt x="934974" y="1336358"/>
                    <a:pt x="936371" y="1338199"/>
                  </a:cubicBezTo>
                  <a:cubicBezTo>
                    <a:pt x="937577" y="1339787"/>
                    <a:pt x="937260" y="1341120"/>
                    <a:pt x="937260" y="1341310"/>
                  </a:cubicBezTo>
                  <a:lnTo>
                    <a:pt x="937070" y="1342517"/>
                  </a:lnTo>
                  <a:lnTo>
                    <a:pt x="937070" y="1782953"/>
                  </a:lnTo>
                  <a:lnTo>
                    <a:pt x="914463" y="1786509"/>
                  </a:lnTo>
                  <a:lnTo>
                    <a:pt x="914590" y="1860867"/>
                  </a:lnTo>
                  <a:lnTo>
                    <a:pt x="1049909" y="1841056"/>
                  </a:lnTo>
                  <a:lnTo>
                    <a:pt x="1049909" y="1991487"/>
                  </a:lnTo>
                  <a:close/>
                  <a:moveTo>
                    <a:pt x="1049909" y="2227516"/>
                  </a:moveTo>
                  <a:lnTo>
                    <a:pt x="977583" y="2235009"/>
                  </a:lnTo>
                  <a:lnTo>
                    <a:pt x="977011" y="2009013"/>
                  </a:lnTo>
                  <a:lnTo>
                    <a:pt x="1049909" y="1999933"/>
                  </a:lnTo>
                  <a:lnTo>
                    <a:pt x="1049909" y="2227516"/>
                  </a:lnTo>
                  <a:close/>
                  <a:moveTo>
                    <a:pt x="1049909" y="2368296"/>
                  </a:moveTo>
                  <a:lnTo>
                    <a:pt x="945642" y="2376043"/>
                  </a:lnTo>
                  <a:lnTo>
                    <a:pt x="945642" y="2246694"/>
                  </a:lnTo>
                  <a:lnTo>
                    <a:pt x="1049909" y="2235899"/>
                  </a:lnTo>
                  <a:lnTo>
                    <a:pt x="1049909" y="2368296"/>
                  </a:lnTo>
                  <a:close/>
                  <a:moveTo>
                    <a:pt x="1124395" y="1296924"/>
                  </a:moveTo>
                  <a:lnTo>
                    <a:pt x="1124204" y="1298194"/>
                  </a:lnTo>
                  <a:lnTo>
                    <a:pt x="1124204" y="1753552"/>
                  </a:lnTo>
                  <a:lnTo>
                    <a:pt x="1104011" y="1756727"/>
                  </a:lnTo>
                  <a:lnTo>
                    <a:pt x="1104011" y="1833054"/>
                  </a:lnTo>
                  <a:lnTo>
                    <a:pt x="1124458" y="1830070"/>
                  </a:lnTo>
                  <a:lnTo>
                    <a:pt x="1124458" y="2362708"/>
                  </a:lnTo>
                  <a:lnTo>
                    <a:pt x="1058291" y="2367597"/>
                  </a:lnTo>
                  <a:lnTo>
                    <a:pt x="1058291" y="1302702"/>
                  </a:lnTo>
                  <a:cubicBezTo>
                    <a:pt x="1060767" y="1299337"/>
                    <a:pt x="1071689" y="1287272"/>
                    <a:pt x="1098995" y="1287272"/>
                  </a:cubicBezTo>
                  <a:cubicBezTo>
                    <a:pt x="1117028" y="1287272"/>
                    <a:pt x="1122172" y="1291653"/>
                    <a:pt x="1123506" y="1293495"/>
                  </a:cubicBezTo>
                  <a:cubicBezTo>
                    <a:pt x="1124775" y="1295337"/>
                    <a:pt x="1124458" y="1296924"/>
                    <a:pt x="1124395" y="1296924"/>
                  </a:cubicBezTo>
                  <a:close/>
                  <a:moveTo>
                    <a:pt x="1260475" y="1401509"/>
                  </a:moveTo>
                  <a:lnTo>
                    <a:pt x="1165606" y="1420368"/>
                  </a:lnTo>
                  <a:lnTo>
                    <a:pt x="1167956" y="1658429"/>
                  </a:lnTo>
                  <a:lnTo>
                    <a:pt x="1132586" y="1664716"/>
                  </a:lnTo>
                  <a:lnTo>
                    <a:pt x="1132586" y="1349058"/>
                  </a:lnTo>
                  <a:lnTo>
                    <a:pt x="1260475" y="1321562"/>
                  </a:lnTo>
                  <a:lnTo>
                    <a:pt x="1260475" y="1401509"/>
                  </a:lnTo>
                  <a:close/>
                  <a:moveTo>
                    <a:pt x="1260475" y="1641983"/>
                  </a:moveTo>
                  <a:lnTo>
                    <a:pt x="1176211" y="1656906"/>
                  </a:lnTo>
                  <a:lnTo>
                    <a:pt x="1173988" y="1427163"/>
                  </a:lnTo>
                  <a:lnTo>
                    <a:pt x="1260475" y="1409954"/>
                  </a:lnTo>
                  <a:lnTo>
                    <a:pt x="1260475" y="1641983"/>
                  </a:lnTo>
                  <a:close/>
                  <a:moveTo>
                    <a:pt x="1260475" y="1732216"/>
                  </a:moveTo>
                  <a:lnTo>
                    <a:pt x="1132586" y="1752283"/>
                  </a:lnTo>
                  <a:lnTo>
                    <a:pt x="1132586" y="1673162"/>
                  </a:lnTo>
                  <a:lnTo>
                    <a:pt x="1260475" y="1650492"/>
                  </a:lnTo>
                  <a:lnTo>
                    <a:pt x="1260475" y="1732216"/>
                  </a:lnTo>
                  <a:close/>
                  <a:moveTo>
                    <a:pt x="1260475" y="1801749"/>
                  </a:moveTo>
                  <a:lnTo>
                    <a:pt x="1112393" y="1823466"/>
                  </a:lnTo>
                  <a:lnTo>
                    <a:pt x="1112393" y="1763903"/>
                  </a:lnTo>
                  <a:lnTo>
                    <a:pt x="1124267" y="1762062"/>
                  </a:lnTo>
                  <a:lnTo>
                    <a:pt x="1124267" y="1766379"/>
                  </a:lnTo>
                  <a:lnTo>
                    <a:pt x="1132586" y="1766379"/>
                  </a:lnTo>
                  <a:lnTo>
                    <a:pt x="1132586" y="1760728"/>
                  </a:lnTo>
                  <a:lnTo>
                    <a:pt x="1260475" y="1740662"/>
                  </a:lnTo>
                  <a:lnTo>
                    <a:pt x="1260475" y="1801749"/>
                  </a:lnTo>
                  <a:close/>
                  <a:moveTo>
                    <a:pt x="1260475" y="1965262"/>
                  </a:moveTo>
                  <a:lnTo>
                    <a:pt x="1165606" y="1977072"/>
                  </a:lnTo>
                  <a:lnTo>
                    <a:pt x="1167956" y="2215325"/>
                  </a:lnTo>
                  <a:lnTo>
                    <a:pt x="1132840" y="2218944"/>
                  </a:lnTo>
                  <a:lnTo>
                    <a:pt x="1132840" y="1828864"/>
                  </a:lnTo>
                  <a:lnTo>
                    <a:pt x="1260475" y="1810131"/>
                  </a:lnTo>
                  <a:lnTo>
                    <a:pt x="1260475" y="1965262"/>
                  </a:lnTo>
                  <a:close/>
                  <a:moveTo>
                    <a:pt x="1260475" y="2205736"/>
                  </a:moveTo>
                  <a:lnTo>
                    <a:pt x="1176211" y="2214436"/>
                  </a:lnTo>
                  <a:lnTo>
                    <a:pt x="1173988" y="1984439"/>
                  </a:lnTo>
                  <a:lnTo>
                    <a:pt x="1260475" y="1973644"/>
                  </a:lnTo>
                  <a:lnTo>
                    <a:pt x="1260475" y="2205736"/>
                  </a:lnTo>
                  <a:close/>
                  <a:moveTo>
                    <a:pt x="1260475" y="2352612"/>
                  </a:moveTo>
                  <a:lnTo>
                    <a:pt x="1132840" y="2362073"/>
                  </a:lnTo>
                  <a:lnTo>
                    <a:pt x="1132840" y="2227263"/>
                  </a:lnTo>
                  <a:lnTo>
                    <a:pt x="1260475" y="2214055"/>
                  </a:lnTo>
                  <a:lnTo>
                    <a:pt x="1260475" y="2352612"/>
                  </a:lnTo>
                  <a:close/>
                  <a:moveTo>
                    <a:pt x="1334897" y="1251648"/>
                  </a:moveTo>
                  <a:lnTo>
                    <a:pt x="1334707" y="1252855"/>
                  </a:lnTo>
                  <a:lnTo>
                    <a:pt x="1334707" y="1720533"/>
                  </a:lnTo>
                  <a:lnTo>
                    <a:pt x="1312100" y="1724089"/>
                  </a:lnTo>
                  <a:lnTo>
                    <a:pt x="1312227" y="1802511"/>
                  </a:lnTo>
                  <a:lnTo>
                    <a:pt x="1334961" y="1799209"/>
                  </a:lnTo>
                  <a:lnTo>
                    <a:pt x="1334961" y="2347087"/>
                  </a:lnTo>
                  <a:lnTo>
                    <a:pt x="1268794" y="2351977"/>
                  </a:lnTo>
                  <a:lnTo>
                    <a:pt x="1268794" y="1257554"/>
                  </a:lnTo>
                  <a:cubicBezTo>
                    <a:pt x="1271207" y="1254189"/>
                    <a:pt x="1282128" y="1241679"/>
                    <a:pt x="1309497" y="1241679"/>
                  </a:cubicBezTo>
                  <a:cubicBezTo>
                    <a:pt x="1326706" y="1241679"/>
                    <a:pt x="1332166" y="1245679"/>
                    <a:pt x="1333945" y="1248029"/>
                  </a:cubicBezTo>
                  <a:cubicBezTo>
                    <a:pt x="1335278" y="1249871"/>
                    <a:pt x="1334897" y="1251648"/>
                    <a:pt x="1334897" y="1251648"/>
                  </a:cubicBezTo>
                  <a:close/>
                  <a:moveTo>
                    <a:pt x="1504061" y="1353121"/>
                  </a:moveTo>
                  <a:lnTo>
                    <a:pt x="1390015" y="1375791"/>
                  </a:lnTo>
                  <a:lnTo>
                    <a:pt x="1392428" y="1618615"/>
                  </a:lnTo>
                  <a:lnTo>
                    <a:pt x="1343025" y="1627378"/>
                  </a:lnTo>
                  <a:lnTo>
                    <a:pt x="1343025" y="1303846"/>
                  </a:lnTo>
                  <a:lnTo>
                    <a:pt x="1504061" y="1269238"/>
                  </a:lnTo>
                  <a:lnTo>
                    <a:pt x="1504061" y="1353121"/>
                  </a:lnTo>
                  <a:close/>
                  <a:moveTo>
                    <a:pt x="1504061" y="1598803"/>
                  </a:moveTo>
                  <a:lnTo>
                    <a:pt x="1400747" y="1617154"/>
                  </a:lnTo>
                  <a:lnTo>
                    <a:pt x="1398461" y="1382649"/>
                  </a:lnTo>
                  <a:lnTo>
                    <a:pt x="1504124" y="1361694"/>
                  </a:lnTo>
                  <a:lnTo>
                    <a:pt x="1504124" y="1598803"/>
                  </a:lnTo>
                  <a:close/>
                  <a:moveTo>
                    <a:pt x="1504061" y="1694053"/>
                  </a:moveTo>
                  <a:lnTo>
                    <a:pt x="1343025" y="1719263"/>
                  </a:lnTo>
                  <a:lnTo>
                    <a:pt x="1343025" y="1635823"/>
                  </a:lnTo>
                  <a:lnTo>
                    <a:pt x="1504061" y="1607248"/>
                  </a:lnTo>
                  <a:lnTo>
                    <a:pt x="1504061" y="1694053"/>
                  </a:lnTo>
                  <a:close/>
                  <a:moveTo>
                    <a:pt x="1504061" y="1765998"/>
                  </a:moveTo>
                  <a:lnTo>
                    <a:pt x="1320546" y="1792922"/>
                  </a:lnTo>
                  <a:lnTo>
                    <a:pt x="1320483" y="1731264"/>
                  </a:lnTo>
                  <a:lnTo>
                    <a:pt x="1334770" y="1729041"/>
                  </a:lnTo>
                  <a:lnTo>
                    <a:pt x="1334770" y="1733359"/>
                  </a:lnTo>
                  <a:lnTo>
                    <a:pt x="1343088" y="1733359"/>
                  </a:lnTo>
                  <a:lnTo>
                    <a:pt x="1343088" y="1727708"/>
                  </a:lnTo>
                  <a:lnTo>
                    <a:pt x="1504124" y="1702498"/>
                  </a:lnTo>
                  <a:lnTo>
                    <a:pt x="1504124" y="1765998"/>
                  </a:lnTo>
                  <a:close/>
                  <a:moveTo>
                    <a:pt x="1504061" y="1934845"/>
                  </a:moveTo>
                  <a:lnTo>
                    <a:pt x="1390015" y="1949069"/>
                  </a:lnTo>
                  <a:lnTo>
                    <a:pt x="1392428" y="2192084"/>
                  </a:lnTo>
                  <a:lnTo>
                    <a:pt x="1343279" y="2197164"/>
                  </a:lnTo>
                  <a:lnTo>
                    <a:pt x="1343279" y="1798002"/>
                  </a:lnTo>
                  <a:lnTo>
                    <a:pt x="1504061" y="1774444"/>
                  </a:lnTo>
                  <a:lnTo>
                    <a:pt x="1504061" y="1934845"/>
                  </a:lnTo>
                  <a:close/>
                  <a:moveTo>
                    <a:pt x="1504061" y="2180527"/>
                  </a:moveTo>
                  <a:lnTo>
                    <a:pt x="1400747" y="2191258"/>
                  </a:lnTo>
                  <a:lnTo>
                    <a:pt x="1398461" y="1956435"/>
                  </a:lnTo>
                  <a:lnTo>
                    <a:pt x="1504124" y="1943227"/>
                  </a:lnTo>
                  <a:lnTo>
                    <a:pt x="1504124" y="2180527"/>
                  </a:lnTo>
                  <a:close/>
                  <a:moveTo>
                    <a:pt x="1504061" y="2334514"/>
                  </a:moveTo>
                  <a:lnTo>
                    <a:pt x="1343279" y="2346452"/>
                  </a:lnTo>
                  <a:lnTo>
                    <a:pt x="1343279" y="2205482"/>
                  </a:lnTo>
                  <a:lnTo>
                    <a:pt x="1504061" y="2188845"/>
                  </a:lnTo>
                  <a:lnTo>
                    <a:pt x="1504061" y="2334514"/>
                  </a:lnTo>
                  <a:close/>
                  <a:moveTo>
                    <a:pt x="1578483" y="1185926"/>
                  </a:moveTo>
                  <a:lnTo>
                    <a:pt x="1578356" y="1187006"/>
                  </a:lnTo>
                  <a:lnTo>
                    <a:pt x="1578356" y="1682369"/>
                  </a:lnTo>
                  <a:lnTo>
                    <a:pt x="1559750" y="1685290"/>
                  </a:lnTo>
                  <a:lnTo>
                    <a:pt x="1560449" y="1766189"/>
                  </a:lnTo>
                  <a:lnTo>
                    <a:pt x="1578547" y="1763522"/>
                  </a:lnTo>
                  <a:lnTo>
                    <a:pt x="1578547" y="2328990"/>
                  </a:lnTo>
                  <a:lnTo>
                    <a:pt x="1512379" y="2333879"/>
                  </a:lnTo>
                  <a:lnTo>
                    <a:pt x="1512379" y="1191768"/>
                  </a:lnTo>
                  <a:cubicBezTo>
                    <a:pt x="1514729" y="1188339"/>
                    <a:pt x="1525587" y="1175131"/>
                    <a:pt x="1553083" y="1175131"/>
                  </a:cubicBezTo>
                  <a:cubicBezTo>
                    <a:pt x="1569784" y="1175131"/>
                    <a:pt x="1575372" y="1179068"/>
                    <a:pt x="1577276" y="1181481"/>
                  </a:cubicBezTo>
                  <a:cubicBezTo>
                    <a:pt x="1578991" y="1183640"/>
                    <a:pt x="1578547" y="1185672"/>
                    <a:pt x="1578483" y="1185926"/>
                  </a:cubicBezTo>
                  <a:close/>
                  <a:moveTo>
                    <a:pt x="1758378" y="1553718"/>
                  </a:moveTo>
                  <a:lnTo>
                    <a:pt x="1586674" y="1584198"/>
                  </a:lnTo>
                  <a:lnTo>
                    <a:pt x="1586674" y="1251458"/>
                  </a:lnTo>
                  <a:lnTo>
                    <a:pt x="1758378" y="1214565"/>
                  </a:lnTo>
                  <a:lnTo>
                    <a:pt x="1758378" y="1302639"/>
                  </a:lnTo>
                  <a:lnTo>
                    <a:pt x="1632522" y="1327658"/>
                  </a:lnTo>
                  <a:lnTo>
                    <a:pt x="1632839" y="1573340"/>
                  </a:lnTo>
                  <a:lnTo>
                    <a:pt x="1641158" y="1573340"/>
                  </a:lnTo>
                  <a:lnTo>
                    <a:pt x="1640840" y="1334452"/>
                  </a:lnTo>
                  <a:lnTo>
                    <a:pt x="1758378" y="1311084"/>
                  </a:lnTo>
                  <a:lnTo>
                    <a:pt x="1758378" y="1553718"/>
                  </a:lnTo>
                  <a:close/>
                  <a:moveTo>
                    <a:pt x="1758378" y="1654175"/>
                  </a:moveTo>
                  <a:lnTo>
                    <a:pt x="1586674" y="1681099"/>
                  </a:lnTo>
                  <a:lnTo>
                    <a:pt x="1586674" y="1592644"/>
                  </a:lnTo>
                  <a:lnTo>
                    <a:pt x="1758378" y="1562164"/>
                  </a:lnTo>
                  <a:lnTo>
                    <a:pt x="1758378" y="1654175"/>
                  </a:lnTo>
                  <a:close/>
                  <a:moveTo>
                    <a:pt x="1758378" y="1728788"/>
                  </a:moveTo>
                  <a:lnTo>
                    <a:pt x="1568704" y="1756601"/>
                  </a:lnTo>
                  <a:lnTo>
                    <a:pt x="1568133" y="1692465"/>
                  </a:lnTo>
                  <a:lnTo>
                    <a:pt x="1758378" y="1662684"/>
                  </a:lnTo>
                  <a:lnTo>
                    <a:pt x="1758378" y="1728788"/>
                  </a:lnTo>
                  <a:close/>
                  <a:moveTo>
                    <a:pt x="1758378" y="2154174"/>
                  </a:moveTo>
                  <a:lnTo>
                    <a:pt x="1586928" y="2171954"/>
                  </a:lnTo>
                  <a:lnTo>
                    <a:pt x="1586928" y="1762315"/>
                  </a:lnTo>
                  <a:lnTo>
                    <a:pt x="1758378" y="1737170"/>
                  </a:lnTo>
                  <a:lnTo>
                    <a:pt x="1758378" y="1903095"/>
                  </a:lnTo>
                  <a:lnTo>
                    <a:pt x="1632522" y="1918779"/>
                  </a:lnTo>
                  <a:lnTo>
                    <a:pt x="1632839" y="2164778"/>
                  </a:lnTo>
                  <a:lnTo>
                    <a:pt x="1641158" y="2164778"/>
                  </a:lnTo>
                  <a:lnTo>
                    <a:pt x="1640840" y="1926146"/>
                  </a:lnTo>
                  <a:lnTo>
                    <a:pt x="1758378" y="1911477"/>
                  </a:lnTo>
                  <a:lnTo>
                    <a:pt x="1758378" y="2154174"/>
                  </a:lnTo>
                  <a:close/>
                  <a:moveTo>
                    <a:pt x="1758378" y="2315591"/>
                  </a:moveTo>
                  <a:lnTo>
                    <a:pt x="1586928" y="2328355"/>
                  </a:lnTo>
                  <a:lnTo>
                    <a:pt x="1586928" y="2180272"/>
                  </a:lnTo>
                  <a:lnTo>
                    <a:pt x="1758378" y="2162493"/>
                  </a:lnTo>
                  <a:lnTo>
                    <a:pt x="1758378" y="2315591"/>
                  </a:lnTo>
                  <a:close/>
                  <a:moveTo>
                    <a:pt x="1832800" y="1130935"/>
                  </a:moveTo>
                  <a:lnTo>
                    <a:pt x="1832673" y="1132015"/>
                  </a:lnTo>
                  <a:lnTo>
                    <a:pt x="1832673" y="1642872"/>
                  </a:lnTo>
                  <a:lnTo>
                    <a:pt x="1811464" y="1646238"/>
                  </a:lnTo>
                  <a:lnTo>
                    <a:pt x="1810639" y="1729486"/>
                  </a:lnTo>
                  <a:lnTo>
                    <a:pt x="1832864" y="1726247"/>
                  </a:lnTo>
                  <a:lnTo>
                    <a:pt x="1832864" y="2310066"/>
                  </a:lnTo>
                  <a:lnTo>
                    <a:pt x="1766697" y="2314956"/>
                  </a:lnTo>
                  <a:lnTo>
                    <a:pt x="1766697" y="1136840"/>
                  </a:lnTo>
                  <a:cubicBezTo>
                    <a:pt x="1768983" y="1133348"/>
                    <a:pt x="1779778" y="1119569"/>
                    <a:pt x="1807400" y="1119569"/>
                  </a:cubicBezTo>
                  <a:cubicBezTo>
                    <a:pt x="1823911" y="1119569"/>
                    <a:pt x="1829562" y="1123633"/>
                    <a:pt x="1831467" y="1125982"/>
                  </a:cubicBezTo>
                  <a:cubicBezTo>
                    <a:pt x="1833372" y="1128459"/>
                    <a:pt x="1832864" y="1130871"/>
                    <a:pt x="1832800" y="1130935"/>
                  </a:cubicBezTo>
                  <a:close/>
                  <a:moveTo>
                    <a:pt x="2006283" y="1253363"/>
                  </a:moveTo>
                  <a:lnTo>
                    <a:pt x="1877187" y="1279017"/>
                  </a:lnTo>
                  <a:lnTo>
                    <a:pt x="1878965" y="1532319"/>
                  </a:lnTo>
                  <a:lnTo>
                    <a:pt x="1840928" y="1539050"/>
                  </a:lnTo>
                  <a:lnTo>
                    <a:pt x="1840928" y="1196784"/>
                  </a:lnTo>
                  <a:lnTo>
                    <a:pt x="2006219" y="1161288"/>
                  </a:lnTo>
                  <a:lnTo>
                    <a:pt x="2006219" y="1253363"/>
                  </a:lnTo>
                  <a:close/>
                  <a:moveTo>
                    <a:pt x="2006283" y="1509713"/>
                  </a:moveTo>
                  <a:lnTo>
                    <a:pt x="1887347" y="1530795"/>
                  </a:lnTo>
                  <a:lnTo>
                    <a:pt x="1885633" y="1285812"/>
                  </a:lnTo>
                  <a:lnTo>
                    <a:pt x="2006346" y="1261872"/>
                  </a:lnTo>
                  <a:lnTo>
                    <a:pt x="2006346" y="1509713"/>
                  </a:lnTo>
                  <a:close/>
                  <a:moveTo>
                    <a:pt x="2006283" y="1615313"/>
                  </a:moveTo>
                  <a:lnTo>
                    <a:pt x="1840992" y="1641602"/>
                  </a:lnTo>
                  <a:lnTo>
                    <a:pt x="1840992" y="1547559"/>
                  </a:lnTo>
                  <a:lnTo>
                    <a:pt x="2006283" y="1518221"/>
                  </a:lnTo>
                  <a:lnTo>
                    <a:pt x="2006283" y="1615313"/>
                  </a:lnTo>
                  <a:close/>
                  <a:moveTo>
                    <a:pt x="2006283" y="1692465"/>
                  </a:moveTo>
                  <a:lnTo>
                    <a:pt x="1819085" y="1719897"/>
                  </a:lnTo>
                  <a:lnTo>
                    <a:pt x="1819720" y="1653413"/>
                  </a:lnTo>
                  <a:lnTo>
                    <a:pt x="1839532" y="1650238"/>
                  </a:lnTo>
                  <a:lnTo>
                    <a:pt x="1840992" y="1650238"/>
                  </a:lnTo>
                  <a:lnTo>
                    <a:pt x="1840992" y="1649984"/>
                  </a:lnTo>
                  <a:lnTo>
                    <a:pt x="2006283" y="1623759"/>
                  </a:lnTo>
                  <a:lnTo>
                    <a:pt x="2006283" y="1692465"/>
                  </a:lnTo>
                  <a:close/>
                  <a:moveTo>
                    <a:pt x="2006283" y="1872171"/>
                  </a:moveTo>
                  <a:lnTo>
                    <a:pt x="1877187" y="1888300"/>
                  </a:lnTo>
                  <a:lnTo>
                    <a:pt x="1878965" y="2141728"/>
                  </a:lnTo>
                  <a:lnTo>
                    <a:pt x="1841183" y="2145665"/>
                  </a:lnTo>
                  <a:lnTo>
                    <a:pt x="1841183" y="1725104"/>
                  </a:lnTo>
                  <a:lnTo>
                    <a:pt x="2006219" y="1700911"/>
                  </a:lnTo>
                  <a:lnTo>
                    <a:pt x="2006219" y="1872171"/>
                  </a:lnTo>
                  <a:close/>
                  <a:moveTo>
                    <a:pt x="2006283" y="2128520"/>
                  </a:moveTo>
                  <a:lnTo>
                    <a:pt x="1887347" y="2140839"/>
                  </a:lnTo>
                  <a:lnTo>
                    <a:pt x="1885633" y="1895665"/>
                  </a:lnTo>
                  <a:lnTo>
                    <a:pt x="2006346" y="1880616"/>
                  </a:lnTo>
                  <a:lnTo>
                    <a:pt x="2006346" y="2128520"/>
                  </a:lnTo>
                  <a:close/>
                  <a:moveTo>
                    <a:pt x="2006283" y="2297176"/>
                  </a:moveTo>
                  <a:lnTo>
                    <a:pt x="1841246" y="2309432"/>
                  </a:lnTo>
                  <a:lnTo>
                    <a:pt x="1841246" y="2153920"/>
                  </a:lnTo>
                  <a:lnTo>
                    <a:pt x="2006283" y="2136839"/>
                  </a:lnTo>
                  <a:lnTo>
                    <a:pt x="2006283" y="2297176"/>
                  </a:lnTo>
                  <a:close/>
                  <a:moveTo>
                    <a:pt x="2080704" y="1073721"/>
                  </a:moveTo>
                  <a:lnTo>
                    <a:pt x="2080577" y="1074738"/>
                  </a:lnTo>
                  <a:lnTo>
                    <a:pt x="2080577" y="1603629"/>
                  </a:lnTo>
                  <a:lnTo>
                    <a:pt x="2061147" y="1606677"/>
                  </a:lnTo>
                  <a:lnTo>
                    <a:pt x="2061591" y="1692720"/>
                  </a:lnTo>
                  <a:lnTo>
                    <a:pt x="2080768" y="1689926"/>
                  </a:lnTo>
                  <a:lnTo>
                    <a:pt x="2080768" y="2291397"/>
                  </a:lnTo>
                  <a:lnTo>
                    <a:pt x="2084134" y="2291397"/>
                  </a:lnTo>
                  <a:lnTo>
                    <a:pt x="2014601" y="2296541"/>
                  </a:lnTo>
                  <a:lnTo>
                    <a:pt x="2014601" y="1079690"/>
                  </a:lnTo>
                  <a:cubicBezTo>
                    <a:pt x="2016887" y="1076134"/>
                    <a:pt x="2027619" y="1061847"/>
                    <a:pt x="2055304" y="1061847"/>
                  </a:cubicBezTo>
                  <a:cubicBezTo>
                    <a:pt x="2071624" y="1061847"/>
                    <a:pt x="2077339" y="1065911"/>
                    <a:pt x="2079244" y="1068388"/>
                  </a:cubicBezTo>
                  <a:cubicBezTo>
                    <a:pt x="2081339" y="1070991"/>
                    <a:pt x="2080768" y="1073595"/>
                    <a:pt x="2080704" y="1073721"/>
                  </a:cubicBezTo>
                  <a:close/>
                  <a:moveTo>
                    <a:pt x="2297621" y="1195515"/>
                  </a:moveTo>
                  <a:lnTo>
                    <a:pt x="2125853" y="1229614"/>
                  </a:lnTo>
                  <a:lnTo>
                    <a:pt x="2129409" y="1487869"/>
                  </a:lnTo>
                  <a:lnTo>
                    <a:pt x="2088896" y="1495044"/>
                  </a:lnTo>
                  <a:lnTo>
                    <a:pt x="2088896" y="1143508"/>
                  </a:lnTo>
                  <a:lnTo>
                    <a:pt x="2297239" y="1098740"/>
                  </a:lnTo>
                  <a:lnTo>
                    <a:pt x="2297621" y="1195515"/>
                  </a:lnTo>
                  <a:close/>
                  <a:moveTo>
                    <a:pt x="2298636" y="1457896"/>
                  </a:moveTo>
                  <a:lnTo>
                    <a:pt x="2137727" y="1486408"/>
                  </a:lnTo>
                  <a:lnTo>
                    <a:pt x="2134298" y="1236472"/>
                  </a:lnTo>
                  <a:lnTo>
                    <a:pt x="2297684" y="1204023"/>
                  </a:lnTo>
                  <a:lnTo>
                    <a:pt x="2298636" y="1457896"/>
                  </a:lnTo>
                  <a:close/>
                  <a:moveTo>
                    <a:pt x="2299081" y="1569402"/>
                  </a:moveTo>
                  <a:lnTo>
                    <a:pt x="2088896" y="1602359"/>
                  </a:lnTo>
                  <a:lnTo>
                    <a:pt x="2088896" y="1503553"/>
                  </a:lnTo>
                  <a:lnTo>
                    <a:pt x="2298636" y="1466342"/>
                  </a:lnTo>
                  <a:lnTo>
                    <a:pt x="2299081" y="1569402"/>
                  </a:lnTo>
                  <a:close/>
                  <a:moveTo>
                    <a:pt x="2299398" y="1649476"/>
                  </a:moveTo>
                  <a:lnTo>
                    <a:pt x="2069973" y="1683067"/>
                  </a:lnTo>
                  <a:lnTo>
                    <a:pt x="2069592" y="1613789"/>
                  </a:lnTo>
                  <a:lnTo>
                    <a:pt x="2299145" y="1577784"/>
                  </a:lnTo>
                  <a:lnTo>
                    <a:pt x="2299398" y="1649476"/>
                  </a:lnTo>
                  <a:close/>
                  <a:moveTo>
                    <a:pt x="2300097" y="1835531"/>
                  </a:moveTo>
                  <a:lnTo>
                    <a:pt x="2125853" y="1857248"/>
                  </a:lnTo>
                  <a:lnTo>
                    <a:pt x="2129409" y="2115757"/>
                  </a:lnTo>
                  <a:lnTo>
                    <a:pt x="2089150" y="2119947"/>
                  </a:lnTo>
                  <a:lnTo>
                    <a:pt x="2089150" y="1688719"/>
                  </a:lnTo>
                  <a:lnTo>
                    <a:pt x="2299398" y="1657921"/>
                  </a:lnTo>
                  <a:lnTo>
                    <a:pt x="2300097" y="1835531"/>
                  </a:lnTo>
                  <a:close/>
                  <a:moveTo>
                    <a:pt x="2301113" y="2106295"/>
                  </a:moveTo>
                  <a:lnTo>
                    <a:pt x="2300287" y="2098103"/>
                  </a:lnTo>
                  <a:lnTo>
                    <a:pt x="2137727" y="2114931"/>
                  </a:lnTo>
                  <a:lnTo>
                    <a:pt x="2134298" y="1864614"/>
                  </a:lnTo>
                  <a:lnTo>
                    <a:pt x="2300097" y="1843913"/>
                  </a:lnTo>
                  <a:lnTo>
                    <a:pt x="2301113" y="2106295"/>
                  </a:lnTo>
                  <a:close/>
                  <a:moveTo>
                    <a:pt x="2301748" y="2275205"/>
                  </a:moveTo>
                  <a:lnTo>
                    <a:pt x="2089150" y="2291016"/>
                  </a:lnTo>
                  <a:lnTo>
                    <a:pt x="2089150" y="2128266"/>
                  </a:lnTo>
                  <a:lnTo>
                    <a:pt x="2301113" y="2106295"/>
                  </a:lnTo>
                  <a:lnTo>
                    <a:pt x="2301748" y="2275205"/>
                  </a:lnTo>
                  <a:close/>
                  <a:moveTo>
                    <a:pt x="2371344" y="1005015"/>
                  </a:moveTo>
                  <a:lnTo>
                    <a:pt x="2371217" y="1006030"/>
                  </a:lnTo>
                  <a:lnTo>
                    <a:pt x="2371217" y="1558100"/>
                  </a:lnTo>
                  <a:lnTo>
                    <a:pt x="2353183" y="1560957"/>
                  </a:lnTo>
                  <a:lnTo>
                    <a:pt x="2354262" y="1649857"/>
                  </a:lnTo>
                  <a:lnTo>
                    <a:pt x="2371408" y="1647317"/>
                  </a:lnTo>
                  <a:lnTo>
                    <a:pt x="2371408" y="2269998"/>
                  </a:lnTo>
                  <a:lnTo>
                    <a:pt x="2310003" y="2274570"/>
                  </a:lnTo>
                  <a:lnTo>
                    <a:pt x="2305177" y="1011047"/>
                  </a:lnTo>
                  <a:cubicBezTo>
                    <a:pt x="2307399" y="1007427"/>
                    <a:pt x="2318131" y="992378"/>
                    <a:pt x="2345881" y="992378"/>
                  </a:cubicBezTo>
                  <a:cubicBezTo>
                    <a:pt x="2357819" y="992378"/>
                    <a:pt x="2366200" y="994727"/>
                    <a:pt x="2369630" y="999046"/>
                  </a:cubicBezTo>
                  <a:cubicBezTo>
                    <a:pt x="2372043" y="1001903"/>
                    <a:pt x="2371408" y="1004888"/>
                    <a:pt x="2371344" y="1005015"/>
                  </a:cubicBezTo>
                  <a:close/>
                  <a:moveTo>
                    <a:pt x="2604707" y="1134554"/>
                  </a:moveTo>
                  <a:lnTo>
                    <a:pt x="2379599" y="1179259"/>
                  </a:lnTo>
                  <a:lnTo>
                    <a:pt x="2379599" y="1081024"/>
                  </a:lnTo>
                  <a:lnTo>
                    <a:pt x="2604707" y="1032637"/>
                  </a:lnTo>
                  <a:lnTo>
                    <a:pt x="2604707" y="1134554"/>
                  </a:lnTo>
                  <a:close/>
                  <a:moveTo>
                    <a:pt x="2604707" y="1403604"/>
                  </a:moveTo>
                  <a:lnTo>
                    <a:pt x="2379599" y="1443546"/>
                  </a:lnTo>
                  <a:lnTo>
                    <a:pt x="2379599" y="1187767"/>
                  </a:lnTo>
                  <a:lnTo>
                    <a:pt x="2604707" y="1143064"/>
                  </a:lnTo>
                  <a:lnTo>
                    <a:pt x="2604707" y="1403604"/>
                  </a:lnTo>
                  <a:close/>
                  <a:moveTo>
                    <a:pt x="2604707" y="1521523"/>
                  </a:moveTo>
                  <a:lnTo>
                    <a:pt x="2379599" y="1556829"/>
                  </a:lnTo>
                  <a:lnTo>
                    <a:pt x="2379599" y="1451991"/>
                  </a:lnTo>
                  <a:lnTo>
                    <a:pt x="2604707" y="1412050"/>
                  </a:lnTo>
                  <a:lnTo>
                    <a:pt x="2604707" y="1521523"/>
                  </a:lnTo>
                  <a:close/>
                  <a:moveTo>
                    <a:pt x="2604707" y="1604772"/>
                  </a:moveTo>
                  <a:lnTo>
                    <a:pt x="2362518" y="1640269"/>
                  </a:lnTo>
                  <a:lnTo>
                    <a:pt x="2361628" y="1568069"/>
                  </a:lnTo>
                  <a:lnTo>
                    <a:pt x="2604707" y="1529969"/>
                  </a:lnTo>
                  <a:lnTo>
                    <a:pt x="2604707" y="1604772"/>
                  </a:lnTo>
                  <a:close/>
                  <a:moveTo>
                    <a:pt x="2604707" y="1797495"/>
                  </a:moveTo>
                  <a:lnTo>
                    <a:pt x="2379789" y="1825562"/>
                  </a:lnTo>
                  <a:lnTo>
                    <a:pt x="2379789" y="1646238"/>
                  </a:lnTo>
                  <a:lnTo>
                    <a:pt x="2379155" y="1646238"/>
                  </a:lnTo>
                  <a:lnTo>
                    <a:pt x="2604707" y="1613217"/>
                  </a:lnTo>
                  <a:lnTo>
                    <a:pt x="2604707" y="1797495"/>
                  </a:lnTo>
                  <a:close/>
                  <a:moveTo>
                    <a:pt x="2604707" y="2066544"/>
                  </a:moveTo>
                  <a:lnTo>
                    <a:pt x="2379789" y="2089848"/>
                  </a:lnTo>
                  <a:lnTo>
                    <a:pt x="2379789" y="1833944"/>
                  </a:lnTo>
                  <a:lnTo>
                    <a:pt x="2604707" y="1805877"/>
                  </a:lnTo>
                  <a:lnTo>
                    <a:pt x="2604707" y="2066544"/>
                  </a:lnTo>
                  <a:close/>
                  <a:moveTo>
                    <a:pt x="2604707" y="2252726"/>
                  </a:moveTo>
                  <a:lnTo>
                    <a:pt x="2379789" y="2269427"/>
                  </a:lnTo>
                  <a:lnTo>
                    <a:pt x="2379789" y="2098167"/>
                  </a:lnTo>
                  <a:lnTo>
                    <a:pt x="2604707" y="2074863"/>
                  </a:lnTo>
                  <a:lnTo>
                    <a:pt x="2604707" y="2252726"/>
                  </a:lnTo>
                  <a:close/>
                  <a:moveTo>
                    <a:pt x="2946146" y="1343089"/>
                  </a:moveTo>
                  <a:lnTo>
                    <a:pt x="2870073" y="1356614"/>
                  </a:lnTo>
                  <a:lnTo>
                    <a:pt x="2870327" y="1081913"/>
                  </a:lnTo>
                  <a:lnTo>
                    <a:pt x="2687384" y="1118235"/>
                  </a:lnTo>
                  <a:lnTo>
                    <a:pt x="2687384" y="1014984"/>
                  </a:lnTo>
                  <a:lnTo>
                    <a:pt x="2946210" y="959358"/>
                  </a:lnTo>
                  <a:lnTo>
                    <a:pt x="2946210" y="1343089"/>
                  </a:lnTo>
                  <a:close/>
                  <a:moveTo>
                    <a:pt x="2861945" y="1091946"/>
                  </a:moveTo>
                  <a:lnTo>
                    <a:pt x="2861691" y="1358011"/>
                  </a:lnTo>
                  <a:lnTo>
                    <a:pt x="2687320" y="1388935"/>
                  </a:lnTo>
                  <a:lnTo>
                    <a:pt x="2687320" y="1126617"/>
                  </a:lnTo>
                  <a:lnTo>
                    <a:pt x="2861945" y="1091946"/>
                  </a:lnTo>
                  <a:close/>
                  <a:moveTo>
                    <a:pt x="2946146" y="1554734"/>
                  </a:moveTo>
                  <a:lnTo>
                    <a:pt x="2659571" y="1595247"/>
                  </a:lnTo>
                  <a:lnTo>
                    <a:pt x="2659571" y="1520000"/>
                  </a:lnTo>
                  <a:lnTo>
                    <a:pt x="2946146" y="1476502"/>
                  </a:lnTo>
                  <a:lnTo>
                    <a:pt x="2946146" y="1554734"/>
                  </a:lnTo>
                  <a:close/>
                  <a:moveTo>
                    <a:pt x="2946146" y="2031175"/>
                  </a:moveTo>
                  <a:lnTo>
                    <a:pt x="2870073" y="2039048"/>
                  </a:lnTo>
                  <a:lnTo>
                    <a:pt x="2870327" y="1764347"/>
                  </a:lnTo>
                  <a:lnTo>
                    <a:pt x="2687574" y="1787144"/>
                  </a:lnTo>
                  <a:lnTo>
                    <a:pt x="2687574" y="1604264"/>
                  </a:lnTo>
                  <a:lnTo>
                    <a:pt x="2679256" y="1604264"/>
                  </a:lnTo>
                  <a:lnTo>
                    <a:pt x="2679256" y="2247138"/>
                  </a:lnTo>
                  <a:lnTo>
                    <a:pt x="2613088" y="2252027"/>
                  </a:lnTo>
                  <a:lnTo>
                    <a:pt x="2613088" y="938022"/>
                  </a:lnTo>
                  <a:cubicBezTo>
                    <a:pt x="2615248" y="934339"/>
                    <a:pt x="2625915" y="918718"/>
                    <a:pt x="2653792" y="918718"/>
                  </a:cubicBezTo>
                  <a:cubicBezTo>
                    <a:pt x="2668841" y="918718"/>
                    <a:pt x="2674937" y="922401"/>
                    <a:pt x="2677414" y="925449"/>
                  </a:cubicBezTo>
                  <a:cubicBezTo>
                    <a:pt x="2679890" y="928560"/>
                    <a:pt x="2679192" y="931799"/>
                    <a:pt x="2679128" y="931926"/>
                  </a:cubicBezTo>
                  <a:lnTo>
                    <a:pt x="2679001" y="932942"/>
                  </a:lnTo>
                  <a:lnTo>
                    <a:pt x="2679001" y="1506347"/>
                  </a:lnTo>
                  <a:lnTo>
                    <a:pt x="2687320" y="1506347"/>
                  </a:lnTo>
                  <a:lnTo>
                    <a:pt x="2687320" y="1397445"/>
                  </a:lnTo>
                  <a:lnTo>
                    <a:pt x="2946146" y="1351534"/>
                  </a:lnTo>
                  <a:lnTo>
                    <a:pt x="2946146" y="1467993"/>
                  </a:lnTo>
                  <a:lnTo>
                    <a:pt x="2651252" y="1512760"/>
                  </a:lnTo>
                  <a:lnTo>
                    <a:pt x="2651252" y="1604772"/>
                  </a:lnTo>
                  <a:lnTo>
                    <a:pt x="2656014" y="1604137"/>
                  </a:lnTo>
                  <a:lnTo>
                    <a:pt x="2946210" y="1563116"/>
                  </a:lnTo>
                  <a:lnTo>
                    <a:pt x="2946210" y="2031175"/>
                  </a:lnTo>
                  <a:close/>
                  <a:moveTo>
                    <a:pt x="2861945" y="1773809"/>
                  </a:moveTo>
                  <a:lnTo>
                    <a:pt x="2861691" y="2039938"/>
                  </a:lnTo>
                  <a:lnTo>
                    <a:pt x="2687511" y="2057971"/>
                  </a:lnTo>
                  <a:lnTo>
                    <a:pt x="2687511" y="1795590"/>
                  </a:lnTo>
                  <a:lnTo>
                    <a:pt x="2861945" y="1773809"/>
                  </a:lnTo>
                  <a:close/>
                  <a:moveTo>
                    <a:pt x="2946146" y="2227326"/>
                  </a:moveTo>
                  <a:lnTo>
                    <a:pt x="2687574" y="2246566"/>
                  </a:lnTo>
                  <a:lnTo>
                    <a:pt x="2687574" y="2066353"/>
                  </a:lnTo>
                  <a:lnTo>
                    <a:pt x="2946146" y="2039557"/>
                  </a:lnTo>
                  <a:lnTo>
                    <a:pt x="2946146" y="2227326"/>
                  </a:lnTo>
                  <a:close/>
                  <a:moveTo>
                    <a:pt x="3268789" y="1285812"/>
                  </a:moveTo>
                  <a:lnTo>
                    <a:pt x="3187383" y="1300226"/>
                  </a:lnTo>
                  <a:lnTo>
                    <a:pt x="3187383" y="1018794"/>
                  </a:lnTo>
                  <a:lnTo>
                    <a:pt x="3028696" y="1050290"/>
                  </a:lnTo>
                  <a:lnTo>
                    <a:pt x="3028696" y="941451"/>
                  </a:lnTo>
                  <a:lnTo>
                    <a:pt x="3268789" y="889826"/>
                  </a:lnTo>
                  <a:lnTo>
                    <a:pt x="3268789" y="1285812"/>
                  </a:lnTo>
                  <a:close/>
                  <a:moveTo>
                    <a:pt x="3179064" y="1029017"/>
                  </a:moveTo>
                  <a:lnTo>
                    <a:pt x="3179064" y="1301750"/>
                  </a:lnTo>
                  <a:lnTo>
                    <a:pt x="3028760" y="1328420"/>
                  </a:lnTo>
                  <a:lnTo>
                    <a:pt x="3028760" y="1058863"/>
                  </a:lnTo>
                  <a:lnTo>
                    <a:pt x="3179064" y="1029017"/>
                  </a:lnTo>
                  <a:close/>
                  <a:moveTo>
                    <a:pt x="3268789" y="1417447"/>
                  </a:moveTo>
                  <a:lnTo>
                    <a:pt x="3028696" y="1455102"/>
                  </a:lnTo>
                  <a:lnTo>
                    <a:pt x="3028696" y="1336929"/>
                  </a:lnTo>
                  <a:lnTo>
                    <a:pt x="3268789" y="1294321"/>
                  </a:lnTo>
                  <a:lnTo>
                    <a:pt x="3268789" y="1417447"/>
                  </a:lnTo>
                  <a:close/>
                  <a:moveTo>
                    <a:pt x="3268789" y="1507427"/>
                  </a:moveTo>
                  <a:lnTo>
                    <a:pt x="3005836" y="1545590"/>
                  </a:lnTo>
                  <a:lnTo>
                    <a:pt x="3005836" y="1467040"/>
                  </a:lnTo>
                  <a:lnTo>
                    <a:pt x="3268789" y="1425829"/>
                  </a:lnTo>
                  <a:lnTo>
                    <a:pt x="3268789" y="1507427"/>
                  </a:lnTo>
                  <a:close/>
                  <a:moveTo>
                    <a:pt x="3268789" y="1997773"/>
                  </a:moveTo>
                  <a:lnTo>
                    <a:pt x="3187383" y="2006219"/>
                  </a:lnTo>
                  <a:lnTo>
                    <a:pt x="3187383" y="1724787"/>
                  </a:lnTo>
                  <a:lnTo>
                    <a:pt x="3028950" y="1744535"/>
                  </a:lnTo>
                  <a:lnTo>
                    <a:pt x="3028950" y="1557782"/>
                  </a:lnTo>
                  <a:lnTo>
                    <a:pt x="3020632" y="1557782"/>
                  </a:lnTo>
                  <a:lnTo>
                    <a:pt x="3020632" y="2221802"/>
                  </a:lnTo>
                  <a:lnTo>
                    <a:pt x="2954464" y="2226691"/>
                  </a:lnTo>
                  <a:lnTo>
                    <a:pt x="2954464" y="859980"/>
                  </a:lnTo>
                  <a:cubicBezTo>
                    <a:pt x="2956497" y="856234"/>
                    <a:pt x="2967228" y="839660"/>
                    <a:pt x="2995168" y="839660"/>
                  </a:cubicBezTo>
                  <a:cubicBezTo>
                    <a:pt x="3010090" y="839660"/>
                    <a:pt x="3016186" y="843471"/>
                    <a:pt x="3018663" y="846582"/>
                  </a:cubicBezTo>
                  <a:cubicBezTo>
                    <a:pt x="3021330" y="849947"/>
                    <a:pt x="3020568" y="853630"/>
                    <a:pt x="3020568" y="853694"/>
                  </a:cubicBezTo>
                  <a:lnTo>
                    <a:pt x="3020441" y="854710"/>
                  </a:lnTo>
                  <a:lnTo>
                    <a:pt x="3020441" y="1455229"/>
                  </a:lnTo>
                  <a:lnTo>
                    <a:pt x="3027744" y="1455229"/>
                  </a:lnTo>
                  <a:lnTo>
                    <a:pt x="2997581" y="1459928"/>
                  </a:lnTo>
                  <a:lnTo>
                    <a:pt x="2997581" y="1555242"/>
                  </a:lnTo>
                  <a:lnTo>
                    <a:pt x="3268853" y="1515872"/>
                  </a:lnTo>
                  <a:lnTo>
                    <a:pt x="3268853" y="1997773"/>
                  </a:lnTo>
                  <a:close/>
                  <a:moveTo>
                    <a:pt x="3179064" y="1734248"/>
                  </a:moveTo>
                  <a:lnTo>
                    <a:pt x="3179064" y="2007108"/>
                  </a:lnTo>
                  <a:lnTo>
                    <a:pt x="3028950" y="2022665"/>
                  </a:lnTo>
                  <a:lnTo>
                    <a:pt x="3028950" y="1752981"/>
                  </a:lnTo>
                  <a:lnTo>
                    <a:pt x="3179064" y="1734248"/>
                  </a:lnTo>
                  <a:close/>
                  <a:moveTo>
                    <a:pt x="3179064" y="2132076"/>
                  </a:moveTo>
                  <a:lnTo>
                    <a:pt x="3179064" y="2210054"/>
                  </a:lnTo>
                  <a:lnTo>
                    <a:pt x="3028950" y="2221230"/>
                  </a:lnTo>
                  <a:lnTo>
                    <a:pt x="3028950" y="2031047"/>
                  </a:lnTo>
                  <a:lnTo>
                    <a:pt x="3268789" y="2006219"/>
                  </a:lnTo>
                  <a:lnTo>
                    <a:pt x="3268789" y="2124329"/>
                  </a:lnTo>
                  <a:lnTo>
                    <a:pt x="3179064" y="2132076"/>
                  </a:lnTo>
                  <a:close/>
                  <a:moveTo>
                    <a:pt x="3179064" y="2809050"/>
                  </a:moveTo>
                  <a:lnTo>
                    <a:pt x="3037776" y="2812352"/>
                  </a:lnTo>
                  <a:lnTo>
                    <a:pt x="3037776" y="2319782"/>
                  </a:lnTo>
                  <a:lnTo>
                    <a:pt x="3179064" y="2310321"/>
                  </a:lnTo>
                  <a:lnTo>
                    <a:pt x="3179064" y="2809050"/>
                  </a:lnTo>
                  <a:close/>
                  <a:moveTo>
                    <a:pt x="2479993" y="3010916"/>
                  </a:moveTo>
                  <a:lnTo>
                    <a:pt x="2650236" y="3010916"/>
                  </a:lnTo>
                  <a:lnTo>
                    <a:pt x="2650236" y="2908364"/>
                  </a:lnTo>
                  <a:lnTo>
                    <a:pt x="2675636" y="2908364"/>
                  </a:lnTo>
                  <a:lnTo>
                    <a:pt x="2820987" y="2908364"/>
                  </a:lnTo>
                  <a:lnTo>
                    <a:pt x="2820987" y="2825687"/>
                  </a:lnTo>
                  <a:lnTo>
                    <a:pt x="2882456" y="2824226"/>
                  </a:lnTo>
                  <a:lnTo>
                    <a:pt x="2882456" y="2824226"/>
                  </a:lnTo>
                  <a:lnTo>
                    <a:pt x="2974149" y="2822067"/>
                  </a:lnTo>
                  <a:lnTo>
                    <a:pt x="2974149" y="2822067"/>
                  </a:lnTo>
                  <a:lnTo>
                    <a:pt x="3179000" y="2817305"/>
                  </a:lnTo>
                  <a:lnTo>
                    <a:pt x="3179000" y="2913888"/>
                  </a:lnTo>
                  <a:lnTo>
                    <a:pt x="2926842" y="2913888"/>
                  </a:lnTo>
                  <a:lnTo>
                    <a:pt x="2926842" y="2956115"/>
                  </a:lnTo>
                  <a:lnTo>
                    <a:pt x="2812606" y="2955290"/>
                  </a:lnTo>
                  <a:lnTo>
                    <a:pt x="2812606" y="3001772"/>
                  </a:lnTo>
                  <a:lnTo>
                    <a:pt x="2709418" y="3001010"/>
                  </a:lnTo>
                  <a:lnTo>
                    <a:pt x="2709418" y="3047809"/>
                  </a:lnTo>
                  <a:lnTo>
                    <a:pt x="2598293" y="3046666"/>
                  </a:lnTo>
                  <a:lnTo>
                    <a:pt x="2598293" y="3094482"/>
                  </a:lnTo>
                  <a:lnTo>
                    <a:pt x="2479993" y="3093085"/>
                  </a:lnTo>
                  <a:lnTo>
                    <a:pt x="2479993" y="3010916"/>
                  </a:lnTo>
                  <a:close/>
                  <a:moveTo>
                    <a:pt x="2974213" y="2813812"/>
                  </a:moveTo>
                  <a:lnTo>
                    <a:pt x="2974213" y="2323973"/>
                  </a:lnTo>
                  <a:lnTo>
                    <a:pt x="3029458" y="2320290"/>
                  </a:lnTo>
                  <a:lnTo>
                    <a:pt x="3029458" y="2812542"/>
                  </a:lnTo>
                  <a:lnTo>
                    <a:pt x="2974213" y="2813812"/>
                  </a:lnTo>
                  <a:close/>
                  <a:moveTo>
                    <a:pt x="2740533" y="2819273"/>
                  </a:moveTo>
                  <a:lnTo>
                    <a:pt x="2740533" y="2340229"/>
                  </a:lnTo>
                  <a:lnTo>
                    <a:pt x="2882456" y="2330196"/>
                  </a:lnTo>
                  <a:lnTo>
                    <a:pt x="2882456" y="2815971"/>
                  </a:lnTo>
                  <a:lnTo>
                    <a:pt x="2740533" y="2819273"/>
                  </a:lnTo>
                  <a:close/>
                  <a:moveTo>
                    <a:pt x="2812669" y="2825877"/>
                  </a:moveTo>
                  <a:lnTo>
                    <a:pt x="2812669" y="2899982"/>
                  </a:lnTo>
                  <a:lnTo>
                    <a:pt x="2740597" y="2899982"/>
                  </a:lnTo>
                  <a:lnTo>
                    <a:pt x="2740597" y="2827528"/>
                  </a:lnTo>
                  <a:lnTo>
                    <a:pt x="2812669" y="2825877"/>
                  </a:lnTo>
                  <a:close/>
                  <a:moveTo>
                    <a:pt x="2561717" y="3002661"/>
                  </a:moveTo>
                  <a:lnTo>
                    <a:pt x="2561717" y="2908364"/>
                  </a:lnTo>
                  <a:lnTo>
                    <a:pt x="2641918" y="2908364"/>
                  </a:lnTo>
                  <a:lnTo>
                    <a:pt x="2641918" y="3002597"/>
                  </a:lnTo>
                  <a:lnTo>
                    <a:pt x="2561717" y="3002661"/>
                  </a:lnTo>
                  <a:close/>
                  <a:moveTo>
                    <a:pt x="2392362" y="3012948"/>
                  </a:moveTo>
                  <a:lnTo>
                    <a:pt x="2471737" y="3011043"/>
                  </a:lnTo>
                  <a:lnTo>
                    <a:pt x="2471737" y="3115882"/>
                  </a:lnTo>
                  <a:lnTo>
                    <a:pt x="2455672" y="3115882"/>
                  </a:lnTo>
                  <a:lnTo>
                    <a:pt x="2392426" y="3114993"/>
                  </a:lnTo>
                  <a:lnTo>
                    <a:pt x="2392426" y="3012948"/>
                  </a:lnTo>
                  <a:close/>
                  <a:moveTo>
                    <a:pt x="657035" y="2876169"/>
                  </a:moveTo>
                  <a:lnTo>
                    <a:pt x="704024" y="2875090"/>
                  </a:lnTo>
                  <a:lnTo>
                    <a:pt x="704024" y="2875090"/>
                  </a:lnTo>
                  <a:lnTo>
                    <a:pt x="832485" y="2872105"/>
                  </a:lnTo>
                  <a:lnTo>
                    <a:pt x="832485" y="2872105"/>
                  </a:lnTo>
                  <a:lnTo>
                    <a:pt x="908367" y="2870327"/>
                  </a:lnTo>
                  <a:lnTo>
                    <a:pt x="908367" y="2870327"/>
                  </a:lnTo>
                  <a:lnTo>
                    <a:pt x="1035495" y="2867343"/>
                  </a:lnTo>
                  <a:lnTo>
                    <a:pt x="1035495" y="2867851"/>
                  </a:lnTo>
                  <a:lnTo>
                    <a:pt x="1110044" y="2865691"/>
                  </a:lnTo>
                  <a:lnTo>
                    <a:pt x="1110044" y="2865628"/>
                  </a:lnTo>
                  <a:lnTo>
                    <a:pt x="1255586" y="2862263"/>
                  </a:lnTo>
                  <a:lnTo>
                    <a:pt x="1255586" y="2862326"/>
                  </a:lnTo>
                  <a:lnTo>
                    <a:pt x="1328991" y="2860548"/>
                  </a:lnTo>
                  <a:lnTo>
                    <a:pt x="1487932" y="2856865"/>
                  </a:lnTo>
                  <a:lnTo>
                    <a:pt x="1487932" y="2856865"/>
                  </a:lnTo>
                  <a:lnTo>
                    <a:pt x="1571688" y="2854896"/>
                  </a:lnTo>
                  <a:lnTo>
                    <a:pt x="1571688" y="2854896"/>
                  </a:lnTo>
                  <a:lnTo>
                    <a:pt x="1800923" y="2849563"/>
                  </a:lnTo>
                  <a:lnTo>
                    <a:pt x="1803908" y="2849499"/>
                  </a:lnTo>
                  <a:lnTo>
                    <a:pt x="1803908" y="2849499"/>
                  </a:lnTo>
                  <a:lnTo>
                    <a:pt x="1991170" y="2845118"/>
                  </a:lnTo>
                  <a:lnTo>
                    <a:pt x="1991170" y="2845118"/>
                  </a:lnTo>
                  <a:lnTo>
                    <a:pt x="2051812" y="2843721"/>
                  </a:lnTo>
                  <a:lnTo>
                    <a:pt x="2051812" y="2843721"/>
                  </a:lnTo>
                  <a:lnTo>
                    <a:pt x="2125853" y="2842006"/>
                  </a:lnTo>
                  <a:lnTo>
                    <a:pt x="2125853" y="2842705"/>
                  </a:lnTo>
                  <a:lnTo>
                    <a:pt x="2134172" y="2842705"/>
                  </a:lnTo>
                  <a:lnTo>
                    <a:pt x="2134172" y="2841815"/>
                  </a:lnTo>
                  <a:lnTo>
                    <a:pt x="2268601" y="2838704"/>
                  </a:lnTo>
                  <a:lnTo>
                    <a:pt x="2268601" y="2838704"/>
                  </a:lnTo>
                  <a:lnTo>
                    <a:pt x="2342451" y="2836990"/>
                  </a:lnTo>
                  <a:lnTo>
                    <a:pt x="2342451" y="2836990"/>
                  </a:lnTo>
                  <a:lnTo>
                    <a:pt x="2404936" y="2835529"/>
                  </a:lnTo>
                  <a:lnTo>
                    <a:pt x="2404936" y="2835910"/>
                  </a:lnTo>
                  <a:lnTo>
                    <a:pt x="2413254" y="2835910"/>
                  </a:lnTo>
                  <a:lnTo>
                    <a:pt x="2413254" y="2835339"/>
                  </a:lnTo>
                  <a:lnTo>
                    <a:pt x="2669794" y="2829370"/>
                  </a:lnTo>
                  <a:lnTo>
                    <a:pt x="2674430" y="2829306"/>
                  </a:lnTo>
                  <a:lnTo>
                    <a:pt x="2674430" y="2829306"/>
                  </a:lnTo>
                  <a:lnTo>
                    <a:pt x="2732151" y="2827972"/>
                  </a:lnTo>
                  <a:lnTo>
                    <a:pt x="2732151" y="2900236"/>
                  </a:lnTo>
                  <a:lnTo>
                    <a:pt x="2675573" y="2900236"/>
                  </a:lnTo>
                  <a:lnTo>
                    <a:pt x="2641854" y="2900236"/>
                  </a:lnTo>
                  <a:lnTo>
                    <a:pt x="2553335" y="2900236"/>
                  </a:lnTo>
                  <a:lnTo>
                    <a:pt x="2553335" y="3002852"/>
                  </a:lnTo>
                  <a:lnTo>
                    <a:pt x="2471611" y="3002915"/>
                  </a:lnTo>
                  <a:lnTo>
                    <a:pt x="2383917" y="3005074"/>
                  </a:lnTo>
                  <a:lnTo>
                    <a:pt x="2383917" y="3115056"/>
                  </a:lnTo>
                  <a:lnTo>
                    <a:pt x="656971" y="3090482"/>
                  </a:lnTo>
                  <a:lnTo>
                    <a:pt x="656971" y="2876169"/>
                  </a:lnTo>
                  <a:close/>
                  <a:moveTo>
                    <a:pt x="2674493" y="2820797"/>
                  </a:moveTo>
                  <a:lnTo>
                    <a:pt x="2674493" y="2344865"/>
                  </a:lnTo>
                  <a:lnTo>
                    <a:pt x="2732214" y="2340801"/>
                  </a:lnTo>
                  <a:lnTo>
                    <a:pt x="2732214" y="2819464"/>
                  </a:lnTo>
                  <a:lnTo>
                    <a:pt x="2674493" y="2820797"/>
                  </a:lnTo>
                  <a:close/>
                  <a:moveTo>
                    <a:pt x="2413381" y="2826893"/>
                  </a:moveTo>
                  <a:lnTo>
                    <a:pt x="2413381" y="2361692"/>
                  </a:lnTo>
                  <a:lnTo>
                    <a:pt x="2574735" y="2350834"/>
                  </a:lnTo>
                  <a:lnTo>
                    <a:pt x="2574735" y="2823146"/>
                  </a:lnTo>
                  <a:lnTo>
                    <a:pt x="2413381" y="2826893"/>
                  </a:lnTo>
                  <a:close/>
                  <a:moveTo>
                    <a:pt x="2342515" y="2828544"/>
                  </a:moveTo>
                  <a:lnTo>
                    <a:pt x="2342515" y="2366391"/>
                  </a:lnTo>
                  <a:lnTo>
                    <a:pt x="2404999" y="2362200"/>
                  </a:lnTo>
                  <a:lnTo>
                    <a:pt x="2404999" y="2827084"/>
                  </a:lnTo>
                  <a:lnTo>
                    <a:pt x="2342515" y="2828544"/>
                  </a:lnTo>
                  <a:close/>
                  <a:moveTo>
                    <a:pt x="2125916" y="2387028"/>
                  </a:moveTo>
                  <a:lnTo>
                    <a:pt x="2125916" y="2833624"/>
                  </a:lnTo>
                  <a:lnTo>
                    <a:pt x="2051875" y="2835339"/>
                  </a:lnTo>
                  <a:lnTo>
                    <a:pt x="2051875" y="2385949"/>
                  </a:lnTo>
                  <a:lnTo>
                    <a:pt x="2268664" y="2371408"/>
                  </a:lnTo>
                  <a:lnTo>
                    <a:pt x="2268664" y="2830322"/>
                  </a:lnTo>
                  <a:lnTo>
                    <a:pt x="2134235" y="2833434"/>
                  </a:lnTo>
                  <a:lnTo>
                    <a:pt x="2134235" y="2387028"/>
                  </a:lnTo>
                  <a:lnTo>
                    <a:pt x="2125916" y="2387028"/>
                  </a:lnTo>
                  <a:close/>
                  <a:moveTo>
                    <a:pt x="1858327" y="2406206"/>
                  </a:moveTo>
                  <a:lnTo>
                    <a:pt x="1858327" y="2839784"/>
                  </a:lnTo>
                  <a:lnTo>
                    <a:pt x="1803972" y="2841053"/>
                  </a:lnTo>
                  <a:lnTo>
                    <a:pt x="1803972" y="2402522"/>
                  </a:lnTo>
                  <a:lnTo>
                    <a:pt x="1991233" y="2389950"/>
                  </a:lnTo>
                  <a:lnTo>
                    <a:pt x="1991233" y="2836672"/>
                  </a:lnTo>
                  <a:lnTo>
                    <a:pt x="1866646" y="2839593"/>
                  </a:lnTo>
                  <a:lnTo>
                    <a:pt x="1866646" y="2406206"/>
                  </a:lnTo>
                  <a:lnTo>
                    <a:pt x="1858327" y="2406206"/>
                  </a:lnTo>
                  <a:close/>
                  <a:moveTo>
                    <a:pt x="1629156" y="2844165"/>
                  </a:moveTo>
                  <a:lnTo>
                    <a:pt x="1629156" y="2414334"/>
                  </a:lnTo>
                  <a:lnTo>
                    <a:pt x="1728407" y="2407666"/>
                  </a:lnTo>
                  <a:lnTo>
                    <a:pt x="1728407" y="2842895"/>
                  </a:lnTo>
                  <a:lnTo>
                    <a:pt x="1571752" y="2846578"/>
                  </a:lnTo>
                  <a:lnTo>
                    <a:pt x="1571752" y="2418207"/>
                  </a:lnTo>
                  <a:lnTo>
                    <a:pt x="1620837" y="2414905"/>
                  </a:lnTo>
                  <a:lnTo>
                    <a:pt x="1620837" y="2844165"/>
                  </a:lnTo>
                  <a:lnTo>
                    <a:pt x="1629156" y="2844165"/>
                  </a:lnTo>
                  <a:close/>
                  <a:moveTo>
                    <a:pt x="1375347" y="2436177"/>
                  </a:moveTo>
                  <a:lnTo>
                    <a:pt x="1375347" y="2851150"/>
                  </a:lnTo>
                  <a:lnTo>
                    <a:pt x="1331277" y="2852166"/>
                  </a:lnTo>
                  <a:lnTo>
                    <a:pt x="1331277" y="2434336"/>
                  </a:lnTo>
                  <a:lnTo>
                    <a:pt x="1487932" y="2423795"/>
                  </a:lnTo>
                  <a:lnTo>
                    <a:pt x="1487932" y="2848483"/>
                  </a:lnTo>
                  <a:lnTo>
                    <a:pt x="1383665" y="2850896"/>
                  </a:lnTo>
                  <a:lnTo>
                    <a:pt x="1383665" y="2436114"/>
                  </a:lnTo>
                  <a:lnTo>
                    <a:pt x="1375347" y="2436114"/>
                  </a:lnTo>
                  <a:close/>
                  <a:moveTo>
                    <a:pt x="1157224" y="2854833"/>
                  </a:moveTo>
                  <a:lnTo>
                    <a:pt x="1157224" y="2446020"/>
                  </a:lnTo>
                  <a:lnTo>
                    <a:pt x="1255586" y="2439416"/>
                  </a:lnTo>
                  <a:lnTo>
                    <a:pt x="1255586" y="2853944"/>
                  </a:lnTo>
                  <a:lnTo>
                    <a:pt x="1110107" y="2857309"/>
                  </a:lnTo>
                  <a:lnTo>
                    <a:pt x="1113155" y="2449005"/>
                  </a:lnTo>
                  <a:lnTo>
                    <a:pt x="1148906" y="2446591"/>
                  </a:lnTo>
                  <a:lnTo>
                    <a:pt x="1148906" y="2854833"/>
                  </a:lnTo>
                  <a:lnTo>
                    <a:pt x="1157224" y="2854833"/>
                  </a:lnTo>
                  <a:close/>
                  <a:moveTo>
                    <a:pt x="953643" y="2860929"/>
                  </a:moveTo>
                  <a:lnTo>
                    <a:pt x="953643" y="2460689"/>
                  </a:lnTo>
                  <a:lnTo>
                    <a:pt x="1035558" y="2455545"/>
                  </a:lnTo>
                  <a:lnTo>
                    <a:pt x="1035558" y="2859024"/>
                  </a:lnTo>
                  <a:lnTo>
                    <a:pt x="953643" y="2860929"/>
                  </a:lnTo>
                  <a:close/>
                  <a:moveTo>
                    <a:pt x="908431" y="2862009"/>
                  </a:moveTo>
                  <a:lnTo>
                    <a:pt x="908431" y="2463546"/>
                  </a:lnTo>
                  <a:lnTo>
                    <a:pt x="945324" y="2461196"/>
                  </a:lnTo>
                  <a:lnTo>
                    <a:pt x="945324" y="2861120"/>
                  </a:lnTo>
                  <a:lnTo>
                    <a:pt x="908431" y="2862009"/>
                  </a:lnTo>
                  <a:close/>
                  <a:moveTo>
                    <a:pt x="744919" y="2475675"/>
                  </a:moveTo>
                  <a:lnTo>
                    <a:pt x="744919" y="2865819"/>
                  </a:lnTo>
                  <a:lnTo>
                    <a:pt x="704088" y="2866771"/>
                  </a:lnTo>
                  <a:lnTo>
                    <a:pt x="704088" y="2476437"/>
                  </a:lnTo>
                  <a:lnTo>
                    <a:pt x="832548" y="2467801"/>
                  </a:lnTo>
                  <a:lnTo>
                    <a:pt x="832548" y="2863787"/>
                  </a:lnTo>
                  <a:lnTo>
                    <a:pt x="753237" y="2865628"/>
                  </a:lnTo>
                  <a:lnTo>
                    <a:pt x="753237" y="2475675"/>
                  </a:lnTo>
                  <a:lnTo>
                    <a:pt x="744919" y="2475675"/>
                  </a:lnTo>
                  <a:close/>
                  <a:moveTo>
                    <a:pt x="657035" y="2405825"/>
                  </a:moveTo>
                  <a:lnTo>
                    <a:pt x="3179064" y="2218372"/>
                  </a:lnTo>
                  <a:lnTo>
                    <a:pt x="3179064" y="2301875"/>
                  </a:lnTo>
                  <a:lnTo>
                    <a:pt x="2965895" y="2316163"/>
                  </a:lnTo>
                  <a:lnTo>
                    <a:pt x="2965895" y="2813939"/>
                  </a:lnTo>
                  <a:lnTo>
                    <a:pt x="2890837" y="2815717"/>
                  </a:lnTo>
                  <a:lnTo>
                    <a:pt x="2890837" y="2321179"/>
                  </a:lnTo>
                  <a:lnTo>
                    <a:pt x="2666238" y="2337054"/>
                  </a:lnTo>
                  <a:lnTo>
                    <a:pt x="2666238" y="2820924"/>
                  </a:lnTo>
                  <a:lnTo>
                    <a:pt x="2583116" y="2822512"/>
                  </a:lnTo>
                  <a:lnTo>
                    <a:pt x="2583116" y="2341880"/>
                  </a:lnTo>
                  <a:lnTo>
                    <a:pt x="2334260" y="2358581"/>
                  </a:lnTo>
                  <a:lnTo>
                    <a:pt x="2334260" y="2828671"/>
                  </a:lnTo>
                  <a:lnTo>
                    <a:pt x="2277047" y="2830005"/>
                  </a:lnTo>
                  <a:lnTo>
                    <a:pt x="2277047" y="2362390"/>
                  </a:lnTo>
                  <a:lnTo>
                    <a:pt x="2043621" y="2378075"/>
                  </a:lnTo>
                  <a:lnTo>
                    <a:pt x="2043621" y="2835465"/>
                  </a:lnTo>
                  <a:lnTo>
                    <a:pt x="1999615" y="2836482"/>
                  </a:lnTo>
                  <a:lnTo>
                    <a:pt x="1999615" y="2381059"/>
                  </a:lnTo>
                  <a:lnTo>
                    <a:pt x="1795716" y="2394776"/>
                  </a:lnTo>
                  <a:lnTo>
                    <a:pt x="1795716" y="2841308"/>
                  </a:lnTo>
                  <a:lnTo>
                    <a:pt x="1736725" y="2842577"/>
                  </a:lnTo>
                  <a:lnTo>
                    <a:pt x="1736725" y="2398776"/>
                  </a:lnTo>
                  <a:lnTo>
                    <a:pt x="1563434" y="2410396"/>
                  </a:lnTo>
                  <a:lnTo>
                    <a:pt x="1563434" y="2846705"/>
                  </a:lnTo>
                  <a:lnTo>
                    <a:pt x="1496314" y="2848293"/>
                  </a:lnTo>
                  <a:lnTo>
                    <a:pt x="1496314" y="2414905"/>
                  </a:lnTo>
                  <a:lnTo>
                    <a:pt x="1323023" y="2426526"/>
                  </a:lnTo>
                  <a:lnTo>
                    <a:pt x="1323023" y="2852357"/>
                  </a:lnTo>
                  <a:lnTo>
                    <a:pt x="1264031" y="2853753"/>
                  </a:lnTo>
                  <a:lnTo>
                    <a:pt x="1264031" y="2430526"/>
                  </a:lnTo>
                  <a:lnTo>
                    <a:pt x="1104963" y="2441194"/>
                  </a:lnTo>
                  <a:lnTo>
                    <a:pt x="1101852" y="2857500"/>
                  </a:lnTo>
                  <a:lnTo>
                    <a:pt x="1043876" y="2858834"/>
                  </a:lnTo>
                  <a:lnTo>
                    <a:pt x="1043876" y="2446655"/>
                  </a:lnTo>
                  <a:lnTo>
                    <a:pt x="900112" y="2455736"/>
                  </a:lnTo>
                  <a:lnTo>
                    <a:pt x="900112" y="2862199"/>
                  </a:lnTo>
                  <a:lnTo>
                    <a:pt x="840867" y="2863596"/>
                  </a:lnTo>
                  <a:lnTo>
                    <a:pt x="840867" y="2458911"/>
                  </a:lnTo>
                  <a:lnTo>
                    <a:pt x="695770" y="2468626"/>
                  </a:lnTo>
                  <a:lnTo>
                    <a:pt x="695770" y="2866962"/>
                  </a:lnTo>
                  <a:lnTo>
                    <a:pt x="657098" y="2867851"/>
                  </a:lnTo>
                  <a:lnTo>
                    <a:pt x="657098" y="2405825"/>
                  </a:lnTo>
                  <a:close/>
                  <a:moveTo>
                    <a:pt x="225361" y="2752217"/>
                  </a:moveTo>
                  <a:lnTo>
                    <a:pt x="648716" y="2739644"/>
                  </a:lnTo>
                  <a:lnTo>
                    <a:pt x="648716" y="3044571"/>
                  </a:lnTo>
                  <a:lnTo>
                    <a:pt x="225361" y="3038983"/>
                  </a:lnTo>
                  <a:lnTo>
                    <a:pt x="225361" y="2752217"/>
                  </a:lnTo>
                  <a:close/>
                  <a:moveTo>
                    <a:pt x="225361" y="1487615"/>
                  </a:moveTo>
                  <a:lnTo>
                    <a:pt x="279845" y="1487615"/>
                  </a:lnTo>
                  <a:lnTo>
                    <a:pt x="747077" y="1377125"/>
                  </a:lnTo>
                  <a:lnTo>
                    <a:pt x="752348" y="1879854"/>
                  </a:lnTo>
                  <a:lnTo>
                    <a:pt x="752348" y="1884616"/>
                  </a:lnTo>
                  <a:lnTo>
                    <a:pt x="752411" y="1884616"/>
                  </a:lnTo>
                  <a:lnTo>
                    <a:pt x="756348" y="2256155"/>
                  </a:lnTo>
                  <a:lnTo>
                    <a:pt x="756095" y="2256155"/>
                  </a:lnTo>
                  <a:lnTo>
                    <a:pt x="756348" y="2258632"/>
                  </a:lnTo>
                  <a:lnTo>
                    <a:pt x="757682" y="2387727"/>
                  </a:lnTo>
                  <a:lnTo>
                    <a:pt x="766000" y="2387664"/>
                  </a:lnTo>
                  <a:lnTo>
                    <a:pt x="764667" y="2263648"/>
                  </a:lnTo>
                  <a:lnTo>
                    <a:pt x="862774" y="2253297"/>
                  </a:lnTo>
                  <a:lnTo>
                    <a:pt x="862774" y="2382202"/>
                  </a:lnTo>
                  <a:lnTo>
                    <a:pt x="648652" y="2398141"/>
                  </a:lnTo>
                  <a:lnTo>
                    <a:pt x="648652" y="2731389"/>
                  </a:lnTo>
                  <a:lnTo>
                    <a:pt x="225298" y="2743962"/>
                  </a:lnTo>
                  <a:lnTo>
                    <a:pt x="225298" y="1487615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DF471752-5C84-8CF0-1594-1C87DFB3B36A}"/>
                </a:ext>
              </a:extLst>
            </p:cNvPr>
            <p:cNvSpPr/>
            <p:nvPr/>
          </p:nvSpPr>
          <p:spPr>
            <a:xfrm>
              <a:off x="11130343" y="4483671"/>
              <a:ext cx="8318" cy="183387"/>
            </a:xfrm>
            <a:custGeom>
              <a:avLst/>
              <a:gdLst>
                <a:gd name="connsiteX0" fmla="*/ 0 w 8318"/>
                <a:gd name="connsiteY0" fmla="*/ 0 h 183387"/>
                <a:gd name="connsiteX1" fmla="*/ 8319 w 8318"/>
                <a:gd name="connsiteY1" fmla="*/ 0 h 183387"/>
                <a:gd name="connsiteX2" fmla="*/ 8319 w 8318"/>
                <a:gd name="connsiteY2" fmla="*/ 183388 h 183387"/>
                <a:gd name="connsiteX3" fmla="*/ 0 w 8318"/>
                <a:gd name="connsiteY3" fmla="*/ 183388 h 18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8" h="183387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F5240E17-478A-5281-D8F7-66EF2F2F69B5}"/>
                </a:ext>
              </a:extLst>
            </p:cNvPr>
            <p:cNvSpPr/>
            <p:nvPr/>
          </p:nvSpPr>
          <p:spPr>
            <a:xfrm>
              <a:off x="11155743" y="4480941"/>
              <a:ext cx="8318" cy="183387"/>
            </a:xfrm>
            <a:custGeom>
              <a:avLst/>
              <a:gdLst>
                <a:gd name="connsiteX0" fmla="*/ 0 w 8318"/>
                <a:gd name="connsiteY0" fmla="*/ 0 h 183387"/>
                <a:gd name="connsiteX1" fmla="*/ 8319 w 8318"/>
                <a:gd name="connsiteY1" fmla="*/ 0 h 183387"/>
                <a:gd name="connsiteX2" fmla="*/ 8319 w 8318"/>
                <a:gd name="connsiteY2" fmla="*/ 183388 h 183387"/>
                <a:gd name="connsiteX3" fmla="*/ 0 w 8318"/>
                <a:gd name="connsiteY3" fmla="*/ 183388 h 18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8" h="183387">
                  <a:moveTo>
                    <a:pt x="0" y="0"/>
                  </a:moveTo>
                  <a:lnTo>
                    <a:pt x="8319" y="0"/>
                  </a:lnTo>
                  <a:lnTo>
                    <a:pt x="8319" y="183388"/>
                  </a:lnTo>
                  <a:lnTo>
                    <a:pt x="0" y="18338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0C417C6B-F23D-F1E4-7466-F962345D1E49}"/>
                </a:ext>
              </a:extLst>
            </p:cNvPr>
            <p:cNvSpPr/>
            <p:nvPr/>
          </p:nvSpPr>
          <p:spPr>
            <a:xfrm rot="-465879">
              <a:off x="10588655" y="4268394"/>
              <a:ext cx="71181" cy="8318"/>
            </a:xfrm>
            <a:custGeom>
              <a:avLst/>
              <a:gdLst>
                <a:gd name="connsiteX0" fmla="*/ 0 w 71181"/>
                <a:gd name="connsiteY0" fmla="*/ 0 h 8318"/>
                <a:gd name="connsiteX1" fmla="*/ 71181 w 71181"/>
                <a:gd name="connsiteY1" fmla="*/ 0 h 8318"/>
                <a:gd name="connsiteX2" fmla="*/ 71181 w 71181"/>
                <a:gd name="connsiteY2" fmla="*/ 8318 h 8318"/>
                <a:gd name="connsiteX3" fmla="*/ 0 w 71181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81" h="8318">
                  <a:moveTo>
                    <a:pt x="0" y="0"/>
                  </a:moveTo>
                  <a:lnTo>
                    <a:pt x="71181" y="0"/>
                  </a:lnTo>
                  <a:lnTo>
                    <a:pt x="71181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08F121B0-EE2F-929B-460D-ADBFF0C37917}"/>
                </a:ext>
              </a:extLst>
            </p:cNvPr>
            <p:cNvSpPr/>
            <p:nvPr/>
          </p:nvSpPr>
          <p:spPr>
            <a:xfrm rot="-466220">
              <a:off x="10588860" y="4365943"/>
              <a:ext cx="71182" cy="8318"/>
            </a:xfrm>
            <a:custGeom>
              <a:avLst/>
              <a:gdLst>
                <a:gd name="connsiteX0" fmla="*/ 0 w 71182"/>
                <a:gd name="connsiteY0" fmla="*/ 0 h 8318"/>
                <a:gd name="connsiteX1" fmla="*/ 71182 w 71182"/>
                <a:gd name="connsiteY1" fmla="*/ 0 h 8318"/>
                <a:gd name="connsiteX2" fmla="*/ 71182 w 71182"/>
                <a:gd name="connsiteY2" fmla="*/ 8318 h 8318"/>
                <a:gd name="connsiteX3" fmla="*/ 0 w 71182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82" h="8318">
                  <a:moveTo>
                    <a:pt x="0" y="0"/>
                  </a:moveTo>
                  <a:lnTo>
                    <a:pt x="71182" y="0"/>
                  </a:lnTo>
                  <a:lnTo>
                    <a:pt x="71182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8AD0E1F1-CB2A-BBB6-38EA-FA726AD4BE25}"/>
                </a:ext>
              </a:extLst>
            </p:cNvPr>
            <p:cNvSpPr/>
            <p:nvPr/>
          </p:nvSpPr>
          <p:spPr>
            <a:xfrm rot="-466220">
              <a:off x="10588847" y="4130619"/>
              <a:ext cx="71182" cy="8318"/>
            </a:xfrm>
            <a:custGeom>
              <a:avLst/>
              <a:gdLst>
                <a:gd name="connsiteX0" fmla="*/ 0 w 71182"/>
                <a:gd name="connsiteY0" fmla="*/ 0 h 8318"/>
                <a:gd name="connsiteX1" fmla="*/ 71182 w 71182"/>
                <a:gd name="connsiteY1" fmla="*/ 0 h 8318"/>
                <a:gd name="connsiteX2" fmla="*/ 71182 w 71182"/>
                <a:gd name="connsiteY2" fmla="*/ 8318 h 8318"/>
                <a:gd name="connsiteX3" fmla="*/ 0 w 71182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82" h="8318">
                  <a:moveTo>
                    <a:pt x="0" y="0"/>
                  </a:moveTo>
                  <a:lnTo>
                    <a:pt x="71182" y="0"/>
                  </a:lnTo>
                  <a:lnTo>
                    <a:pt x="71182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6E5147E6-033B-CA3F-6D3D-172347FDDA06}"/>
                </a:ext>
              </a:extLst>
            </p:cNvPr>
            <p:cNvSpPr/>
            <p:nvPr/>
          </p:nvSpPr>
          <p:spPr>
            <a:xfrm rot="-465879">
              <a:off x="10588652" y="4456415"/>
              <a:ext cx="71181" cy="8318"/>
            </a:xfrm>
            <a:custGeom>
              <a:avLst/>
              <a:gdLst>
                <a:gd name="connsiteX0" fmla="*/ 0 w 71181"/>
                <a:gd name="connsiteY0" fmla="*/ 0 h 8318"/>
                <a:gd name="connsiteX1" fmla="*/ 71181 w 71181"/>
                <a:gd name="connsiteY1" fmla="*/ 0 h 8318"/>
                <a:gd name="connsiteX2" fmla="*/ 71181 w 71181"/>
                <a:gd name="connsiteY2" fmla="*/ 8318 h 8318"/>
                <a:gd name="connsiteX3" fmla="*/ 0 w 71181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81" h="8318">
                  <a:moveTo>
                    <a:pt x="0" y="0"/>
                  </a:moveTo>
                  <a:lnTo>
                    <a:pt x="71181" y="0"/>
                  </a:lnTo>
                  <a:lnTo>
                    <a:pt x="71181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BCDC31A-F385-459B-1618-6A1B019CB96B}"/>
                </a:ext>
              </a:extLst>
            </p:cNvPr>
            <p:cNvSpPr/>
            <p:nvPr/>
          </p:nvSpPr>
          <p:spPr>
            <a:xfrm rot="-461699">
              <a:off x="10782601" y="4103844"/>
              <a:ext cx="39878" cy="8318"/>
            </a:xfrm>
            <a:custGeom>
              <a:avLst/>
              <a:gdLst>
                <a:gd name="connsiteX0" fmla="*/ 0 w 39878"/>
                <a:gd name="connsiteY0" fmla="*/ 0 h 8318"/>
                <a:gd name="connsiteX1" fmla="*/ 39879 w 39878"/>
                <a:gd name="connsiteY1" fmla="*/ 0 h 8318"/>
                <a:gd name="connsiteX2" fmla="*/ 39879 w 39878"/>
                <a:gd name="connsiteY2" fmla="*/ 8318 h 8318"/>
                <a:gd name="connsiteX3" fmla="*/ 0 w 39878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78" h="8318">
                  <a:moveTo>
                    <a:pt x="0" y="0"/>
                  </a:moveTo>
                  <a:lnTo>
                    <a:pt x="39879" y="0"/>
                  </a:lnTo>
                  <a:lnTo>
                    <a:pt x="39879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5ED9779-04CE-BD4C-A0F8-6BF44D563C50}"/>
                </a:ext>
              </a:extLst>
            </p:cNvPr>
            <p:cNvSpPr/>
            <p:nvPr/>
          </p:nvSpPr>
          <p:spPr>
            <a:xfrm rot="-462039">
              <a:off x="10782631" y="4430001"/>
              <a:ext cx="39878" cy="8318"/>
            </a:xfrm>
            <a:custGeom>
              <a:avLst/>
              <a:gdLst>
                <a:gd name="connsiteX0" fmla="*/ 0 w 39878"/>
                <a:gd name="connsiteY0" fmla="*/ 0 h 8318"/>
                <a:gd name="connsiteX1" fmla="*/ 39879 w 39878"/>
                <a:gd name="connsiteY1" fmla="*/ 0 h 8318"/>
                <a:gd name="connsiteX2" fmla="*/ 39879 w 39878"/>
                <a:gd name="connsiteY2" fmla="*/ 8319 h 8318"/>
                <a:gd name="connsiteX3" fmla="*/ 0 w 39878"/>
                <a:gd name="connsiteY3" fmla="*/ 8319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78" h="8318">
                  <a:moveTo>
                    <a:pt x="0" y="0"/>
                  </a:moveTo>
                  <a:lnTo>
                    <a:pt x="39879" y="0"/>
                  </a:lnTo>
                  <a:lnTo>
                    <a:pt x="39879" y="8319"/>
                  </a:lnTo>
                  <a:lnTo>
                    <a:pt x="0" y="8319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8AFADA2D-71E8-319A-385A-E6D9497C8A97}"/>
                </a:ext>
              </a:extLst>
            </p:cNvPr>
            <p:cNvSpPr/>
            <p:nvPr/>
          </p:nvSpPr>
          <p:spPr>
            <a:xfrm rot="-461017">
              <a:off x="10782262" y="4241564"/>
              <a:ext cx="39877" cy="8318"/>
            </a:xfrm>
            <a:custGeom>
              <a:avLst/>
              <a:gdLst>
                <a:gd name="connsiteX0" fmla="*/ 0 w 39877"/>
                <a:gd name="connsiteY0" fmla="*/ 0 h 8318"/>
                <a:gd name="connsiteX1" fmla="*/ 39877 w 39877"/>
                <a:gd name="connsiteY1" fmla="*/ 0 h 8318"/>
                <a:gd name="connsiteX2" fmla="*/ 39877 w 39877"/>
                <a:gd name="connsiteY2" fmla="*/ 8318 h 8318"/>
                <a:gd name="connsiteX3" fmla="*/ 0 w 39877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77" h="8318">
                  <a:moveTo>
                    <a:pt x="0" y="0"/>
                  </a:moveTo>
                  <a:lnTo>
                    <a:pt x="39877" y="0"/>
                  </a:lnTo>
                  <a:lnTo>
                    <a:pt x="39877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A8DC557-9589-73E3-F16F-B31B0B664BD1}"/>
                </a:ext>
              </a:extLst>
            </p:cNvPr>
            <p:cNvSpPr/>
            <p:nvPr/>
          </p:nvSpPr>
          <p:spPr>
            <a:xfrm rot="-462039">
              <a:off x="10782646" y="3961555"/>
              <a:ext cx="39878" cy="8318"/>
            </a:xfrm>
            <a:custGeom>
              <a:avLst/>
              <a:gdLst>
                <a:gd name="connsiteX0" fmla="*/ 0 w 39878"/>
                <a:gd name="connsiteY0" fmla="*/ 0 h 8318"/>
                <a:gd name="connsiteX1" fmla="*/ 39879 w 39878"/>
                <a:gd name="connsiteY1" fmla="*/ 0 h 8318"/>
                <a:gd name="connsiteX2" fmla="*/ 39879 w 39878"/>
                <a:gd name="connsiteY2" fmla="*/ 8319 h 8318"/>
                <a:gd name="connsiteX3" fmla="*/ 0 w 39878"/>
                <a:gd name="connsiteY3" fmla="*/ 8319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78" h="8318">
                  <a:moveTo>
                    <a:pt x="0" y="0"/>
                  </a:moveTo>
                  <a:lnTo>
                    <a:pt x="39879" y="0"/>
                  </a:lnTo>
                  <a:lnTo>
                    <a:pt x="39879" y="8319"/>
                  </a:lnTo>
                  <a:lnTo>
                    <a:pt x="0" y="8319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0AB4330-CE1C-0D2D-6900-CBC3578EAFF6}"/>
                </a:ext>
              </a:extLst>
            </p:cNvPr>
            <p:cNvSpPr/>
            <p:nvPr/>
          </p:nvSpPr>
          <p:spPr>
            <a:xfrm rot="-461017">
              <a:off x="10782259" y="4339293"/>
              <a:ext cx="39877" cy="8318"/>
            </a:xfrm>
            <a:custGeom>
              <a:avLst/>
              <a:gdLst>
                <a:gd name="connsiteX0" fmla="*/ 0 w 39877"/>
                <a:gd name="connsiteY0" fmla="*/ 0 h 8318"/>
                <a:gd name="connsiteX1" fmla="*/ 39877 w 39877"/>
                <a:gd name="connsiteY1" fmla="*/ 0 h 8318"/>
                <a:gd name="connsiteX2" fmla="*/ 39877 w 39877"/>
                <a:gd name="connsiteY2" fmla="*/ 8318 h 8318"/>
                <a:gd name="connsiteX3" fmla="*/ 0 w 39877"/>
                <a:gd name="connsiteY3" fmla="*/ 8318 h 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77" h="8318">
                  <a:moveTo>
                    <a:pt x="0" y="0"/>
                  </a:moveTo>
                  <a:lnTo>
                    <a:pt x="39877" y="0"/>
                  </a:lnTo>
                  <a:lnTo>
                    <a:pt x="39877" y="8318"/>
                  </a:lnTo>
                  <a:lnTo>
                    <a:pt x="0" y="8318"/>
                  </a:lnTo>
                  <a:close/>
                </a:path>
              </a:pathLst>
            </a:custGeom>
            <a:solidFill>
              <a:srgbClr val="1C75B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B8C3B9-2CA7-B624-E299-2A2CE7E0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2" y="1148955"/>
            <a:ext cx="4628261" cy="13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A2417-2F86-4E95-9888-41D0D8692266}"/>
              </a:ext>
            </a:extLst>
          </p:cNvPr>
          <p:cNvSpPr/>
          <p:nvPr/>
        </p:nvSpPr>
        <p:spPr>
          <a:xfrm>
            <a:off x="7781923" y="1562100"/>
            <a:ext cx="3571877" cy="445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TUJUAN HIBAH AHS 2025: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terintegrasi</a:t>
            </a:r>
            <a:r>
              <a:rPr lang="en-ID" dirty="0"/>
              <a:t> yang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tata </a:t>
            </a:r>
            <a:r>
              <a:rPr lang="en-ID" dirty="0" err="1"/>
              <a:t>kelola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pembentuk</a:t>
            </a:r>
            <a:r>
              <a:rPr lang="en-ID" dirty="0"/>
              <a:t> AHS (</a:t>
            </a:r>
            <a:r>
              <a:rPr lang="en-ID" dirty="0" err="1"/>
              <a:t>akademisi</a:t>
            </a:r>
            <a:r>
              <a:rPr lang="en-ID" dirty="0"/>
              <a:t>, </a:t>
            </a:r>
            <a:r>
              <a:rPr lang="en-ID" dirty="0" err="1"/>
              <a:t>praktisi</a:t>
            </a:r>
            <a:r>
              <a:rPr lang="en-ID" dirty="0"/>
              <a:t>, regulator);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inisiasi</a:t>
            </a:r>
            <a:r>
              <a:rPr lang="en-ID" dirty="0"/>
              <a:t>/</a:t>
            </a:r>
            <a:r>
              <a:rPr lang="en-ID" dirty="0" err="1"/>
              <a:t>katalis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multisumber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7B664-CB0A-4015-9938-CA3BA29695F2}"/>
              </a:ext>
            </a:extLst>
          </p:cNvPr>
          <p:cNvSpPr/>
          <p:nvPr/>
        </p:nvSpPr>
        <p:spPr>
          <a:xfrm>
            <a:off x="10010775" y="365125"/>
            <a:ext cx="1781175" cy="70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A66A8-249B-49C2-844F-04C5C876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Hibah</a:t>
            </a:r>
            <a:r>
              <a:rPr lang="en-US" sz="3200" dirty="0"/>
              <a:t> </a:t>
            </a:r>
            <a:r>
              <a:rPr lang="en-US" sz="3200" dirty="0" err="1"/>
              <a:t>Terintegrasi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Kesehatan </a:t>
            </a:r>
            <a:r>
              <a:rPr lang="en-US" sz="3200" dirty="0" err="1"/>
              <a:t>Akademik</a:t>
            </a:r>
            <a:r>
              <a:rPr lang="en-US" sz="3200" dirty="0"/>
              <a:t> (AHS)</a:t>
            </a:r>
            <a:endParaRPr lang="en-ID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CDBDE0-519F-4E49-9D2B-567A3B991876}"/>
              </a:ext>
            </a:extLst>
          </p:cNvPr>
          <p:cNvSpPr/>
          <p:nvPr/>
        </p:nvSpPr>
        <p:spPr>
          <a:xfrm>
            <a:off x="838200" y="1562100"/>
            <a:ext cx="2266950" cy="1895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TUJUAN AHS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(PP No. 28/2024):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Kesehatan </a:t>
            </a:r>
            <a:r>
              <a:rPr lang="en-US" dirty="0" err="1"/>
              <a:t>Individu</a:t>
            </a:r>
            <a:r>
              <a:rPr lang="en-US" dirty="0"/>
              <a:t> dan Masyarakat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92926-68BB-4141-B0B8-7D8C4E6456E0}"/>
              </a:ext>
            </a:extLst>
          </p:cNvPr>
          <p:cNvSpPr/>
          <p:nvPr/>
        </p:nvSpPr>
        <p:spPr>
          <a:xfrm>
            <a:off x="4219574" y="1562100"/>
            <a:ext cx="2447925" cy="240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MISI AHS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Renstra</a:t>
            </a:r>
            <a:r>
              <a:rPr lang="en-US" b="1" dirty="0">
                <a:solidFill>
                  <a:schemeClr val="tx1"/>
                </a:solidFill>
              </a:rPr>
              <a:t> 2025-2029):</a:t>
            </a:r>
          </a:p>
          <a:p>
            <a:pPr algn="ctr"/>
            <a:r>
              <a:rPr lang="en-US" altLang="id-ID" sz="1800" dirty="0" err="1">
                <a:latin typeface="Calibri" pitchFamily="34" charset="0"/>
              </a:rPr>
              <a:t>Meningkatkan</a:t>
            </a:r>
            <a:r>
              <a:rPr lang="en-US" altLang="id-ID" sz="1800" dirty="0">
                <a:latin typeface="Calibri" pitchFamily="34" charset="0"/>
              </a:rPr>
              <a:t> status </a:t>
            </a:r>
            <a:r>
              <a:rPr lang="en-US" altLang="id-ID" sz="1800" dirty="0" err="1">
                <a:latin typeface="Calibri" pitchFamily="34" charset="0"/>
              </a:rPr>
              <a:t>kesehatan</a:t>
            </a:r>
            <a:r>
              <a:rPr lang="en-US" altLang="id-ID" sz="1800" dirty="0">
                <a:latin typeface="Calibri" pitchFamily="34" charset="0"/>
              </a:rPr>
              <a:t> </a:t>
            </a:r>
            <a:r>
              <a:rPr lang="en-US" altLang="id-ID" sz="1800" dirty="0" err="1">
                <a:latin typeface="Calibri" pitchFamily="34" charset="0"/>
              </a:rPr>
              <a:t>masyarakat</a:t>
            </a:r>
            <a:r>
              <a:rPr lang="en-US" altLang="id-ID" sz="1800" dirty="0">
                <a:latin typeface="Calibri" pitchFamily="34" charset="0"/>
              </a:rPr>
              <a:t>  </a:t>
            </a:r>
            <a:r>
              <a:rPr lang="en-US" altLang="id-ID" sz="1800" dirty="0" err="1">
                <a:latin typeface="Calibri" pitchFamily="34" charset="0"/>
              </a:rPr>
              <a:t>melalui</a:t>
            </a:r>
            <a:r>
              <a:rPr lang="en-US" altLang="id-ID" sz="1800" dirty="0">
                <a:latin typeface="Calibri" pitchFamily="34" charset="0"/>
              </a:rPr>
              <a:t> </a:t>
            </a:r>
            <a:r>
              <a:rPr lang="en-US" altLang="id-ID" sz="1800" dirty="0" err="1">
                <a:latin typeface="Calibri" pitchFamily="34" charset="0"/>
              </a:rPr>
              <a:t>pendidikan</a:t>
            </a:r>
            <a:r>
              <a:rPr lang="en-US" altLang="id-ID" sz="1800" dirty="0">
                <a:latin typeface="Calibri" pitchFamily="34" charset="0"/>
              </a:rPr>
              <a:t>, </a:t>
            </a:r>
            <a:r>
              <a:rPr lang="en-US" altLang="id-ID" sz="1800" dirty="0" err="1">
                <a:latin typeface="Calibri" pitchFamily="34" charset="0"/>
              </a:rPr>
              <a:t>penelitian</a:t>
            </a:r>
            <a:r>
              <a:rPr lang="en-US" altLang="id-ID" sz="1800" dirty="0">
                <a:latin typeface="Calibri" pitchFamily="34" charset="0"/>
              </a:rPr>
              <a:t>, </a:t>
            </a:r>
            <a:r>
              <a:rPr lang="en-US" altLang="id-ID" sz="1800" dirty="0" err="1">
                <a:latin typeface="Calibri" pitchFamily="34" charset="0"/>
              </a:rPr>
              <a:t>pengabdian</a:t>
            </a:r>
            <a:r>
              <a:rPr lang="en-US" altLang="id-ID" sz="1800" dirty="0">
                <a:latin typeface="Calibri" pitchFamily="34" charset="0"/>
              </a:rPr>
              <a:t>, dan  </a:t>
            </a:r>
            <a:r>
              <a:rPr lang="en-US" altLang="id-ID" sz="1800" dirty="0" err="1">
                <a:latin typeface="Calibri" pitchFamily="34" charset="0"/>
              </a:rPr>
              <a:t>pelayanan</a:t>
            </a:r>
            <a:r>
              <a:rPr lang="en-US" altLang="id-ID" sz="1800" dirty="0">
                <a:latin typeface="Calibri" pitchFamily="34" charset="0"/>
              </a:rPr>
              <a:t> </a:t>
            </a:r>
            <a:r>
              <a:rPr lang="en-US" altLang="id-ID" sz="1800" b="1" dirty="0" err="1">
                <a:latin typeface="Calibri" pitchFamily="34" charset="0"/>
              </a:rPr>
              <a:t>terintegrasi</a:t>
            </a:r>
            <a:r>
              <a:rPr lang="en-US" altLang="id-ID" sz="1800" b="1" dirty="0">
                <a:latin typeface="Calibri" pitchFamily="34" charset="0"/>
              </a:rPr>
              <a:t> </a:t>
            </a:r>
            <a:r>
              <a:rPr lang="en-US" altLang="id-ID" sz="1800" dirty="0">
                <a:latin typeface="Calibri" pitchFamily="34" charset="0"/>
              </a:rPr>
              <a:t>yang </a:t>
            </a:r>
            <a:r>
              <a:rPr lang="en-US" altLang="id-ID" sz="1800" dirty="0" err="1">
                <a:latin typeface="Calibri" pitchFamily="34" charset="0"/>
              </a:rPr>
              <a:t>unggul</a:t>
            </a:r>
            <a:endParaRPr lang="en-ID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E1568C-CAFC-424F-909E-0AAC36D05CAF}"/>
              </a:ext>
            </a:extLst>
          </p:cNvPr>
          <p:cNvSpPr/>
          <p:nvPr/>
        </p:nvSpPr>
        <p:spPr>
          <a:xfrm>
            <a:off x="3019424" y="2424112"/>
            <a:ext cx="1333500" cy="6762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1348568-82CF-4F8D-A067-8B8B73CB20B5}"/>
              </a:ext>
            </a:extLst>
          </p:cNvPr>
          <p:cNvSpPr/>
          <p:nvPr/>
        </p:nvSpPr>
        <p:spPr>
          <a:xfrm>
            <a:off x="6600824" y="2424112"/>
            <a:ext cx="1333500" cy="6762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95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27F3E-86A0-2268-886A-6534F31F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37C0BE-AB25-B03D-BA2A-B2373D72D166}"/>
              </a:ext>
            </a:extLst>
          </p:cNvPr>
          <p:cNvSpPr/>
          <p:nvPr/>
        </p:nvSpPr>
        <p:spPr>
          <a:xfrm>
            <a:off x="9982200" y="365125"/>
            <a:ext cx="1933575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6E531-675C-D6A4-58D4-B9C189C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93" y="363881"/>
            <a:ext cx="8360157" cy="914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Hibah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Terintegrasi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 AHS </a:t>
            </a: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Hanya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Difokuskan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Beberapa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dirty="0" err="1">
                <a:latin typeface="Montserrat"/>
                <a:ea typeface="Montserrat"/>
                <a:cs typeface="Montserrat"/>
                <a:sym typeface="Montserrat"/>
              </a:rPr>
              <a:t>Kabupaten</a:t>
            </a:r>
            <a:r>
              <a:rPr lang="en-US" sz="2800" dirty="0">
                <a:latin typeface="Montserrat"/>
                <a:ea typeface="Montserrat"/>
                <a:cs typeface="Montserrat"/>
                <a:sym typeface="Montserrat"/>
              </a:rPr>
              <a:t>/Kota</a:t>
            </a:r>
            <a:endParaRPr lang="en-ID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CD15E-6480-7BA8-3F0E-943B780DC552}"/>
              </a:ext>
            </a:extLst>
          </p:cNvPr>
          <p:cNvSpPr txBox="1"/>
          <p:nvPr/>
        </p:nvSpPr>
        <p:spPr>
          <a:xfrm>
            <a:off x="947328" y="6179995"/>
            <a:ext cx="8881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 err="1"/>
              <a:t>Sumber</a:t>
            </a:r>
            <a:r>
              <a:rPr lang="en-US" sz="1200" b="1" dirty="0"/>
              <a:t> Peta:</a:t>
            </a:r>
            <a:r>
              <a:rPr lang="en-US" sz="1200" dirty="0"/>
              <a:t> http://appejawa.navperencanaan.com/peta/viewmap?prov_code=jateng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D3B577-8118-CF82-4AAC-D92FB1015356}"/>
              </a:ext>
            </a:extLst>
          </p:cNvPr>
          <p:cNvGrpSpPr/>
          <p:nvPr/>
        </p:nvGrpSpPr>
        <p:grpSpPr>
          <a:xfrm>
            <a:off x="2429587" y="1379284"/>
            <a:ext cx="7332826" cy="4825194"/>
            <a:chOff x="2381459" y="1406769"/>
            <a:chExt cx="7164476" cy="504427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508DBB-BB4E-3B39-DC7B-901AF99D2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533" t="20513" r="21704" b="5935"/>
            <a:stretch/>
          </p:blipFill>
          <p:spPr>
            <a:xfrm>
              <a:off x="2381459" y="1406769"/>
              <a:ext cx="7164476" cy="504427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6DFC01-A3BE-0870-8634-19B3340DB3DA}"/>
                </a:ext>
              </a:extLst>
            </p:cNvPr>
            <p:cNvSpPr/>
            <p:nvPr/>
          </p:nvSpPr>
          <p:spPr>
            <a:xfrm>
              <a:off x="3938155" y="3938061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694030-E19F-273B-6A85-ACCA76781EAE}"/>
                </a:ext>
              </a:extLst>
            </p:cNvPr>
            <p:cNvSpPr/>
            <p:nvPr/>
          </p:nvSpPr>
          <p:spPr>
            <a:xfrm>
              <a:off x="3216349" y="4015650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A6DA74-5604-F08B-7DE0-4F6084A6312C}"/>
                </a:ext>
              </a:extLst>
            </p:cNvPr>
            <p:cNvSpPr/>
            <p:nvPr/>
          </p:nvSpPr>
          <p:spPr>
            <a:xfrm>
              <a:off x="5587756" y="3759417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181F22-F74E-E1F5-CC41-0769996A5C72}"/>
                </a:ext>
              </a:extLst>
            </p:cNvPr>
            <p:cNvSpPr/>
            <p:nvPr/>
          </p:nvSpPr>
          <p:spPr>
            <a:xfrm>
              <a:off x="5016675" y="3720895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E81D9D1-9AF3-81E0-F398-220294471626}"/>
                </a:ext>
              </a:extLst>
            </p:cNvPr>
            <p:cNvSpPr/>
            <p:nvPr/>
          </p:nvSpPr>
          <p:spPr>
            <a:xfrm>
              <a:off x="7088315" y="4436004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0759895-251F-1F62-9814-80907A94D7BD}"/>
                </a:ext>
              </a:extLst>
            </p:cNvPr>
            <p:cNvSpPr/>
            <p:nvPr/>
          </p:nvSpPr>
          <p:spPr>
            <a:xfrm>
              <a:off x="6215786" y="4015650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ACF788-7B25-19F4-A057-DB2FE1FB5BDB}"/>
                </a:ext>
              </a:extLst>
            </p:cNvPr>
            <p:cNvSpPr/>
            <p:nvPr/>
          </p:nvSpPr>
          <p:spPr>
            <a:xfrm>
              <a:off x="6765096" y="4821191"/>
              <a:ext cx="11430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4BB2F4-EAAB-95A9-7DE5-968895E425BB}"/>
                </a:ext>
              </a:extLst>
            </p:cNvPr>
            <p:cNvCxnSpPr>
              <a:stCxn id="29" idx="6"/>
            </p:cNvCxnSpPr>
            <p:nvPr/>
          </p:nvCxnSpPr>
          <p:spPr>
            <a:xfrm flipV="1">
              <a:off x="3330649" y="4015650"/>
              <a:ext cx="607506" cy="5715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646455-740D-419E-D5DA-A79E42BBC741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4052455" y="3778045"/>
              <a:ext cx="964220" cy="20544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B6B1-3125-354C-ADCA-68859D789C22}"/>
                </a:ext>
              </a:extLst>
            </p:cNvPr>
            <p:cNvCxnSpPr>
              <a:cxnSpLocks/>
              <a:stCxn id="33" idx="5"/>
              <a:endCxn id="32" idx="2"/>
            </p:cNvCxnSpPr>
            <p:nvPr/>
          </p:nvCxnSpPr>
          <p:spPr>
            <a:xfrm>
              <a:off x="6313347" y="4113211"/>
              <a:ext cx="774968" cy="3799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2AAB97-1A42-E271-C09B-2FC156F0AAAB}"/>
                </a:ext>
              </a:extLst>
            </p:cNvPr>
            <p:cNvCxnSpPr>
              <a:cxnSpLocks/>
              <a:stCxn id="30" idx="5"/>
              <a:endCxn id="33" idx="2"/>
            </p:cNvCxnSpPr>
            <p:nvPr/>
          </p:nvCxnSpPr>
          <p:spPr>
            <a:xfrm>
              <a:off x="5685317" y="3856978"/>
              <a:ext cx="530469" cy="2158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D3A1AE5-1557-1C4D-AF32-417A6ACD7E50}"/>
                </a:ext>
              </a:extLst>
            </p:cNvPr>
            <p:cNvCxnSpPr>
              <a:cxnSpLocks/>
              <a:stCxn id="31" idx="6"/>
              <a:endCxn id="30" idx="2"/>
            </p:cNvCxnSpPr>
            <p:nvPr/>
          </p:nvCxnSpPr>
          <p:spPr>
            <a:xfrm>
              <a:off x="5130975" y="3778045"/>
              <a:ext cx="456781" cy="385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5E380-74AD-9B5B-82F6-9B4A7D0F007A}"/>
                </a:ext>
              </a:extLst>
            </p:cNvPr>
            <p:cNvCxnSpPr>
              <a:cxnSpLocks/>
              <a:stCxn id="29" idx="5"/>
              <a:endCxn id="34" idx="2"/>
            </p:cNvCxnSpPr>
            <p:nvPr/>
          </p:nvCxnSpPr>
          <p:spPr>
            <a:xfrm>
              <a:off x="3313910" y="4113211"/>
              <a:ext cx="3451186" cy="7651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B5263E-683C-161C-EFF4-8DD530076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1384" y="4590715"/>
              <a:ext cx="236931" cy="2775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FB536BF-D71E-4E21-B63E-2D8AEFCB3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516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C629-22EB-5B97-ED14-66A4B1CC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06" y="2323225"/>
            <a:ext cx="4860403" cy="2211549"/>
          </a:xfrm>
          <a:ln>
            <a:solidFill>
              <a:srgbClr val="01416B"/>
            </a:solidFill>
          </a:ln>
        </p:spPr>
        <p:txBody>
          <a:bodyPr>
            <a:noAutofit/>
          </a:bodyPr>
          <a:lstStyle/>
          <a:p>
            <a:pPr algn="r"/>
            <a:r>
              <a:rPr lang="sv-SE" sz="2800" dirty="0"/>
              <a:t>Tema Prioritas sebagai </a:t>
            </a:r>
            <a:br>
              <a:rPr lang="sv-SE" sz="2800" dirty="0"/>
            </a:br>
            <a:r>
              <a:rPr lang="sv-SE" sz="2800" dirty="0"/>
              <a:t>Acuan Pelaksanaan  </a:t>
            </a:r>
            <a:br>
              <a:rPr lang="sv-SE" sz="2800" dirty="0"/>
            </a:br>
            <a:r>
              <a:rPr lang="sv-SE" sz="2800" dirty="0"/>
              <a:t>Sistem Kesehatan Akademik </a:t>
            </a:r>
            <a:br>
              <a:rPr lang="sv-SE" sz="2800" dirty="0"/>
            </a:br>
            <a:r>
              <a:rPr lang="sv-SE" sz="2800" dirty="0"/>
              <a:t>Universitas Gadjah Mada </a:t>
            </a:r>
            <a:br>
              <a:rPr lang="sv-SE" sz="2800" dirty="0"/>
            </a:br>
            <a:r>
              <a:rPr lang="sv-SE" sz="2800" dirty="0"/>
              <a:t>Tahun 2025-2029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C5CF7-2811-8A37-D0BD-07643FFA8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087" t="18428" r="24962" b="7092"/>
          <a:stretch/>
        </p:blipFill>
        <p:spPr>
          <a:xfrm>
            <a:off x="355440" y="0"/>
            <a:ext cx="627155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CA5B4-C2C2-9290-9BB9-458B901AA899}"/>
              </a:ext>
            </a:extLst>
          </p:cNvPr>
          <p:cNvSpPr txBox="1"/>
          <p:nvPr/>
        </p:nvSpPr>
        <p:spPr>
          <a:xfrm>
            <a:off x="2438522" y="273619"/>
            <a:ext cx="4185936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Penguatan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kapasitas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layanan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primer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dengan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promosi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,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prevensi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, dan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skrining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penyakit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prioritas</a:t>
            </a:r>
            <a:r>
              <a:rPr lang="en-US" sz="1400" kern="100" dirty="0">
                <a:latin typeface="Gill Sans Nova Light" panose="020F0502020204030204" pitchFamily="34" charset="0"/>
              </a:rPr>
              <a:t>: KJSU, TB, DM</a:t>
            </a:r>
            <a:endParaRPr lang="en-US" sz="1400" kern="100" dirty="0">
              <a:effectLst/>
              <a:latin typeface="Gill Sans Nova Light" panose="020F0502020204030204" pitchFamily="34" charset="0"/>
            </a:endParaRP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Penguatan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sistem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rujukan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terintegrasi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dan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pengampuan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untuk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penyakit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prioritas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: KJSU, TB, DM</a:t>
            </a:r>
          </a:p>
          <a:p>
            <a:pPr marL="342900" marR="0" lvl="0" indent="-342900" algn="just">
              <a:buFont typeface="Symbol" panose="05050102010706020507" pitchFamily="18" charset="2"/>
              <a:buChar char=""/>
            </a:pP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Pengembangan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inovasi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pelayanan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kesehatan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paliatif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untuk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penyakit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Gill Sans Nova Light" panose="020F0502020204030204" pitchFamily="34" charset="0"/>
              </a:rPr>
              <a:t>prioritas</a:t>
            </a:r>
            <a:r>
              <a:rPr lang="en-US" sz="1400" kern="100" dirty="0">
                <a:effectLst/>
                <a:latin typeface="Gill Sans Nova Light" panose="020F0502020204030204" pitchFamily="34" charset="0"/>
              </a:rPr>
              <a:t> KJSU, TB, 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E9319-29F2-03E8-373A-E4E140DC40F7}"/>
              </a:ext>
            </a:extLst>
          </p:cNvPr>
          <p:cNvSpPr txBox="1"/>
          <p:nvPr/>
        </p:nvSpPr>
        <p:spPr>
          <a:xfrm>
            <a:off x="2475538" y="5232732"/>
            <a:ext cx="4101295" cy="873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Pengembangan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inovasi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pariwisata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medis</a:t>
            </a:r>
            <a:endParaRPr lang="en-US" sz="1600" kern="100" dirty="0">
              <a:effectLst/>
              <a:latin typeface="Gill Sans Nova Light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Pengembangan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inovasi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pariwisata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kebugaran</a:t>
            </a:r>
            <a:endParaRPr lang="en-US" sz="1600" kern="100" dirty="0">
              <a:effectLst/>
              <a:latin typeface="Gill Sans Nova Light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kern="100" dirty="0">
                <a:effectLst/>
                <a:latin typeface="Gill Sans Nova Light" panose="020F0502020204030204" pitchFamily="34" charset="0"/>
              </a:rPr>
              <a:t>Integrasi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kedokteran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Gill Sans Nova Light" panose="020F0502020204030204" pitchFamily="34" charset="0"/>
              </a:rPr>
              <a:t>tradisional</a:t>
            </a:r>
            <a:r>
              <a:rPr lang="en-US" sz="1600" kern="100" dirty="0">
                <a:effectLst/>
                <a:latin typeface="Gill Sans Nova Light" panose="020F0502020204030204" pitchFamily="34" charset="0"/>
              </a:rPr>
              <a:t> dan modern</a:t>
            </a: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EB15A994-E0A1-42AA-ED70-4D3D84F3BD7A}"/>
              </a:ext>
            </a:extLst>
          </p:cNvPr>
          <p:cNvSpPr/>
          <p:nvPr/>
        </p:nvSpPr>
        <p:spPr>
          <a:xfrm flipH="1">
            <a:off x="6762388" y="2601410"/>
            <a:ext cx="659757" cy="1655180"/>
          </a:xfrm>
          <a:prstGeom prst="stripedRightArrow">
            <a:avLst/>
          </a:prstGeom>
          <a:solidFill>
            <a:srgbClr val="01416B"/>
          </a:solidFill>
          <a:ln>
            <a:solidFill>
              <a:srgbClr val="0141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976A10-1806-4C23-82E2-AF4D7D91C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7F08AB-8FDA-4488-8F6D-DE46EA37ED58}"/>
              </a:ext>
            </a:extLst>
          </p:cNvPr>
          <p:cNvSpPr/>
          <p:nvPr/>
        </p:nvSpPr>
        <p:spPr>
          <a:xfrm>
            <a:off x="0" y="0"/>
            <a:ext cx="355440" cy="6858000"/>
          </a:xfrm>
          <a:prstGeom prst="rect">
            <a:avLst/>
          </a:prstGeom>
          <a:solidFill>
            <a:srgbClr val="F1FFF5"/>
          </a:solidFill>
          <a:ln>
            <a:solidFill>
              <a:srgbClr val="F1FF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1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6ED-6622-46A4-8AD4-9C23E979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6"/>
            <a:ext cx="10515600" cy="663574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Proposal (1)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5410CD-30D5-4464-AD2D-97CD7E617E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2975" y="1076326"/>
          <a:ext cx="1069657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80">
                  <a:extLst>
                    <a:ext uri="{9D8B030D-6E8A-4147-A177-3AD203B41FA5}">
                      <a16:colId xmlns:a16="http://schemas.microsoft.com/office/drawing/2014/main" val="1388582058"/>
                    </a:ext>
                  </a:extLst>
                </a:gridCol>
                <a:gridCol w="2354410">
                  <a:extLst>
                    <a:ext uri="{9D8B030D-6E8A-4147-A177-3AD203B41FA5}">
                      <a16:colId xmlns:a16="http://schemas.microsoft.com/office/drawing/2014/main" val="2880782247"/>
                    </a:ext>
                  </a:extLst>
                </a:gridCol>
                <a:gridCol w="3362059">
                  <a:extLst>
                    <a:ext uri="{9D8B030D-6E8A-4147-A177-3AD203B41FA5}">
                      <a16:colId xmlns:a16="http://schemas.microsoft.com/office/drawing/2014/main" val="974572438"/>
                    </a:ext>
                  </a:extLst>
                </a:gridCol>
                <a:gridCol w="862315">
                  <a:extLst>
                    <a:ext uri="{9D8B030D-6E8A-4147-A177-3AD203B41FA5}">
                      <a16:colId xmlns:a16="http://schemas.microsoft.com/office/drawing/2014/main" val="2386205131"/>
                    </a:ext>
                  </a:extLst>
                </a:gridCol>
                <a:gridCol w="3575212">
                  <a:extLst>
                    <a:ext uri="{9D8B030D-6E8A-4147-A177-3AD203B41FA5}">
                      <a16:colId xmlns:a16="http://schemas.microsoft.com/office/drawing/2014/main" val="3927125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Skor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602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Relevansi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Prioritas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Lokasi (15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Sejauh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 proposal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ditentukan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dituju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4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salah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72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prioritasas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9971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Inovasi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(25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Kejelasan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tepat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inovasi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pendekatan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r>
                        <a:rPr lang="en-ID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61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1-12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79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13-18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4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19-25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inovatif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tujuannya</a:t>
                      </a: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608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8BC795-1DE7-45AD-867D-512D8E5C8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22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6ED-6622-46A4-8AD4-9C23E979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07951"/>
            <a:ext cx="10515600" cy="663574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Proposal (2)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5410CD-30D5-4464-AD2D-97CD7E617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19856"/>
              </p:ext>
            </p:extLst>
          </p:nvPr>
        </p:nvGraphicFramePr>
        <p:xfrm>
          <a:off x="985837" y="864235"/>
          <a:ext cx="10696576" cy="56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80">
                  <a:extLst>
                    <a:ext uri="{9D8B030D-6E8A-4147-A177-3AD203B41FA5}">
                      <a16:colId xmlns:a16="http://schemas.microsoft.com/office/drawing/2014/main" val="1388582058"/>
                    </a:ext>
                  </a:extLst>
                </a:gridCol>
                <a:gridCol w="1514820">
                  <a:extLst>
                    <a:ext uri="{9D8B030D-6E8A-4147-A177-3AD203B41FA5}">
                      <a16:colId xmlns:a16="http://schemas.microsoft.com/office/drawing/2014/main" val="288078224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97457243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386205131"/>
                    </a:ext>
                  </a:extLst>
                </a:gridCol>
                <a:gridCol w="5915026">
                  <a:extLst>
                    <a:ext uri="{9D8B030D-6E8A-4147-A177-3AD203B41FA5}">
                      <a16:colId xmlns:a16="http://schemas.microsoft.com/office/drawing/2014/main" val="3927125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Skor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6020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AHS UGM (20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program,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sakit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(RS)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/Kota.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mencakup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minimal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FK-KMK,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sakit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dan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4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terdiri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FK-KMK,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rumah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sakit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dan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72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salah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berikut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FK-KMK UGM,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997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salah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berikut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FK-KMK UGM, 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 Pendidikan dan Dinas Kesehatan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institusi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ID" sz="13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002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ID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Komposisi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salah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berikut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FK-KMK UGM, 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FK-KMK UGM,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RS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pendidikan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≥ 1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dinas</a:t>
                      </a:r>
                      <a:r>
                        <a:rPr lang="en-US" sz="13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kesehatan</a:t>
                      </a:r>
                      <a:endParaRPr lang="en-US" sz="13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RS Pendidikan dan Dinas Kesehatan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institusi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mencakup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 Yogyakarta dan </a:t>
                      </a:r>
                      <a:r>
                        <a:rPr lang="en-US" sz="1300" b="1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</a:t>
                      </a:r>
                      <a:r>
                        <a:rPr lang="en-US" sz="13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Tengah)</a:t>
                      </a:r>
                      <a:endParaRPr lang="en-ID" sz="13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223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AB9AFC0-C4CE-4295-A48B-250813E4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07973" y="318299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704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6ED-6622-46A4-8AD4-9C23E979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6"/>
            <a:ext cx="10515600" cy="663574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Proposal (3)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5410CD-30D5-4464-AD2D-97CD7E617E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2975" y="1076326"/>
          <a:ext cx="1069657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80">
                  <a:extLst>
                    <a:ext uri="{9D8B030D-6E8A-4147-A177-3AD203B41FA5}">
                      <a16:colId xmlns:a16="http://schemas.microsoft.com/office/drawing/2014/main" val="1388582058"/>
                    </a:ext>
                  </a:extLst>
                </a:gridCol>
                <a:gridCol w="2354410">
                  <a:extLst>
                    <a:ext uri="{9D8B030D-6E8A-4147-A177-3AD203B41FA5}">
                      <a16:colId xmlns:a16="http://schemas.microsoft.com/office/drawing/2014/main" val="2880782247"/>
                    </a:ext>
                  </a:extLst>
                </a:gridCol>
                <a:gridCol w="3362059">
                  <a:extLst>
                    <a:ext uri="{9D8B030D-6E8A-4147-A177-3AD203B41FA5}">
                      <a16:colId xmlns:a16="http://schemas.microsoft.com/office/drawing/2014/main" val="974572438"/>
                    </a:ext>
                  </a:extLst>
                </a:gridCol>
                <a:gridCol w="862315">
                  <a:extLst>
                    <a:ext uri="{9D8B030D-6E8A-4147-A177-3AD203B41FA5}">
                      <a16:colId xmlns:a16="http://schemas.microsoft.com/office/drawing/2014/main" val="2386205131"/>
                    </a:ext>
                  </a:extLst>
                </a:gridCol>
                <a:gridCol w="3575212">
                  <a:extLst>
                    <a:ext uri="{9D8B030D-6E8A-4147-A177-3AD203B41FA5}">
                      <a16:colId xmlns:a16="http://schemas.microsoft.com/office/drawing/2014/main" val="3927125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Skor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602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periode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hibah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berakhir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panjang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kesehatan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masyarakat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dijelaskan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proposal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4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pada proposal,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mendetail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72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dijelaskan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mendetail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proposal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9971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fi-FI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Kesesuaian dengan SDGs, visi dan misi institusi anggota, serta visi dan misi AHS UGM (10 poin)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Sejauh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 proposal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mendeskripsikan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buAutoNum type="arabicParenBoth"/>
                      </a:pP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SDGs;</a:t>
                      </a:r>
                    </a:p>
                    <a:p>
                      <a:pPr marL="342900" indent="-342900" algn="just">
                        <a:buAutoNum type="arabicParenBoth"/>
                      </a:pP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pengusul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AutoNum type="arabicParenBoth"/>
                      </a:pP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AHS UGM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61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79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4-8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134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3608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4F2FB4-477C-46BB-BE47-BE8D2227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89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6ED-6622-46A4-8AD4-9C23E979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6"/>
            <a:ext cx="10515600" cy="663574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Proposal (4)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5410CD-30D5-4464-AD2D-97CD7E617E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3925" y="1114426"/>
          <a:ext cx="1069657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80">
                  <a:extLst>
                    <a:ext uri="{9D8B030D-6E8A-4147-A177-3AD203B41FA5}">
                      <a16:colId xmlns:a16="http://schemas.microsoft.com/office/drawing/2014/main" val="1388582058"/>
                    </a:ext>
                  </a:extLst>
                </a:gridCol>
                <a:gridCol w="2354410">
                  <a:extLst>
                    <a:ext uri="{9D8B030D-6E8A-4147-A177-3AD203B41FA5}">
                      <a16:colId xmlns:a16="http://schemas.microsoft.com/office/drawing/2014/main" val="2880782247"/>
                    </a:ext>
                  </a:extLst>
                </a:gridCol>
                <a:gridCol w="3362059">
                  <a:extLst>
                    <a:ext uri="{9D8B030D-6E8A-4147-A177-3AD203B41FA5}">
                      <a16:colId xmlns:a16="http://schemas.microsoft.com/office/drawing/2014/main" val="974572438"/>
                    </a:ext>
                  </a:extLst>
                </a:gridCol>
                <a:gridCol w="862315">
                  <a:extLst>
                    <a:ext uri="{9D8B030D-6E8A-4147-A177-3AD203B41FA5}">
                      <a16:colId xmlns:a16="http://schemas.microsoft.com/office/drawing/2014/main" val="2386205131"/>
                    </a:ext>
                  </a:extLst>
                </a:gridCol>
                <a:gridCol w="3575212">
                  <a:extLst>
                    <a:ext uri="{9D8B030D-6E8A-4147-A177-3AD203B41FA5}">
                      <a16:colId xmlns:a16="http://schemas.microsoft.com/office/drawing/2014/main" val="3927125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Skor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26020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Kewajaran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efisiensi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rencana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46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endParaRPr lang="en-ID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727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6-11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endParaRPr lang="en-ID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997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wajar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proyek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realistis</a:t>
                      </a:r>
                      <a:endParaRPr lang="en-ID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166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Tambahan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Program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berkelanjutan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US" sz="15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lang="en-ID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tambahan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diberikan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apabila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yang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proposal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keberlanjutan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sebelumnya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skema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hibah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lanjutan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hibah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AHS UGM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yang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61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>
                        <a:latin typeface="Gama-Sans light" panose="000004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Merupakan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lanjutan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hibah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AHS UGM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yang </a:t>
                      </a:r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ID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799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E391E0-CAE2-4A8D-9C87-7B829652E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258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FE9C-E644-43AB-A727-DECCBCCA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09155" cy="10408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Skenario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Proposal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AHS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97F9E-8B84-4AF1-858F-1BA065126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441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1A3595-E5FF-463F-8565-0893120252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8685" r="6365" b="48630"/>
          <a:stretch/>
        </p:blipFill>
        <p:spPr bwMode="auto">
          <a:xfrm>
            <a:off x="9127023" y="365125"/>
            <a:ext cx="2884002" cy="54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90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ts val="2080"/>
          </a:lnSpc>
          <a:defRPr sz="1400" spc="0" baseline="0" dirty="0" err="1">
            <a:ln/>
            <a:solidFill>
              <a:srgbClr val="FFFFFF"/>
            </a:solidFill>
            <a:latin typeface="Gama-Sans-Regular"/>
            <a:sym typeface="Gama-Sans-Regular"/>
            <a:rtl val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1053</Words>
  <Application>Microsoft Office PowerPoint</Application>
  <PresentationFormat>Widescreen</PresentationFormat>
  <Paragraphs>143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Gama-Sans</vt:lpstr>
      <vt:lpstr>Gama-Sans-Bold</vt:lpstr>
      <vt:lpstr>Gama-Sans-Light-Italic</vt:lpstr>
      <vt:lpstr>Gama-Sans-Regular</vt:lpstr>
      <vt:lpstr>Gill Sans Nova Light</vt:lpstr>
      <vt:lpstr>Montserrat</vt:lpstr>
      <vt:lpstr>Symbol</vt:lpstr>
      <vt:lpstr>Office Theme</vt:lpstr>
      <vt:lpstr>PowerPoint Presentation</vt:lpstr>
      <vt:lpstr>Hibah Terintegrasi Sistem Kesehatan Akademik (AHS)</vt:lpstr>
      <vt:lpstr>Hibah Terintegrasi AHS Hanya Difokuskan di Beberapa Kabupaten/Kota</vt:lpstr>
      <vt:lpstr>Tema Prioritas sebagai  Acuan Pelaksanaan   Sistem Kesehatan Akademik  Universitas Gadjah Mada  Tahun 2025-2029</vt:lpstr>
      <vt:lpstr>Kriteria Penilaian Proposal (1)</vt:lpstr>
      <vt:lpstr>Kriteria Penilaian Proposal (2)</vt:lpstr>
      <vt:lpstr>Kriteria Penilaian Proposal (3)</vt:lpstr>
      <vt:lpstr>Kriteria Penilaian Proposal (4)</vt:lpstr>
      <vt:lpstr>Empat Skenario Terkait Proposal Hibah Terintegrasi AHS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noorqa.zanial.a</dc:creator>
  <cp:lastModifiedBy>haryo.bismantara</cp:lastModifiedBy>
  <cp:revision>20</cp:revision>
  <dcterms:created xsi:type="dcterms:W3CDTF">2022-08-09T23:17:09Z</dcterms:created>
  <dcterms:modified xsi:type="dcterms:W3CDTF">2025-04-15T06:10:26Z</dcterms:modified>
</cp:coreProperties>
</file>