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e9c79950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4e9c79950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e9c79950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34e9c79950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e9c79950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e9c79950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e9c79950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4e9c79950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e9c79950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e9c79950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e9c79950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e9c79950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e9c79950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e9c79950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e9c79950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e9c79950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600"/>
              <a:buFont typeface="Arial"/>
              <a:buNone/>
              <a:defRPr sz="3600">
                <a:solidFill>
                  <a:srgbClr val="01416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91434" y="2231568"/>
            <a:ext cx="8377249" cy="151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200"/>
              <a:buFont typeface="Arial"/>
              <a:buNone/>
              <a:defRPr sz="3200">
                <a:solidFill>
                  <a:srgbClr val="01416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191434" y="4266722"/>
            <a:ext cx="3339034" cy="134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857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600"/>
              <a:buFont typeface="Arial"/>
              <a:buNone/>
              <a:defRPr sz="3600">
                <a:solidFill>
                  <a:srgbClr val="01416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600"/>
              <a:buFont typeface="Arial"/>
              <a:buNone/>
              <a:defRPr sz="3600">
                <a:solidFill>
                  <a:srgbClr val="01416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600"/>
              <a:buFont typeface="Arial"/>
              <a:buNone/>
              <a:defRPr sz="3600">
                <a:solidFill>
                  <a:srgbClr val="01416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200"/>
              <a:buFont typeface="Arial"/>
              <a:buNone/>
              <a:defRPr sz="3200">
                <a:solidFill>
                  <a:srgbClr val="01416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5183188" y="1245141"/>
            <a:ext cx="6172200" cy="46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839788" y="2315182"/>
            <a:ext cx="3932237" cy="3553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200"/>
              <a:buFont typeface="Arial"/>
              <a:buNone/>
              <a:defRPr sz="3200">
                <a:solidFill>
                  <a:srgbClr val="01416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idyandana@ugm.ac.i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/>
        </p:nvSpPr>
        <p:spPr>
          <a:xfrm>
            <a:off x="10410317" y="6109589"/>
            <a:ext cx="128778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E426B"/>
                </a:solidFill>
                <a:latin typeface="Arial"/>
                <a:ea typeface="Arial"/>
                <a:cs typeface="Arial"/>
                <a:sym typeface="Arial"/>
              </a:rPr>
              <a:t>ugm.ac.id</a:t>
            </a:r>
            <a:endParaRPr sz="1500" b="0" i="0" u="none" strike="noStrike" cap="none">
              <a:solidFill>
                <a:srgbClr val="0E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/>
          <p:nvPr/>
        </p:nvSpPr>
        <p:spPr>
          <a:xfrm>
            <a:off x="12019915" y="1672272"/>
            <a:ext cx="177926" cy="5223192"/>
          </a:xfrm>
          <a:custGeom>
            <a:avLst/>
            <a:gdLst/>
            <a:ahLst/>
            <a:cxnLst/>
            <a:rect l="l" t="t" r="r" b="b"/>
            <a:pathLst>
              <a:path w="177926" h="5223192" extrusionOk="0">
                <a:moveTo>
                  <a:pt x="0" y="0"/>
                </a:moveTo>
                <a:lnTo>
                  <a:pt x="177927" y="0"/>
                </a:lnTo>
                <a:lnTo>
                  <a:pt x="177927" y="5223193"/>
                </a:lnTo>
                <a:lnTo>
                  <a:pt x="0" y="5223193"/>
                </a:lnTo>
                <a:close/>
              </a:path>
            </a:pathLst>
          </a:custGeom>
          <a:solidFill>
            <a:srgbClr val="0041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0"/>
          <p:cNvSpPr/>
          <p:nvPr/>
        </p:nvSpPr>
        <p:spPr>
          <a:xfrm>
            <a:off x="12019915" y="0"/>
            <a:ext cx="177926" cy="1672272"/>
          </a:xfrm>
          <a:custGeom>
            <a:avLst/>
            <a:gdLst/>
            <a:ahLst/>
            <a:cxnLst/>
            <a:rect l="l" t="t" r="r" b="b"/>
            <a:pathLst>
              <a:path w="177926" h="1672272" extrusionOk="0">
                <a:moveTo>
                  <a:pt x="0" y="0"/>
                </a:moveTo>
                <a:lnTo>
                  <a:pt x="177927" y="0"/>
                </a:lnTo>
                <a:lnTo>
                  <a:pt x="177927" y="1672273"/>
                </a:lnTo>
                <a:lnTo>
                  <a:pt x="0" y="1672273"/>
                </a:lnTo>
                <a:close/>
              </a:path>
            </a:pathLst>
          </a:custGeom>
          <a:solidFill>
            <a:srgbClr val="FDD4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6836346" y="3889057"/>
            <a:ext cx="777176" cy="32258"/>
          </a:xfrm>
          <a:custGeom>
            <a:avLst/>
            <a:gdLst/>
            <a:ahLst/>
            <a:cxnLst/>
            <a:rect l="l" t="t" r="r" b="b"/>
            <a:pathLst>
              <a:path w="777176" h="32258" extrusionOk="0">
                <a:moveTo>
                  <a:pt x="0" y="0"/>
                </a:moveTo>
                <a:lnTo>
                  <a:pt x="777176" y="0"/>
                </a:lnTo>
                <a:lnTo>
                  <a:pt x="777176" y="32258"/>
                </a:lnTo>
                <a:lnTo>
                  <a:pt x="0" y="32258"/>
                </a:lnTo>
                <a:close/>
              </a:path>
            </a:pathLst>
          </a:custGeom>
          <a:solidFill>
            <a:srgbClr val="FDD4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10"/>
          <p:cNvGrpSpPr/>
          <p:nvPr/>
        </p:nvGrpSpPr>
        <p:grpSpPr>
          <a:xfrm>
            <a:off x="593534" y="494665"/>
            <a:ext cx="3046476" cy="860679"/>
            <a:chOff x="593534" y="494665"/>
            <a:chExt cx="3046476" cy="860679"/>
          </a:xfrm>
        </p:grpSpPr>
        <p:sp>
          <p:nvSpPr>
            <p:cNvPr id="47" name="Google Shape;47;p10"/>
            <p:cNvSpPr/>
            <p:nvPr/>
          </p:nvSpPr>
          <p:spPr>
            <a:xfrm>
              <a:off x="1655952" y="678370"/>
              <a:ext cx="1744599" cy="215138"/>
            </a:xfrm>
            <a:custGeom>
              <a:avLst/>
              <a:gdLst/>
              <a:ahLst/>
              <a:cxnLst/>
              <a:rect l="l" t="t" r="r" b="b"/>
              <a:pathLst>
                <a:path w="1744599" h="215138" extrusionOk="0">
                  <a:moveTo>
                    <a:pt x="192849" y="9779"/>
                  </a:moveTo>
                  <a:lnTo>
                    <a:pt x="180404" y="11811"/>
                  </a:lnTo>
                  <a:cubicBezTo>
                    <a:pt x="178245" y="12192"/>
                    <a:pt x="176403" y="13335"/>
                    <a:pt x="174752" y="15113"/>
                  </a:cubicBezTo>
                  <a:cubicBezTo>
                    <a:pt x="173101" y="16954"/>
                    <a:pt x="172276" y="19050"/>
                    <a:pt x="172276" y="21336"/>
                  </a:cubicBezTo>
                  <a:lnTo>
                    <a:pt x="172276" y="139637"/>
                  </a:lnTo>
                  <a:cubicBezTo>
                    <a:pt x="172276" y="152971"/>
                    <a:pt x="168910" y="165354"/>
                    <a:pt x="162242" y="176721"/>
                  </a:cubicBezTo>
                  <a:cubicBezTo>
                    <a:pt x="155575" y="188151"/>
                    <a:pt x="146558" y="197168"/>
                    <a:pt x="135255" y="203835"/>
                  </a:cubicBezTo>
                  <a:cubicBezTo>
                    <a:pt x="123952" y="210502"/>
                    <a:pt x="111506" y="213868"/>
                    <a:pt x="97980" y="213868"/>
                  </a:cubicBezTo>
                  <a:lnTo>
                    <a:pt x="85217" y="213868"/>
                  </a:lnTo>
                  <a:cubicBezTo>
                    <a:pt x="72073" y="213868"/>
                    <a:pt x="60579" y="210566"/>
                    <a:pt x="50736" y="204026"/>
                  </a:cubicBezTo>
                  <a:cubicBezTo>
                    <a:pt x="40894" y="197485"/>
                    <a:pt x="33401" y="188532"/>
                    <a:pt x="28258" y="177229"/>
                  </a:cubicBezTo>
                  <a:cubicBezTo>
                    <a:pt x="23114" y="165926"/>
                    <a:pt x="20574" y="153416"/>
                    <a:pt x="20574" y="139700"/>
                  </a:cubicBezTo>
                  <a:lnTo>
                    <a:pt x="20574" y="21399"/>
                  </a:lnTo>
                  <a:lnTo>
                    <a:pt x="20257" y="21399"/>
                  </a:lnTo>
                  <a:cubicBezTo>
                    <a:pt x="20257" y="19113"/>
                    <a:pt x="19558" y="17018"/>
                    <a:pt x="18098" y="15176"/>
                  </a:cubicBezTo>
                  <a:cubicBezTo>
                    <a:pt x="16637" y="13335"/>
                    <a:pt x="14732" y="12319"/>
                    <a:pt x="12446" y="12128"/>
                  </a:cubicBezTo>
                  <a:lnTo>
                    <a:pt x="0" y="9779"/>
                  </a:lnTo>
                  <a:lnTo>
                    <a:pt x="0" y="5715"/>
                  </a:lnTo>
                  <a:lnTo>
                    <a:pt x="64643" y="5715"/>
                  </a:lnTo>
                  <a:lnTo>
                    <a:pt x="64643" y="9779"/>
                  </a:lnTo>
                  <a:lnTo>
                    <a:pt x="52197" y="11811"/>
                  </a:lnTo>
                  <a:cubicBezTo>
                    <a:pt x="49911" y="12192"/>
                    <a:pt x="47942" y="13335"/>
                    <a:pt x="46418" y="15113"/>
                  </a:cubicBezTo>
                  <a:cubicBezTo>
                    <a:pt x="44895" y="16954"/>
                    <a:pt x="44069" y="19050"/>
                    <a:pt x="44069" y="21336"/>
                  </a:cubicBezTo>
                  <a:lnTo>
                    <a:pt x="44069" y="152654"/>
                  </a:lnTo>
                  <a:cubicBezTo>
                    <a:pt x="44069" y="161735"/>
                    <a:pt x="46292" y="170053"/>
                    <a:pt x="50736" y="177610"/>
                  </a:cubicBezTo>
                  <a:cubicBezTo>
                    <a:pt x="55182" y="185166"/>
                    <a:pt x="61214" y="191135"/>
                    <a:pt x="68834" y="195580"/>
                  </a:cubicBezTo>
                  <a:cubicBezTo>
                    <a:pt x="76454" y="200025"/>
                    <a:pt x="84709" y="202247"/>
                    <a:pt x="93599" y="202247"/>
                  </a:cubicBezTo>
                  <a:lnTo>
                    <a:pt x="102299" y="202247"/>
                  </a:lnTo>
                  <a:cubicBezTo>
                    <a:pt x="111189" y="202247"/>
                    <a:pt x="119443" y="200025"/>
                    <a:pt x="127064" y="195580"/>
                  </a:cubicBezTo>
                  <a:cubicBezTo>
                    <a:pt x="134683" y="191135"/>
                    <a:pt x="140716" y="185166"/>
                    <a:pt x="145161" y="177610"/>
                  </a:cubicBezTo>
                  <a:cubicBezTo>
                    <a:pt x="149606" y="170053"/>
                    <a:pt x="151829" y="161735"/>
                    <a:pt x="151829" y="152654"/>
                  </a:cubicBezTo>
                  <a:lnTo>
                    <a:pt x="151829" y="21336"/>
                  </a:lnTo>
                  <a:cubicBezTo>
                    <a:pt x="151829" y="18796"/>
                    <a:pt x="151067" y="16700"/>
                    <a:pt x="149479" y="14986"/>
                  </a:cubicBezTo>
                  <a:cubicBezTo>
                    <a:pt x="147955" y="13271"/>
                    <a:pt x="145986" y="12192"/>
                    <a:pt x="143701" y="11811"/>
                  </a:cubicBezTo>
                  <a:lnTo>
                    <a:pt x="131255" y="9779"/>
                  </a:lnTo>
                  <a:lnTo>
                    <a:pt x="131255" y="5715"/>
                  </a:lnTo>
                  <a:lnTo>
                    <a:pt x="192723" y="5715"/>
                  </a:lnTo>
                  <a:lnTo>
                    <a:pt x="192723" y="9779"/>
                  </a:lnTo>
                  <a:lnTo>
                    <a:pt x="192723" y="9779"/>
                  </a:lnTo>
                  <a:close/>
                  <a:moveTo>
                    <a:pt x="411734" y="9461"/>
                  </a:moveTo>
                  <a:lnTo>
                    <a:pt x="398970" y="11811"/>
                  </a:lnTo>
                  <a:cubicBezTo>
                    <a:pt x="396875" y="12192"/>
                    <a:pt x="395033" y="13271"/>
                    <a:pt x="393446" y="14986"/>
                  </a:cubicBezTo>
                  <a:cubicBezTo>
                    <a:pt x="391922" y="16700"/>
                    <a:pt x="391096" y="18732"/>
                    <a:pt x="391096" y="21082"/>
                  </a:cubicBezTo>
                  <a:lnTo>
                    <a:pt x="391096" y="208661"/>
                  </a:lnTo>
                  <a:lnTo>
                    <a:pt x="386461" y="208661"/>
                  </a:lnTo>
                  <a:lnTo>
                    <a:pt x="245555" y="47435"/>
                  </a:lnTo>
                  <a:lnTo>
                    <a:pt x="245555" y="193294"/>
                  </a:lnTo>
                  <a:cubicBezTo>
                    <a:pt x="245745" y="195834"/>
                    <a:pt x="246634" y="197866"/>
                    <a:pt x="248158" y="199517"/>
                  </a:cubicBezTo>
                  <a:cubicBezTo>
                    <a:pt x="249682" y="201168"/>
                    <a:pt x="251524" y="202184"/>
                    <a:pt x="253683" y="202565"/>
                  </a:cubicBezTo>
                  <a:lnTo>
                    <a:pt x="266129" y="204915"/>
                  </a:lnTo>
                  <a:lnTo>
                    <a:pt x="266129" y="208661"/>
                  </a:lnTo>
                  <a:lnTo>
                    <a:pt x="204661" y="208661"/>
                  </a:lnTo>
                  <a:lnTo>
                    <a:pt x="204661" y="204915"/>
                  </a:lnTo>
                  <a:lnTo>
                    <a:pt x="217424" y="202565"/>
                  </a:lnTo>
                  <a:cubicBezTo>
                    <a:pt x="219774" y="202184"/>
                    <a:pt x="221615" y="201041"/>
                    <a:pt x="223076" y="199263"/>
                  </a:cubicBezTo>
                  <a:cubicBezTo>
                    <a:pt x="224536" y="197421"/>
                    <a:pt x="225235" y="195326"/>
                    <a:pt x="225235" y="193040"/>
                  </a:cubicBezTo>
                  <a:lnTo>
                    <a:pt x="225235" y="21082"/>
                  </a:lnTo>
                  <a:cubicBezTo>
                    <a:pt x="225235" y="18796"/>
                    <a:pt x="224473" y="16764"/>
                    <a:pt x="222885" y="14986"/>
                  </a:cubicBezTo>
                  <a:cubicBezTo>
                    <a:pt x="221361" y="13271"/>
                    <a:pt x="219520" y="12192"/>
                    <a:pt x="217361" y="11811"/>
                  </a:cubicBezTo>
                  <a:lnTo>
                    <a:pt x="204597" y="9461"/>
                  </a:lnTo>
                  <a:lnTo>
                    <a:pt x="204597" y="5715"/>
                  </a:lnTo>
                  <a:lnTo>
                    <a:pt x="241427" y="5715"/>
                  </a:lnTo>
                  <a:cubicBezTo>
                    <a:pt x="244348" y="5715"/>
                    <a:pt x="246634" y="6794"/>
                    <a:pt x="248412" y="8890"/>
                  </a:cubicBezTo>
                  <a:lnTo>
                    <a:pt x="370459" y="148907"/>
                  </a:lnTo>
                  <a:lnTo>
                    <a:pt x="370459" y="21018"/>
                  </a:lnTo>
                  <a:cubicBezTo>
                    <a:pt x="370459" y="18732"/>
                    <a:pt x="369697" y="16637"/>
                    <a:pt x="368110" y="14796"/>
                  </a:cubicBezTo>
                  <a:cubicBezTo>
                    <a:pt x="366586" y="12954"/>
                    <a:pt x="364617" y="11938"/>
                    <a:pt x="362331" y="11747"/>
                  </a:cubicBezTo>
                  <a:lnTo>
                    <a:pt x="350139" y="9398"/>
                  </a:lnTo>
                  <a:lnTo>
                    <a:pt x="350139" y="5651"/>
                  </a:lnTo>
                  <a:lnTo>
                    <a:pt x="411607" y="5651"/>
                  </a:lnTo>
                  <a:lnTo>
                    <a:pt x="411607" y="9398"/>
                  </a:lnTo>
                  <a:lnTo>
                    <a:pt x="411607" y="9398"/>
                  </a:lnTo>
                  <a:close/>
                  <a:moveTo>
                    <a:pt x="484505" y="11811"/>
                  </a:moveTo>
                  <a:cubicBezTo>
                    <a:pt x="482155" y="12192"/>
                    <a:pt x="480251" y="13271"/>
                    <a:pt x="478727" y="14986"/>
                  </a:cubicBezTo>
                  <a:cubicBezTo>
                    <a:pt x="477202" y="16700"/>
                    <a:pt x="476377" y="18732"/>
                    <a:pt x="476377" y="21082"/>
                  </a:cubicBezTo>
                  <a:lnTo>
                    <a:pt x="476377" y="193294"/>
                  </a:lnTo>
                  <a:cubicBezTo>
                    <a:pt x="476377" y="195643"/>
                    <a:pt x="477202" y="197676"/>
                    <a:pt x="478854" y="199390"/>
                  </a:cubicBezTo>
                  <a:cubicBezTo>
                    <a:pt x="480505" y="201104"/>
                    <a:pt x="482410" y="202184"/>
                    <a:pt x="484505" y="202565"/>
                  </a:cubicBezTo>
                  <a:lnTo>
                    <a:pt x="497269" y="204915"/>
                  </a:lnTo>
                  <a:lnTo>
                    <a:pt x="497269" y="208661"/>
                  </a:lnTo>
                  <a:lnTo>
                    <a:pt x="432054" y="208661"/>
                  </a:lnTo>
                  <a:lnTo>
                    <a:pt x="432054" y="204915"/>
                  </a:lnTo>
                  <a:lnTo>
                    <a:pt x="444500" y="202565"/>
                  </a:lnTo>
                  <a:cubicBezTo>
                    <a:pt x="446849" y="202374"/>
                    <a:pt x="448755" y="201358"/>
                    <a:pt x="450279" y="199517"/>
                  </a:cubicBezTo>
                  <a:cubicBezTo>
                    <a:pt x="451802" y="197676"/>
                    <a:pt x="452628" y="195580"/>
                    <a:pt x="452628" y="193294"/>
                  </a:cubicBezTo>
                  <a:lnTo>
                    <a:pt x="452628" y="21336"/>
                  </a:lnTo>
                  <a:cubicBezTo>
                    <a:pt x="452628" y="18796"/>
                    <a:pt x="451866" y="16700"/>
                    <a:pt x="450279" y="14986"/>
                  </a:cubicBezTo>
                  <a:cubicBezTo>
                    <a:pt x="448755" y="13271"/>
                    <a:pt x="446786" y="12192"/>
                    <a:pt x="444500" y="11811"/>
                  </a:cubicBezTo>
                  <a:lnTo>
                    <a:pt x="432054" y="9461"/>
                  </a:lnTo>
                  <a:lnTo>
                    <a:pt x="432054" y="5715"/>
                  </a:lnTo>
                  <a:lnTo>
                    <a:pt x="497269" y="5715"/>
                  </a:lnTo>
                  <a:lnTo>
                    <a:pt x="497269" y="9461"/>
                  </a:lnTo>
                  <a:lnTo>
                    <a:pt x="484505" y="11811"/>
                  </a:lnTo>
                  <a:lnTo>
                    <a:pt x="484505" y="11811"/>
                  </a:lnTo>
                  <a:close/>
                  <a:moveTo>
                    <a:pt x="705739" y="5715"/>
                  </a:moveTo>
                  <a:lnTo>
                    <a:pt x="705739" y="9461"/>
                  </a:lnTo>
                  <a:lnTo>
                    <a:pt x="690055" y="12382"/>
                  </a:lnTo>
                  <a:cubicBezTo>
                    <a:pt x="686562" y="13335"/>
                    <a:pt x="684467" y="15303"/>
                    <a:pt x="683705" y="18161"/>
                  </a:cubicBezTo>
                  <a:lnTo>
                    <a:pt x="609473" y="211265"/>
                  </a:lnTo>
                  <a:lnTo>
                    <a:pt x="597852" y="211265"/>
                  </a:lnTo>
                  <a:lnTo>
                    <a:pt x="523939" y="18478"/>
                  </a:lnTo>
                  <a:cubicBezTo>
                    <a:pt x="523367" y="16954"/>
                    <a:pt x="522414" y="15621"/>
                    <a:pt x="521017" y="14542"/>
                  </a:cubicBezTo>
                  <a:cubicBezTo>
                    <a:pt x="519684" y="13462"/>
                    <a:pt x="518224" y="12763"/>
                    <a:pt x="516699" y="12382"/>
                  </a:cubicBezTo>
                  <a:lnTo>
                    <a:pt x="501650" y="9461"/>
                  </a:lnTo>
                  <a:lnTo>
                    <a:pt x="501650" y="5715"/>
                  </a:lnTo>
                  <a:lnTo>
                    <a:pt x="564833" y="5715"/>
                  </a:lnTo>
                  <a:lnTo>
                    <a:pt x="564833" y="9461"/>
                  </a:lnTo>
                  <a:lnTo>
                    <a:pt x="558419" y="10604"/>
                  </a:lnTo>
                  <a:cubicBezTo>
                    <a:pt x="556324" y="10985"/>
                    <a:pt x="554482" y="12065"/>
                    <a:pt x="552895" y="13779"/>
                  </a:cubicBezTo>
                  <a:cubicBezTo>
                    <a:pt x="551370" y="15494"/>
                    <a:pt x="550545" y="17526"/>
                    <a:pt x="550545" y="19875"/>
                  </a:cubicBezTo>
                  <a:cubicBezTo>
                    <a:pt x="550545" y="21209"/>
                    <a:pt x="550863" y="22479"/>
                    <a:pt x="551434" y="23622"/>
                  </a:cubicBezTo>
                  <a:lnTo>
                    <a:pt x="605917" y="166815"/>
                  </a:lnTo>
                  <a:lnTo>
                    <a:pt x="661289" y="22415"/>
                  </a:lnTo>
                  <a:cubicBezTo>
                    <a:pt x="661480" y="21844"/>
                    <a:pt x="661607" y="20955"/>
                    <a:pt x="661607" y="19812"/>
                  </a:cubicBezTo>
                  <a:cubicBezTo>
                    <a:pt x="661607" y="17653"/>
                    <a:pt x="660908" y="15748"/>
                    <a:pt x="659575" y="14033"/>
                  </a:cubicBezTo>
                  <a:cubicBezTo>
                    <a:pt x="658241" y="12319"/>
                    <a:pt x="656463" y="11113"/>
                    <a:pt x="654367" y="10541"/>
                  </a:cubicBezTo>
                  <a:lnTo>
                    <a:pt x="647700" y="9398"/>
                  </a:lnTo>
                  <a:lnTo>
                    <a:pt x="647700" y="5651"/>
                  </a:lnTo>
                  <a:lnTo>
                    <a:pt x="705676" y="5651"/>
                  </a:lnTo>
                  <a:close/>
                  <a:moveTo>
                    <a:pt x="844614" y="200533"/>
                  </a:moveTo>
                  <a:cubicBezTo>
                    <a:pt x="844614" y="202882"/>
                    <a:pt x="843852" y="204788"/>
                    <a:pt x="842264" y="206312"/>
                  </a:cubicBezTo>
                  <a:cubicBezTo>
                    <a:pt x="840740" y="207835"/>
                    <a:pt x="838772" y="208661"/>
                    <a:pt x="836486" y="208661"/>
                  </a:cubicBezTo>
                  <a:lnTo>
                    <a:pt x="708597" y="208661"/>
                  </a:lnTo>
                  <a:lnTo>
                    <a:pt x="708597" y="204915"/>
                  </a:lnTo>
                  <a:lnTo>
                    <a:pt x="721042" y="202565"/>
                  </a:lnTo>
                  <a:cubicBezTo>
                    <a:pt x="723392" y="202374"/>
                    <a:pt x="725297" y="201358"/>
                    <a:pt x="726821" y="199517"/>
                  </a:cubicBezTo>
                  <a:cubicBezTo>
                    <a:pt x="728345" y="197676"/>
                    <a:pt x="729170" y="195580"/>
                    <a:pt x="729170" y="193294"/>
                  </a:cubicBezTo>
                  <a:lnTo>
                    <a:pt x="729170" y="21336"/>
                  </a:lnTo>
                  <a:cubicBezTo>
                    <a:pt x="729170" y="18796"/>
                    <a:pt x="728408" y="16700"/>
                    <a:pt x="726821" y="14986"/>
                  </a:cubicBezTo>
                  <a:cubicBezTo>
                    <a:pt x="725297" y="13271"/>
                    <a:pt x="723329" y="12192"/>
                    <a:pt x="721042" y="11811"/>
                  </a:cubicBezTo>
                  <a:lnTo>
                    <a:pt x="708597" y="9461"/>
                  </a:lnTo>
                  <a:lnTo>
                    <a:pt x="708597" y="5715"/>
                  </a:lnTo>
                  <a:lnTo>
                    <a:pt x="826580" y="5715"/>
                  </a:lnTo>
                  <a:cubicBezTo>
                    <a:pt x="828675" y="5715"/>
                    <a:pt x="830517" y="6413"/>
                    <a:pt x="831977" y="7874"/>
                  </a:cubicBezTo>
                  <a:cubicBezTo>
                    <a:pt x="833438" y="9335"/>
                    <a:pt x="834136" y="10985"/>
                    <a:pt x="834136" y="12954"/>
                  </a:cubicBezTo>
                  <a:lnTo>
                    <a:pt x="834136" y="43371"/>
                  </a:lnTo>
                  <a:lnTo>
                    <a:pt x="830389" y="43371"/>
                  </a:lnTo>
                  <a:lnTo>
                    <a:pt x="828040" y="31178"/>
                  </a:lnTo>
                  <a:cubicBezTo>
                    <a:pt x="827659" y="28829"/>
                    <a:pt x="826580" y="26988"/>
                    <a:pt x="824865" y="25527"/>
                  </a:cubicBezTo>
                  <a:cubicBezTo>
                    <a:pt x="823151" y="24067"/>
                    <a:pt x="821119" y="23241"/>
                    <a:pt x="818769" y="23050"/>
                  </a:cubicBezTo>
                  <a:lnTo>
                    <a:pt x="757619" y="23050"/>
                  </a:lnTo>
                  <a:cubicBezTo>
                    <a:pt x="756285" y="23050"/>
                    <a:pt x="755142" y="23558"/>
                    <a:pt x="754253" y="24511"/>
                  </a:cubicBezTo>
                  <a:cubicBezTo>
                    <a:pt x="753364" y="25463"/>
                    <a:pt x="752920" y="26670"/>
                    <a:pt x="752920" y="28003"/>
                  </a:cubicBezTo>
                  <a:lnTo>
                    <a:pt x="752920" y="85407"/>
                  </a:lnTo>
                  <a:cubicBezTo>
                    <a:pt x="752920" y="86741"/>
                    <a:pt x="753427" y="87947"/>
                    <a:pt x="754380" y="88900"/>
                  </a:cubicBezTo>
                  <a:cubicBezTo>
                    <a:pt x="755333" y="89853"/>
                    <a:pt x="756476" y="90360"/>
                    <a:pt x="757873" y="90360"/>
                  </a:cubicBezTo>
                  <a:lnTo>
                    <a:pt x="799020" y="90360"/>
                  </a:lnTo>
                  <a:cubicBezTo>
                    <a:pt x="801370" y="90170"/>
                    <a:pt x="803402" y="89345"/>
                    <a:pt x="805244" y="87884"/>
                  </a:cubicBezTo>
                  <a:cubicBezTo>
                    <a:pt x="807085" y="86424"/>
                    <a:pt x="808101" y="84646"/>
                    <a:pt x="808292" y="82486"/>
                  </a:cubicBezTo>
                  <a:lnTo>
                    <a:pt x="810641" y="70040"/>
                  </a:lnTo>
                  <a:lnTo>
                    <a:pt x="814388" y="70040"/>
                  </a:lnTo>
                  <a:lnTo>
                    <a:pt x="814388" y="123381"/>
                  </a:lnTo>
                  <a:lnTo>
                    <a:pt x="810641" y="123381"/>
                  </a:lnTo>
                  <a:lnTo>
                    <a:pt x="808292" y="110935"/>
                  </a:lnTo>
                  <a:cubicBezTo>
                    <a:pt x="807911" y="108775"/>
                    <a:pt x="806831" y="106997"/>
                    <a:pt x="805117" y="105410"/>
                  </a:cubicBezTo>
                  <a:cubicBezTo>
                    <a:pt x="803402" y="103886"/>
                    <a:pt x="801370" y="103060"/>
                    <a:pt x="799020" y="103060"/>
                  </a:cubicBezTo>
                  <a:lnTo>
                    <a:pt x="757873" y="103060"/>
                  </a:lnTo>
                  <a:cubicBezTo>
                    <a:pt x="756539" y="103060"/>
                    <a:pt x="755333" y="103505"/>
                    <a:pt x="754380" y="104394"/>
                  </a:cubicBezTo>
                  <a:cubicBezTo>
                    <a:pt x="753427" y="105283"/>
                    <a:pt x="752920" y="106489"/>
                    <a:pt x="752920" y="108013"/>
                  </a:cubicBezTo>
                  <a:lnTo>
                    <a:pt x="752920" y="181927"/>
                  </a:lnTo>
                  <a:cubicBezTo>
                    <a:pt x="752920" y="184468"/>
                    <a:pt x="753808" y="186627"/>
                    <a:pt x="755523" y="188468"/>
                  </a:cubicBezTo>
                  <a:cubicBezTo>
                    <a:pt x="757238" y="190310"/>
                    <a:pt x="759397" y="191199"/>
                    <a:pt x="761873" y="191199"/>
                  </a:cubicBezTo>
                  <a:lnTo>
                    <a:pt x="829120" y="191199"/>
                  </a:lnTo>
                  <a:cubicBezTo>
                    <a:pt x="831405" y="191199"/>
                    <a:pt x="833438" y="190437"/>
                    <a:pt x="835216" y="188849"/>
                  </a:cubicBezTo>
                  <a:cubicBezTo>
                    <a:pt x="836930" y="187325"/>
                    <a:pt x="838010" y="185483"/>
                    <a:pt x="838391" y="183324"/>
                  </a:cubicBezTo>
                  <a:lnTo>
                    <a:pt x="840740" y="170879"/>
                  </a:lnTo>
                  <a:lnTo>
                    <a:pt x="844486" y="170879"/>
                  </a:lnTo>
                  <a:lnTo>
                    <a:pt x="844486" y="200469"/>
                  </a:lnTo>
                  <a:lnTo>
                    <a:pt x="844486" y="200469"/>
                  </a:lnTo>
                  <a:close/>
                  <a:moveTo>
                    <a:pt x="1035114" y="204915"/>
                  </a:moveTo>
                  <a:lnTo>
                    <a:pt x="1035114" y="208661"/>
                  </a:lnTo>
                  <a:lnTo>
                    <a:pt x="999427" y="208661"/>
                  </a:lnTo>
                  <a:cubicBezTo>
                    <a:pt x="995363" y="208661"/>
                    <a:pt x="990854" y="207835"/>
                    <a:pt x="985964" y="206185"/>
                  </a:cubicBezTo>
                  <a:cubicBezTo>
                    <a:pt x="981011" y="204533"/>
                    <a:pt x="977519" y="202374"/>
                    <a:pt x="975360" y="199644"/>
                  </a:cubicBezTo>
                  <a:lnTo>
                    <a:pt x="913320" y="123127"/>
                  </a:lnTo>
                  <a:lnTo>
                    <a:pt x="908114" y="123127"/>
                  </a:lnTo>
                  <a:cubicBezTo>
                    <a:pt x="906780" y="123127"/>
                    <a:pt x="905574" y="123635"/>
                    <a:pt x="904621" y="124587"/>
                  </a:cubicBezTo>
                  <a:cubicBezTo>
                    <a:pt x="903669" y="125539"/>
                    <a:pt x="903161" y="126746"/>
                    <a:pt x="903161" y="128079"/>
                  </a:cubicBezTo>
                  <a:lnTo>
                    <a:pt x="903161" y="193294"/>
                  </a:lnTo>
                  <a:cubicBezTo>
                    <a:pt x="903161" y="195643"/>
                    <a:pt x="903923" y="197676"/>
                    <a:pt x="905510" y="199517"/>
                  </a:cubicBezTo>
                  <a:cubicBezTo>
                    <a:pt x="907034" y="201358"/>
                    <a:pt x="909002" y="202374"/>
                    <a:pt x="911289" y="202565"/>
                  </a:cubicBezTo>
                  <a:lnTo>
                    <a:pt x="923735" y="204915"/>
                  </a:lnTo>
                  <a:lnTo>
                    <a:pt x="923735" y="208661"/>
                  </a:lnTo>
                  <a:lnTo>
                    <a:pt x="859092" y="208661"/>
                  </a:lnTo>
                  <a:lnTo>
                    <a:pt x="859092" y="204915"/>
                  </a:lnTo>
                  <a:lnTo>
                    <a:pt x="871283" y="202565"/>
                  </a:lnTo>
                  <a:cubicBezTo>
                    <a:pt x="873633" y="202374"/>
                    <a:pt x="875538" y="201358"/>
                    <a:pt x="877062" y="199517"/>
                  </a:cubicBezTo>
                  <a:cubicBezTo>
                    <a:pt x="878586" y="197676"/>
                    <a:pt x="879348" y="195580"/>
                    <a:pt x="879348" y="193294"/>
                  </a:cubicBezTo>
                  <a:lnTo>
                    <a:pt x="879348" y="21082"/>
                  </a:lnTo>
                  <a:cubicBezTo>
                    <a:pt x="879348" y="18796"/>
                    <a:pt x="878586" y="16700"/>
                    <a:pt x="877062" y="14859"/>
                  </a:cubicBezTo>
                  <a:cubicBezTo>
                    <a:pt x="875538" y="13017"/>
                    <a:pt x="873570" y="12001"/>
                    <a:pt x="871283" y="11811"/>
                  </a:cubicBezTo>
                  <a:lnTo>
                    <a:pt x="859092" y="9461"/>
                  </a:lnTo>
                  <a:lnTo>
                    <a:pt x="859092" y="5715"/>
                  </a:lnTo>
                  <a:lnTo>
                    <a:pt x="930720" y="5715"/>
                  </a:lnTo>
                  <a:cubicBezTo>
                    <a:pt x="941514" y="5715"/>
                    <a:pt x="951484" y="8318"/>
                    <a:pt x="960438" y="13525"/>
                  </a:cubicBezTo>
                  <a:cubicBezTo>
                    <a:pt x="969391" y="18732"/>
                    <a:pt x="976567" y="25844"/>
                    <a:pt x="981901" y="34861"/>
                  </a:cubicBezTo>
                  <a:cubicBezTo>
                    <a:pt x="987235" y="43878"/>
                    <a:pt x="989902" y="53721"/>
                    <a:pt x="989902" y="64579"/>
                  </a:cubicBezTo>
                  <a:cubicBezTo>
                    <a:pt x="989902" y="78296"/>
                    <a:pt x="985583" y="90488"/>
                    <a:pt x="977011" y="101092"/>
                  </a:cubicBezTo>
                  <a:cubicBezTo>
                    <a:pt x="968375" y="111696"/>
                    <a:pt x="957517" y="118554"/>
                    <a:pt x="944372" y="121666"/>
                  </a:cubicBezTo>
                  <a:lnTo>
                    <a:pt x="1000316" y="190944"/>
                  </a:lnTo>
                  <a:cubicBezTo>
                    <a:pt x="1002665" y="193421"/>
                    <a:pt x="1005205" y="195516"/>
                    <a:pt x="1007999" y="197168"/>
                  </a:cubicBezTo>
                  <a:cubicBezTo>
                    <a:pt x="1010793" y="198818"/>
                    <a:pt x="1013142" y="199962"/>
                    <a:pt x="1015111" y="200660"/>
                  </a:cubicBezTo>
                  <a:cubicBezTo>
                    <a:pt x="1017016" y="201358"/>
                    <a:pt x="1018286" y="201803"/>
                    <a:pt x="1018858" y="201993"/>
                  </a:cubicBezTo>
                  <a:lnTo>
                    <a:pt x="1035114" y="204915"/>
                  </a:lnTo>
                  <a:lnTo>
                    <a:pt x="1035114" y="204915"/>
                  </a:lnTo>
                  <a:close/>
                  <a:moveTo>
                    <a:pt x="920305" y="114173"/>
                  </a:moveTo>
                  <a:cubicBezTo>
                    <a:pt x="928814" y="114173"/>
                    <a:pt x="936625" y="112078"/>
                    <a:pt x="943801" y="107950"/>
                  </a:cubicBezTo>
                  <a:cubicBezTo>
                    <a:pt x="950976" y="103822"/>
                    <a:pt x="956627" y="98171"/>
                    <a:pt x="960755" y="91122"/>
                  </a:cubicBezTo>
                  <a:cubicBezTo>
                    <a:pt x="964883" y="84074"/>
                    <a:pt x="966978" y="76390"/>
                    <a:pt x="966978" y="68072"/>
                  </a:cubicBezTo>
                  <a:cubicBezTo>
                    <a:pt x="966978" y="59753"/>
                    <a:pt x="964819" y="51689"/>
                    <a:pt x="960628" y="44450"/>
                  </a:cubicBezTo>
                  <a:cubicBezTo>
                    <a:pt x="956374" y="37211"/>
                    <a:pt x="950595" y="31432"/>
                    <a:pt x="943356" y="27178"/>
                  </a:cubicBezTo>
                  <a:cubicBezTo>
                    <a:pt x="936117" y="22924"/>
                    <a:pt x="928243" y="20828"/>
                    <a:pt x="919734" y="20828"/>
                  </a:cubicBezTo>
                  <a:lnTo>
                    <a:pt x="908431" y="20828"/>
                  </a:lnTo>
                  <a:cubicBezTo>
                    <a:pt x="907098" y="20828"/>
                    <a:pt x="905891" y="21336"/>
                    <a:pt x="904811" y="22288"/>
                  </a:cubicBezTo>
                  <a:cubicBezTo>
                    <a:pt x="903732" y="23241"/>
                    <a:pt x="903224" y="24511"/>
                    <a:pt x="903224" y="26035"/>
                  </a:cubicBezTo>
                  <a:lnTo>
                    <a:pt x="903224" y="114173"/>
                  </a:lnTo>
                  <a:lnTo>
                    <a:pt x="920305" y="114173"/>
                  </a:lnTo>
                  <a:close/>
                  <a:moveTo>
                    <a:pt x="1166749" y="154496"/>
                  </a:moveTo>
                  <a:cubicBezTo>
                    <a:pt x="1166749" y="154877"/>
                    <a:pt x="1166876" y="155638"/>
                    <a:pt x="1167067" y="156654"/>
                  </a:cubicBezTo>
                  <a:cubicBezTo>
                    <a:pt x="1167257" y="157734"/>
                    <a:pt x="1167384" y="159194"/>
                    <a:pt x="1167384" y="161163"/>
                  </a:cubicBezTo>
                  <a:cubicBezTo>
                    <a:pt x="1167384" y="169101"/>
                    <a:pt x="1165606" y="177355"/>
                    <a:pt x="1162050" y="185928"/>
                  </a:cubicBezTo>
                  <a:cubicBezTo>
                    <a:pt x="1158494" y="194501"/>
                    <a:pt x="1151763" y="201740"/>
                    <a:pt x="1141920" y="207518"/>
                  </a:cubicBezTo>
                  <a:cubicBezTo>
                    <a:pt x="1141730" y="207518"/>
                    <a:pt x="1140524" y="208153"/>
                    <a:pt x="1138301" y="209423"/>
                  </a:cubicBezTo>
                  <a:cubicBezTo>
                    <a:pt x="1136079" y="210693"/>
                    <a:pt x="1132523" y="211963"/>
                    <a:pt x="1127570" y="213169"/>
                  </a:cubicBezTo>
                  <a:cubicBezTo>
                    <a:pt x="1122617" y="214440"/>
                    <a:pt x="1117473" y="215074"/>
                    <a:pt x="1112076" y="215074"/>
                  </a:cubicBezTo>
                  <a:cubicBezTo>
                    <a:pt x="1098550" y="215074"/>
                    <a:pt x="1084644" y="211328"/>
                    <a:pt x="1070356" y="203771"/>
                  </a:cubicBezTo>
                  <a:lnTo>
                    <a:pt x="1055878" y="195390"/>
                  </a:lnTo>
                  <a:cubicBezTo>
                    <a:pt x="1054926" y="194627"/>
                    <a:pt x="1053656" y="194246"/>
                    <a:pt x="1052132" y="194246"/>
                  </a:cubicBezTo>
                  <a:cubicBezTo>
                    <a:pt x="1050417" y="194246"/>
                    <a:pt x="1048957" y="194754"/>
                    <a:pt x="1047750" y="195707"/>
                  </a:cubicBezTo>
                  <a:cubicBezTo>
                    <a:pt x="1046607" y="196660"/>
                    <a:pt x="1045845" y="197929"/>
                    <a:pt x="1045464" y="199454"/>
                  </a:cubicBezTo>
                  <a:lnTo>
                    <a:pt x="1044575" y="203200"/>
                  </a:lnTo>
                  <a:lnTo>
                    <a:pt x="1040829" y="203200"/>
                  </a:lnTo>
                  <a:lnTo>
                    <a:pt x="1040829" y="148717"/>
                  </a:lnTo>
                  <a:lnTo>
                    <a:pt x="1046925" y="148717"/>
                  </a:lnTo>
                  <a:lnTo>
                    <a:pt x="1050989" y="169863"/>
                  </a:lnTo>
                  <a:cubicBezTo>
                    <a:pt x="1052132" y="177419"/>
                    <a:pt x="1056132" y="183515"/>
                    <a:pt x="1062863" y="188151"/>
                  </a:cubicBezTo>
                  <a:cubicBezTo>
                    <a:pt x="1062863" y="188151"/>
                    <a:pt x="1065594" y="189674"/>
                    <a:pt x="1070991" y="192786"/>
                  </a:cubicBezTo>
                  <a:cubicBezTo>
                    <a:pt x="1083374" y="199517"/>
                    <a:pt x="1094677" y="202946"/>
                    <a:pt x="1104900" y="202946"/>
                  </a:cubicBezTo>
                  <a:cubicBezTo>
                    <a:pt x="1119188" y="202946"/>
                    <a:pt x="1129729" y="195961"/>
                    <a:pt x="1136523" y="182054"/>
                  </a:cubicBezTo>
                  <a:cubicBezTo>
                    <a:pt x="1136714" y="181674"/>
                    <a:pt x="1137031" y="180848"/>
                    <a:pt x="1137539" y="179578"/>
                  </a:cubicBezTo>
                  <a:cubicBezTo>
                    <a:pt x="1138047" y="178308"/>
                    <a:pt x="1138492" y="176466"/>
                    <a:pt x="1139000" y="174054"/>
                  </a:cubicBezTo>
                  <a:cubicBezTo>
                    <a:pt x="1139508" y="171641"/>
                    <a:pt x="1139698" y="169101"/>
                    <a:pt x="1139698" y="166370"/>
                  </a:cubicBezTo>
                  <a:cubicBezTo>
                    <a:pt x="1139698" y="158813"/>
                    <a:pt x="1137412" y="151193"/>
                    <a:pt x="1132904" y="143446"/>
                  </a:cubicBezTo>
                  <a:cubicBezTo>
                    <a:pt x="1128332" y="135699"/>
                    <a:pt x="1120458" y="128588"/>
                    <a:pt x="1109282" y="121983"/>
                  </a:cubicBezTo>
                  <a:cubicBezTo>
                    <a:pt x="1104837" y="119443"/>
                    <a:pt x="1097915" y="115379"/>
                    <a:pt x="1088517" y="109664"/>
                  </a:cubicBezTo>
                  <a:cubicBezTo>
                    <a:pt x="1079119" y="103949"/>
                    <a:pt x="1073404" y="100330"/>
                    <a:pt x="1071245" y="98806"/>
                  </a:cubicBezTo>
                  <a:cubicBezTo>
                    <a:pt x="1062355" y="92646"/>
                    <a:pt x="1054989" y="85725"/>
                    <a:pt x="1049211" y="78232"/>
                  </a:cubicBezTo>
                  <a:cubicBezTo>
                    <a:pt x="1043432" y="70675"/>
                    <a:pt x="1040320" y="61976"/>
                    <a:pt x="1039939" y="52133"/>
                  </a:cubicBezTo>
                  <a:cubicBezTo>
                    <a:pt x="1039939" y="38036"/>
                    <a:pt x="1044067" y="25844"/>
                    <a:pt x="1052386" y="15621"/>
                  </a:cubicBezTo>
                  <a:cubicBezTo>
                    <a:pt x="1060704" y="5397"/>
                    <a:pt x="1074738" y="254"/>
                    <a:pt x="1094423" y="254"/>
                  </a:cubicBezTo>
                  <a:cubicBezTo>
                    <a:pt x="1095375" y="254"/>
                    <a:pt x="1097788" y="444"/>
                    <a:pt x="1101535" y="825"/>
                  </a:cubicBezTo>
                  <a:cubicBezTo>
                    <a:pt x="1105281" y="1206"/>
                    <a:pt x="1110234" y="2159"/>
                    <a:pt x="1116330" y="3556"/>
                  </a:cubicBezTo>
                  <a:cubicBezTo>
                    <a:pt x="1122426" y="5017"/>
                    <a:pt x="1128839" y="7175"/>
                    <a:pt x="1135634" y="10096"/>
                  </a:cubicBezTo>
                  <a:cubicBezTo>
                    <a:pt x="1136777" y="10668"/>
                    <a:pt x="1138111" y="10985"/>
                    <a:pt x="1139698" y="10985"/>
                  </a:cubicBezTo>
                  <a:cubicBezTo>
                    <a:pt x="1141984" y="10985"/>
                    <a:pt x="1144080" y="10287"/>
                    <a:pt x="1145794" y="8826"/>
                  </a:cubicBezTo>
                  <a:cubicBezTo>
                    <a:pt x="1147509" y="7366"/>
                    <a:pt x="1148588" y="5588"/>
                    <a:pt x="1148969" y="3492"/>
                  </a:cubicBezTo>
                  <a:lnTo>
                    <a:pt x="1149541" y="0"/>
                  </a:lnTo>
                  <a:lnTo>
                    <a:pt x="1153287" y="0"/>
                  </a:lnTo>
                  <a:lnTo>
                    <a:pt x="1153287" y="46418"/>
                  </a:lnTo>
                  <a:lnTo>
                    <a:pt x="1149541" y="46418"/>
                  </a:lnTo>
                  <a:lnTo>
                    <a:pt x="1147826" y="37401"/>
                  </a:lnTo>
                  <a:cubicBezTo>
                    <a:pt x="1147064" y="33718"/>
                    <a:pt x="1145540" y="30417"/>
                    <a:pt x="1143317" y="27368"/>
                  </a:cubicBezTo>
                  <a:cubicBezTo>
                    <a:pt x="1141095" y="24384"/>
                    <a:pt x="1138364" y="22098"/>
                    <a:pt x="1135063" y="20574"/>
                  </a:cubicBezTo>
                  <a:cubicBezTo>
                    <a:pt x="1131189" y="18669"/>
                    <a:pt x="1126236" y="16891"/>
                    <a:pt x="1120140" y="15367"/>
                  </a:cubicBezTo>
                  <a:cubicBezTo>
                    <a:pt x="1114044" y="13843"/>
                    <a:pt x="1108012" y="13017"/>
                    <a:pt x="1102042" y="13017"/>
                  </a:cubicBezTo>
                  <a:cubicBezTo>
                    <a:pt x="1092200" y="13017"/>
                    <a:pt x="1084136" y="15685"/>
                    <a:pt x="1077976" y="21018"/>
                  </a:cubicBezTo>
                  <a:cubicBezTo>
                    <a:pt x="1071817" y="26353"/>
                    <a:pt x="1068705" y="35179"/>
                    <a:pt x="1068705" y="47561"/>
                  </a:cubicBezTo>
                  <a:cubicBezTo>
                    <a:pt x="1068705" y="56642"/>
                    <a:pt x="1070991" y="63690"/>
                    <a:pt x="1075500" y="68707"/>
                  </a:cubicBezTo>
                  <a:cubicBezTo>
                    <a:pt x="1080072" y="73724"/>
                    <a:pt x="1084580" y="77533"/>
                    <a:pt x="1089152" y="80137"/>
                  </a:cubicBezTo>
                  <a:cubicBezTo>
                    <a:pt x="1093724" y="82740"/>
                    <a:pt x="1096518" y="84455"/>
                    <a:pt x="1097725" y="85217"/>
                  </a:cubicBezTo>
                  <a:cubicBezTo>
                    <a:pt x="1100645" y="86741"/>
                    <a:pt x="1105345" y="89471"/>
                    <a:pt x="1111949" y="93345"/>
                  </a:cubicBezTo>
                  <a:cubicBezTo>
                    <a:pt x="1118553" y="97218"/>
                    <a:pt x="1123823" y="100330"/>
                    <a:pt x="1127887" y="102616"/>
                  </a:cubicBezTo>
                  <a:cubicBezTo>
                    <a:pt x="1151827" y="117665"/>
                    <a:pt x="1164908" y="135001"/>
                    <a:pt x="1167003" y="154496"/>
                  </a:cubicBezTo>
                  <a:lnTo>
                    <a:pt x="1167003" y="154496"/>
                  </a:lnTo>
                  <a:close/>
                  <a:moveTo>
                    <a:pt x="1240092" y="11874"/>
                  </a:moveTo>
                  <a:cubicBezTo>
                    <a:pt x="1237742" y="12256"/>
                    <a:pt x="1235837" y="13335"/>
                    <a:pt x="1234313" y="15049"/>
                  </a:cubicBezTo>
                  <a:cubicBezTo>
                    <a:pt x="1232789" y="16764"/>
                    <a:pt x="1232027" y="18796"/>
                    <a:pt x="1232027" y="21146"/>
                  </a:cubicBezTo>
                  <a:lnTo>
                    <a:pt x="1232027" y="193357"/>
                  </a:lnTo>
                  <a:cubicBezTo>
                    <a:pt x="1232027" y="195707"/>
                    <a:pt x="1232853" y="197739"/>
                    <a:pt x="1234504" y="199454"/>
                  </a:cubicBezTo>
                  <a:cubicBezTo>
                    <a:pt x="1236155" y="201168"/>
                    <a:pt x="1238060" y="202247"/>
                    <a:pt x="1240155" y="202629"/>
                  </a:cubicBezTo>
                  <a:lnTo>
                    <a:pt x="1252919" y="204978"/>
                  </a:lnTo>
                  <a:lnTo>
                    <a:pt x="1252919" y="208724"/>
                  </a:lnTo>
                  <a:lnTo>
                    <a:pt x="1187704" y="208724"/>
                  </a:lnTo>
                  <a:lnTo>
                    <a:pt x="1187704" y="204978"/>
                  </a:lnTo>
                  <a:lnTo>
                    <a:pt x="1200150" y="202629"/>
                  </a:lnTo>
                  <a:cubicBezTo>
                    <a:pt x="1202500" y="202438"/>
                    <a:pt x="1204405" y="201422"/>
                    <a:pt x="1205929" y="199580"/>
                  </a:cubicBezTo>
                  <a:cubicBezTo>
                    <a:pt x="1207453" y="197739"/>
                    <a:pt x="1208278" y="195643"/>
                    <a:pt x="1208278" y="193357"/>
                  </a:cubicBezTo>
                  <a:lnTo>
                    <a:pt x="1208278" y="21399"/>
                  </a:lnTo>
                  <a:cubicBezTo>
                    <a:pt x="1208278" y="18860"/>
                    <a:pt x="1207516" y="16764"/>
                    <a:pt x="1205929" y="15049"/>
                  </a:cubicBezTo>
                  <a:cubicBezTo>
                    <a:pt x="1204405" y="13335"/>
                    <a:pt x="1202436" y="12256"/>
                    <a:pt x="1200150" y="11874"/>
                  </a:cubicBezTo>
                  <a:lnTo>
                    <a:pt x="1187704" y="9525"/>
                  </a:lnTo>
                  <a:lnTo>
                    <a:pt x="1187704" y="5778"/>
                  </a:lnTo>
                  <a:lnTo>
                    <a:pt x="1252919" y="5778"/>
                  </a:lnTo>
                  <a:lnTo>
                    <a:pt x="1252919" y="9525"/>
                  </a:lnTo>
                  <a:lnTo>
                    <a:pt x="1240155" y="11874"/>
                  </a:lnTo>
                  <a:lnTo>
                    <a:pt x="1240155" y="11874"/>
                  </a:lnTo>
                  <a:close/>
                  <a:moveTo>
                    <a:pt x="1411414" y="44640"/>
                  </a:moveTo>
                  <a:lnTo>
                    <a:pt x="1409383" y="32194"/>
                  </a:lnTo>
                  <a:cubicBezTo>
                    <a:pt x="1409002" y="30099"/>
                    <a:pt x="1407922" y="28257"/>
                    <a:pt x="1406208" y="26670"/>
                  </a:cubicBezTo>
                  <a:cubicBezTo>
                    <a:pt x="1404493" y="25146"/>
                    <a:pt x="1402461" y="24257"/>
                    <a:pt x="1400112" y="24067"/>
                  </a:cubicBezTo>
                  <a:lnTo>
                    <a:pt x="1361567" y="24067"/>
                  </a:lnTo>
                  <a:cubicBezTo>
                    <a:pt x="1360234" y="24067"/>
                    <a:pt x="1358964" y="24574"/>
                    <a:pt x="1357820" y="25654"/>
                  </a:cubicBezTo>
                  <a:cubicBezTo>
                    <a:pt x="1356678" y="26733"/>
                    <a:pt x="1356106" y="28003"/>
                    <a:pt x="1356106" y="29591"/>
                  </a:cubicBezTo>
                  <a:lnTo>
                    <a:pt x="1356106" y="193421"/>
                  </a:lnTo>
                  <a:cubicBezTo>
                    <a:pt x="1356297" y="195771"/>
                    <a:pt x="1357122" y="197802"/>
                    <a:pt x="1358583" y="199517"/>
                  </a:cubicBezTo>
                  <a:cubicBezTo>
                    <a:pt x="1360043" y="201232"/>
                    <a:pt x="1361821" y="202311"/>
                    <a:pt x="1363917" y="202692"/>
                  </a:cubicBezTo>
                  <a:lnTo>
                    <a:pt x="1376680" y="205041"/>
                  </a:lnTo>
                  <a:lnTo>
                    <a:pt x="1376680" y="208788"/>
                  </a:lnTo>
                  <a:lnTo>
                    <a:pt x="1311720" y="208788"/>
                  </a:lnTo>
                  <a:lnTo>
                    <a:pt x="1311720" y="205041"/>
                  </a:lnTo>
                  <a:lnTo>
                    <a:pt x="1324166" y="202692"/>
                  </a:lnTo>
                  <a:cubicBezTo>
                    <a:pt x="1326452" y="202311"/>
                    <a:pt x="1328420" y="201232"/>
                    <a:pt x="1329944" y="199517"/>
                  </a:cubicBezTo>
                  <a:cubicBezTo>
                    <a:pt x="1331468" y="197802"/>
                    <a:pt x="1332294" y="195643"/>
                    <a:pt x="1332294" y="193167"/>
                  </a:cubicBezTo>
                  <a:lnTo>
                    <a:pt x="1332294" y="29654"/>
                  </a:lnTo>
                  <a:cubicBezTo>
                    <a:pt x="1332294" y="28131"/>
                    <a:pt x="1331786" y="26797"/>
                    <a:pt x="1330706" y="25717"/>
                  </a:cubicBezTo>
                  <a:cubicBezTo>
                    <a:pt x="1329627" y="24638"/>
                    <a:pt x="1328357" y="24130"/>
                    <a:pt x="1326769" y="24130"/>
                  </a:cubicBezTo>
                  <a:lnTo>
                    <a:pt x="1288479" y="24130"/>
                  </a:lnTo>
                  <a:cubicBezTo>
                    <a:pt x="1285939" y="24321"/>
                    <a:pt x="1283907" y="25210"/>
                    <a:pt x="1282256" y="26733"/>
                  </a:cubicBezTo>
                  <a:cubicBezTo>
                    <a:pt x="1280605" y="28257"/>
                    <a:pt x="1279589" y="30099"/>
                    <a:pt x="1279208" y="32258"/>
                  </a:cubicBezTo>
                  <a:lnTo>
                    <a:pt x="1276858" y="44704"/>
                  </a:lnTo>
                  <a:lnTo>
                    <a:pt x="1273112" y="44704"/>
                  </a:lnTo>
                  <a:lnTo>
                    <a:pt x="1273112" y="11367"/>
                  </a:lnTo>
                  <a:cubicBezTo>
                    <a:pt x="1273112" y="9842"/>
                    <a:pt x="1273620" y="8509"/>
                    <a:pt x="1274699" y="7429"/>
                  </a:cubicBezTo>
                  <a:cubicBezTo>
                    <a:pt x="1275779" y="6350"/>
                    <a:pt x="1277049" y="5842"/>
                    <a:pt x="1278636" y="5842"/>
                  </a:cubicBezTo>
                  <a:lnTo>
                    <a:pt x="1409954" y="5842"/>
                  </a:lnTo>
                  <a:cubicBezTo>
                    <a:pt x="1411478" y="5842"/>
                    <a:pt x="1412812" y="6350"/>
                    <a:pt x="1413891" y="7429"/>
                  </a:cubicBezTo>
                  <a:cubicBezTo>
                    <a:pt x="1414970" y="8509"/>
                    <a:pt x="1415479" y="9779"/>
                    <a:pt x="1415479" y="11367"/>
                  </a:cubicBezTo>
                  <a:lnTo>
                    <a:pt x="1415479" y="44704"/>
                  </a:lnTo>
                  <a:lnTo>
                    <a:pt x="1411414" y="44704"/>
                  </a:lnTo>
                  <a:close/>
                  <a:moveTo>
                    <a:pt x="1606550" y="204978"/>
                  </a:moveTo>
                  <a:lnTo>
                    <a:pt x="1606550" y="208724"/>
                  </a:lnTo>
                  <a:lnTo>
                    <a:pt x="1543367" y="208724"/>
                  </a:lnTo>
                  <a:lnTo>
                    <a:pt x="1543367" y="204978"/>
                  </a:lnTo>
                  <a:lnTo>
                    <a:pt x="1549717" y="203835"/>
                  </a:lnTo>
                  <a:cubicBezTo>
                    <a:pt x="1551813" y="203454"/>
                    <a:pt x="1553655" y="202311"/>
                    <a:pt x="1555242" y="200533"/>
                  </a:cubicBezTo>
                  <a:cubicBezTo>
                    <a:pt x="1556766" y="198691"/>
                    <a:pt x="1557592" y="196596"/>
                    <a:pt x="1557592" y="194310"/>
                  </a:cubicBezTo>
                  <a:cubicBezTo>
                    <a:pt x="1557592" y="193167"/>
                    <a:pt x="1557274" y="191960"/>
                    <a:pt x="1556703" y="190818"/>
                  </a:cubicBezTo>
                  <a:lnTo>
                    <a:pt x="1535557" y="135446"/>
                  </a:lnTo>
                  <a:lnTo>
                    <a:pt x="1476121" y="135446"/>
                  </a:lnTo>
                  <a:lnTo>
                    <a:pt x="1454404" y="191960"/>
                  </a:lnTo>
                  <a:cubicBezTo>
                    <a:pt x="1454214" y="192532"/>
                    <a:pt x="1454087" y="193294"/>
                    <a:pt x="1454087" y="194310"/>
                  </a:cubicBezTo>
                  <a:cubicBezTo>
                    <a:pt x="1454087" y="196660"/>
                    <a:pt x="1454785" y="198691"/>
                    <a:pt x="1456119" y="200406"/>
                  </a:cubicBezTo>
                  <a:cubicBezTo>
                    <a:pt x="1457452" y="202121"/>
                    <a:pt x="1459230" y="203200"/>
                    <a:pt x="1461326" y="203581"/>
                  </a:cubicBezTo>
                  <a:lnTo>
                    <a:pt x="1467993" y="205041"/>
                  </a:lnTo>
                  <a:lnTo>
                    <a:pt x="1467993" y="208788"/>
                  </a:lnTo>
                  <a:lnTo>
                    <a:pt x="1412621" y="208788"/>
                  </a:lnTo>
                  <a:lnTo>
                    <a:pt x="1412621" y="205041"/>
                  </a:lnTo>
                  <a:lnTo>
                    <a:pt x="1417257" y="204152"/>
                  </a:lnTo>
                  <a:cubicBezTo>
                    <a:pt x="1422083" y="203391"/>
                    <a:pt x="1426337" y="201485"/>
                    <a:pt x="1430020" y="198501"/>
                  </a:cubicBezTo>
                  <a:cubicBezTo>
                    <a:pt x="1433703" y="195516"/>
                    <a:pt x="1436370" y="191770"/>
                    <a:pt x="1438148" y="187325"/>
                  </a:cubicBezTo>
                  <a:lnTo>
                    <a:pt x="1508887" y="3238"/>
                  </a:lnTo>
                  <a:lnTo>
                    <a:pt x="1510348" y="3238"/>
                  </a:lnTo>
                  <a:lnTo>
                    <a:pt x="1580833" y="187071"/>
                  </a:lnTo>
                  <a:cubicBezTo>
                    <a:pt x="1582547" y="191326"/>
                    <a:pt x="1585214" y="195008"/>
                    <a:pt x="1588834" y="198120"/>
                  </a:cubicBezTo>
                  <a:cubicBezTo>
                    <a:pt x="1592389" y="201232"/>
                    <a:pt x="1596517" y="203137"/>
                    <a:pt x="1601153" y="203899"/>
                  </a:cubicBezTo>
                  <a:lnTo>
                    <a:pt x="1606677" y="205041"/>
                  </a:lnTo>
                  <a:lnTo>
                    <a:pt x="1606677" y="205041"/>
                  </a:lnTo>
                  <a:close/>
                  <a:moveTo>
                    <a:pt x="1530858" y="122936"/>
                  </a:moveTo>
                  <a:lnTo>
                    <a:pt x="1505649" y="57975"/>
                  </a:lnTo>
                  <a:lnTo>
                    <a:pt x="1480693" y="122936"/>
                  </a:lnTo>
                  <a:lnTo>
                    <a:pt x="1530858" y="122936"/>
                  </a:lnTo>
                  <a:close/>
                  <a:moveTo>
                    <a:pt x="1743964" y="154559"/>
                  </a:moveTo>
                  <a:cubicBezTo>
                    <a:pt x="1743964" y="154940"/>
                    <a:pt x="1744091" y="155702"/>
                    <a:pt x="1744281" y="156718"/>
                  </a:cubicBezTo>
                  <a:cubicBezTo>
                    <a:pt x="1744472" y="157797"/>
                    <a:pt x="1744599" y="159258"/>
                    <a:pt x="1744599" y="161227"/>
                  </a:cubicBezTo>
                  <a:cubicBezTo>
                    <a:pt x="1744599" y="169164"/>
                    <a:pt x="1742821" y="177419"/>
                    <a:pt x="1739265" y="185991"/>
                  </a:cubicBezTo>
                  <a:cubicBezTo>
                    <a:pt x="1735709" y="194564"/>
                    <a:pt x="1728978" y="201803"/>
                    <a:pt x="1719136" y="207582"/>
                  </a:cubicBezTo>
                  <a:cubicBezTo>
                    <a:pt x="1718945" y="207582"/>
                    <a:pt x="1717738" y="208216"/>
                    <a:pt x="1715516" y="209487"/>
                  </a:cubicBezTo>
                  <a:cubicBezTo>
                    <a:pt x="1713294" y="210757"/>
                    <a:pt x="1709738" y="212027"/>
                    <a:pt x="1704785" y="213233"/>
                  </a:cubicBezTo>
                  <a:cubicBezTo>
                    <a:pt x="1699831" y="214503"/>
                    <a:pt x="1694688" y="215138"/>
                    <a:pt x="1689291" y="215138"/>
                  </a:cubicBezTo>
                  <a:cubicBezTo>
                    <a:pt x="1675765" y="215138"/>
                    <a:pt x="1661859" y="211391"/>
                    <a:pt x="1647507" y="203835"/>
                  </a:cubicBezTo>
                  <a:lnTo>
                    <a:pt x="1633030" y="195453"/>
                  </a:lnTo>
                  <a:cubicBezTo>
                    <a:pt x="1632077" y="194691"/>
                    <a:pt x="1630807" y="194310"/>
                    <a:pt x="1629283" y="194310"/>
                  </a:cubicBezTo>
                  <a:cubicBezTo>
                    <a:pt x="1627569" y="194310"/>
                    <a:pt x="1626108" y="194818"/>
                    <a:pt x="1624901" y="195771"/>
                  </a:cubicBezTo>
                  <a:cubicBezTo>
                    <a:pt x="1623759" y="196723"/>
                    <a:pt x="1622997" y="197993"/>
                    <a:pt x="1622616" y="199517"/>
                  </a:cubicBezTo>
                  <a:lnTo>
                    <a:pt x="1621726" y="203263"/>
                  </a:lnTo>
                  <a:lnTo>
                    <a:pt x="1617980" y="203263"/>
                  </a:lnTo>
                  <a:lnTo>
                    <a:pt x="1617980" y="148780"/>
                  </a:lnTo>
                  <a:lnTo>
                    <a:pt x="1624076" y="148780"/>
                  </a:lnTo>
                  <a:lnTo>
                    <a:pt x="1628140" y="169926"/>
                  </a:lnTo>
                  <a:cubicBezTo>
                    <a:pt x="1629283" y="177482"/>
                    <a:pt x="1633284" y="183579"/>
                    <a:pt x="1640014" y="188214"/>
                  </a:cubicBezTo>
                  <a:cubicBezTo>
                    <a:pt x="1640014" y="188214"/>
                    <a:pt x="1642745" y="189738"/>
                    <a:pt x="1648143" y="192849"/>
                  </a:cubicBezTo>
                  <a:cubicBezTo>
                    <a:pt x="1660525" y="199580"/>
                    <a:pt x="1671828" y="203010"/>
                    <a:pt x="1682051" y="203010"/>
                  </a:cubicBezTo>
                  <a:cubicBezTo>
                    <a:pt x="1696339" y="203010"/>
                    <a:pt x="1706880" y="196024"/>
                    <a:pt x="1713675" y="182118"/>
                  </a:cubicBezTo>
                  <a:cubicBezTo>
                    <a:pt x="1713865" y="181737"/>
                    <a:pt x="1714182" y="180912"/>
                    <a:pt x="1714691" y="179641"/>
                  </a:cubicBezTo>
                  <a:cubicBezTo>
                    <a:pt x="1715199" y="178371"/>
                    <a:pt x="1715643" y="176530"/>
                    <a:pt x="1716151" y="174117"/>
                  </a:cubicBezTo>
                  <a:cubicBezTo>
                    <a:pt x="1716659" y="171704"/>
                    <a:pt x="1716850" y="169164"/>
                    <a:pt x="1716850" y="166433"/>
                  </a:cubicBezTo>
                  <a:cubicBezTo>
                    <a:pt x="1716850" y="158877"/>
                    <a:pt x="1714563" y="151257"/>
                    <a:pt x="1710055" y="143510"/>
                  </a:cubicBezTo>
                  <a:cubicBezTo>
                    <a:pt x="1705483" y="135763"/>
                    <a:pt x="1697609" y="128651"/>
                    <a:pt x="1686433" y="122047"/>
                  </a:cubicBezTo>
                  <a:cubicBezTo>
                    <a:pt x="1681988" y="119507"/>
                    <a:pt x="1675067" y="115443"/>
                    <a:pt x="1665669" y="109728"/>
                  </a:cubicBezTo>
                  <a:cubicBezTo>
                    <a:pt x="1656270" y="104013"/>
                    <a:pt x="1650556" y="100393"/>
                    <a:pt x="1648397" y="98870"/>
                  </a:cubicBezTo>
                  <a:cubicBezTo>
                    <a:pt x="1639506" y="92710"/>
                    <a:pt x="1632141" y="85788"/>
                    <a:pt x="1626362" y="78296"/>
                  </a:cubicBezTo>
                  <a:cubicBezTo>
                    <a:pt x="1620584" y="70739"/>
                    <a:pt x="1617472" y="62039"/>
                    <a:pt x="1617091" y="52197"/>
                  </a:cubicBezTo>
                  <a:cubicBezTo>
                    <a:pt x="1617091" y="38100"/>
                    <a:pt x="1621219" y="25908"/>
                    <a:pt x="1629537" y="15685"/>
                  </a:cubicBezTo>
                  <a:cubicBezTo>
                    <a:pt x="1637856" y="5461"/>
                    <a:pt x="1651889" y="317"/>
                    <a:pt x="1671574" y="317"/>
                  </a:cubicBezTo>
                  <a:cubicBezTo>
                    <a:pt x="1672526" y="317"/>
                    <a:pt x="1674939" y="508"/>
                    <a:pt x="1678686" y="889"/>
                  </a:cubicBezTo>
                  <a:cubicBezTo>
                    <a:pt x="1682432" y="1270"/>
                    <a:pt x="1687386" y="2222"/>
                    <a:pt x="1693481" y="3619"/>
                  </a:cubicBezTo>
                  <a:cubicBezTo>
                    <a:pt x="1699578" y="5080"/>
                    <a:pt x="1705991" y="7239"/>
                    <a:pt x="1712786" y="10160"/>
                  </a:cubicBezTo>
                  <a:cubicBezTo>
                    <a:pt x="1713929" y="10731"/>
                    <a:pt x="1715262" y="11049"/>
                    <a:pt x="1716850" y="11049"/>
                  </a:cubicBezTo>
                  <a:cubicBezTo>
                    <a:pt x="1719136" y="11049"/>
                    <a:pt x="1721231" y="10350"/>
                    <a:pt x="1722945" y="8890"/>
                  </a:cubicBezTo>
                  <a:cubicBezTo>
                    <a:pt x="1724660" y="7429"/>
                    <a:pt x="1725739" y="5651"/>
                    <a:pt x="1726120" y="3556"/>
                  </a:cubicBezTo>
                  <a:lnTo>
                    <a:pt x="1726692" y="63"/>
                  </a:lnTo>
                  <a:lnTo>
                    <a:pt x="1730438" y="63"/>
                  </a:lnTo>
                  <a:lnTo>
                    <a:pt x="1730438" y="46482"/>
                  </a:lnTo>
                  <a:lnTo>
                    <a:pt x="1726692" y="46482"/>
                  </a:lnTo>
                  <a:lnTo>
                    <a:pt x="1724978" y="37465"/>
                  </a:lnTo>
                  <a:cubicBezTo>
                    <a:pt x="1724216" y="33782"/>
                    <a:pt x="1722692" y="30480"/>
                    <a:pt x="1720469" y="27432"/>
                  </a:cubicBezTo>
                  <a:cubicBezTo>
                    <a:pt x="1718247" y="24447"/>
                    <a:pt x="1715516" y="22161"/>
                    <a:pt x="1712214" y="20638"/>
                  </a:cubicBezTo>
                  <a:cubicBezTo>
                    <a:pt x="1708341" y="18732"/>
                    <a:pt x="1703388" y="16954"/>
                    <a:pt x="1697292" y="15431"/>
                  </a:cubicBezTo>
                  <a:cubicBezTo>
                    <a:pt x="1691195" y="13906"/>
                    <a:pt x="1685163" y="13081"/>
                    <a:pt x="1679194" y="13081"/>
                  </a:cubicBezTo>
                  <a:cubicBezTo>
                    <a:pt x="1669351" y="13081"/>
                    <a:pt x="1661287" y="15748"/>
                    <a:pt x="1655128" y="21082"/>
                  </a:cubicBezTo>
                  <a:cubicBezTo>
                    <a:pt x="1648968" y="26416"/>
                    <a:pt x="1645856" y="35242"/>
                    <a:pt x="1645856" y="47625"/>
                  </a:cubicBezTo>
                  <a:cubicBezTo>
                    <a:pt x="1645856" y="56706"/>
                    <a:pt x="1648143" y="63754"/>
                    <a:pt x="1652651" y="68771"/>
                  </a:cubicBezTo>
                  <a:cubicBezTo>
                    <a:pt x="1657223" y="73787"/>
                    <a:pt x="1661731" y="77597"/>
                    <a:pt x="1666304" y="80200"/>
                  </a:cubicBezTo>
                  <a:cubicBezTo>
                    <a:pt x="1670875" y="82804"/>
                    <a:pt x="1673669" y="84518"/>
                    <a:pt x="1674876" y="85281"/>
                  </a:cubicBezTo>
                  <a:cubicBezTo>
                    <a:pt x="1677797" y="86804"/>
                    <a:pt x="1682496" y="89535"/>
                    <a:pt x="1689100" y="93408"/>
                  </a:cubicBezTo>
                  <a:cubicBezTo>
                    <a:pt x="1695704" y="97282"/>
                    <a:pt x="1700975" y="100393"/>
                    <a:pt x="1705038" y="102679"/>
                  </a:cubicBezTo>
                  <a:cubicBezTo>
                    <a:pt x="1728978" y="117729"/>
                    <a:pt x="1742059" y="135065"/>
                    <a:pt x="1744155" y="154559"/>
                  </a:cubicBezTo>
                  <a:lnTo>
                    <a:pt x="1744155" y="154559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1653794" y="965009"/>
              <a:ext cx="1986216" cy="266572"/>
            </a:xfrm>
            <a:custGeom>
              <a:avLst/>
              <a:gdLst/>
              <a:ahLst/>
              <a:cxnLst/>
              <a:rect l="l" t="t" r="r" b="b"/>
              <a:pathLst>
                <a:path w="1986216" h="266572" extrusionOk="0">
                  <a:moveTo>
                    <a:pt x="215900" y="111188"/>
                  </a:moveTo>
                  <a:lnTo>
                    <a:pt x="203264" y="113792"/>
                  </a:lnTo>
                  <a:cubicBezTo>
                    <a:pt x="200977" y="114173"/>
                    <a:pt x="199009" y="115252"/>
                    <a:pt x="197485" y="117094"/>
                  </a:cubicBezTo>
                  <a:cubicBezTo>
                    <a:pt x="195961" y="118935"/>
                    <a:pt x="195199" y="120968"/>
                    <a:pt x="195199" y="123254"/>
                  </a:cubicBezTo>
                  <a:lnTo>
                    <a:pt x="195199" y="190310"/>
                  </a:lnTo>
                  <a:cubicBezTo>
                    <a:pt x="195199" y="192405"/>
                    <a:pt x="194310" y="194056"/>
                    <a:pt x="192595" y="195199"/>
                  </a:cubicBezTo>
                  <a:cubicBezTo>
                    <a:pt x="183198" y="201740"/>
                    <a:pt x="172085" y="206438"/>
                    <a:pt x="159195" y="209296"/>
                  </a:cubicBezTo>
                  <a:cubicBezTo>
                    <a:pt x="146367" y="212154"/>
                    <a:pt x="134239" y="213932"/>
                    <a:pt x="122936" y="214503"/>
                  </a:cubicBezTo>
                  <a:cubicBezTo>
                    <a:pt x="111633" y="215074"/>
                    <a:pt x="105982" y="215202"/>
                    <a:pt x="105982" y="214757"/>
                  </a:cubicBezTo>
                  <a:cubicBezTo>
                    <a:pt x="92139" y="214757"/>
                    <a:pt x="78740" y="212090"/>
                    <a:pt x="65659" y="206819"/>
                  </a:cubicBezTo>
                  <a:cubicBezTo>
                    <a:pt x="52578" y="201549"/>
                    <a:pt x="41021" y="193929"/>
                    <a:pt x="30798" y="183960"/>
                  </a:cubicBezTo>
                  <a:cubicBezTo>
                    <a:pt x="20638" y="173990"/>
                    <a:pt x="12954" y="162496"/>
                    <a:pt x="7747" y="149543"/>
                  </a:cubicBezTo>
                  <a:cubicBezTo>
                    <a:pt x="2540" y="136588"/>
                    <a:pt x="0" y="123190"/>
                    <a:pt x="0" y="109410"/>
                  </a:cubicBezTo>
                  <a:cubicBezTo>
                    <a:pt x="0" y="95631"/>
                    <a:pt x="2730" y="81407"/>
                    <a:pt x="8192" y="67945"/>
                  </a:cubicBezTo>
                  <a:cubicBezTo>
                    <a:pt x="13652" y="54483"/>
                    <a:pt x="21654" y="42545"/>
                    <a:pt x="32195" y="31940"/>
                  </a:cubicBezTo>
                  <a:cubicBezTo>
                    <a:pt x="42736" y="21399"/>
                    <a:pt x="54864" y="13399"/>
                    <a:pt x="68580" y="8065"/>
                  </a:cubicBezTo>
                  <a:cubicBezTo>
                    <a:pt x="82296" y="2667"/>
                    <a:pt x="96583" y="0"/>
                    <a:pt x="111315" y="0"/>
                  </a:cubicBezTo>
                  <a:cubicBezTo>
                    <a:pt x="123761" y="0"/>
                    <a:pt x="137604" y="1270"/>
                    <a:pt x="152781" y="3874"/>
                  </a:cubicBezTo>
                  <a:cubicBezTo>
                    <a:pt x="167958" y="6477"/>
                    <a:pt x="181102" y="11621"/>
                    <a:pt x="192214" y="19304"/>
                  </a:cubicBezTo>
                  <a:cubicBezTo>
                    <a:pt x="194120" y="20638"/>
                    <a:pt x="195072" y="22479"/>
                    <a:pt x="195072" y="24765"/>
                  </a:cubicBezTo>
                  <a:lnTo>
                    <a:pt x="195072" y="69405"/>
                  </a:lnTo>
                  <a:lnTo>
                    <a:pt x="189039" y="69405"/>
                  </a:lnTo>
                  <a:lnTo>
                    <a:pt x="187896" y="63944"/>
                  </a:lnTo>
                  <a:cubicBezTo>
                    <a:pt x="186182" y="55118"/>
                    <a:pt x="182880" y="47054"/>
                    <a:pt x="178117" y="39751"/>
                  </a:cubicBezTo>
                  <a:lnTo>
                    <a:pt x="176086" y="37719"/>
                  </a:lnTo>
                  <a:cubicBezTo>
                    <a:pt x="168402" y="29274"/>
                    <a:pt x="159639" y="22733"/>
                    <a:pt x="149733" y="18161"/>
                  </a:cubicBezTo>
                  <a:cubicBezTo>
                    <a:pt x="139827" y="13589"/>
                    <a:pt x="129349" y="11240"/>
                    <a:pt x="118237" y="11240"/>
                  </a:cubicBezTo>
                  <a:cubicBezTo>
                    <a:pt x="102870" y="11240"/>
                    <a:pt x="87948" y="15621"/>
                    <a:pt x="73342" y="24321"/>
                  </a:cubicBezTo>
                  <a:cubicBezTo>
                    <a:pt x="58738" y="33083"/>
                    <a:pt x="46926" y="44831"/>
                    <a:pt x="37783" y="59563"/>
                  </a:cubicBezTo>
                  <a:cubicBezTo>
                    <a:pt x="28639" y="74358"/>
                    <a:pt x="24130" y="90233"/>
                    <a:pt x="24130" y="107315"/>
                  </a:cubicBezTo>
                  <a:cubicBezTo>
                    <a:pt x="24130" y="124396"/>
                    <a:pt x="28702" y="140335"/>
                    <a:pt x="37783" y="155067"/>
                  </a:cubicBezTo>
                  <a:cubicBezTo>
                    <a:pt x="46926" y="169863"/>
                    <a:pt x="58738" y="181610"/>
                    <a:pt x="73342" y="190310"/>
                  </a:cubicBezTo>
                  <a:cubicBezTo>
                    <a:pt x="87948" y="199009"/>
                    <a:pt x="102870" y="203391"/>
                    <a:pt x="118237" y="203391"/>
                  </a:cubicBezTo>
                  <a:cubicBezTo>
                    <a:pt x="133604" y="203391"/>
                    <a:pt x="148654" y="198691"/>
                    <a:pt x="162306" y="189293"/>
                  </a:cubicBezTo>
                  <a:lnTo>
                    <a:pt x="162877" y="188722"/>
                  </a:lnTo>
                  <a:cubicBezTo>
                    <a:pt x="162877" y="188722"/>
                    <a:pt x="163576" y="188024"/>
                    <a:pt x="164910" y="186690"/>
                  </a:cubicBezTo>
                  <a:cubicBezTo>
                    <a:pt x="169101" y="182499"/>
                    <a:pt x="171260" y="177673"/>
                    <a:pt x="171260" y="172276"/>
                  </a:cubicBezTo>
                  <a:lnTo>
                    <a:pt x="171260" y="123063"/>
                  </a:lnTo>
                  <a:cubicBezTo>
                    <a:pt x="171260" y="120777"/>
                    <a:pt x="170434" y="118682"/>
                    <a:pt x="168783" y="116904"/>
                  </a:cubicBezTo>
                  <a:cubicBezTo>
                    <a:pt x="167132" y="115062"/>
                    <a:pt x="165164" y="113982"/>
                    <a:pt x="162877" y="113602"/>
                  </a:cubicBezTo>
                  <a:lnTo>
                    <a:pt x="149923" y="110998"/>
                  </a:lnTo>
                  <a:lnTo>
                    <a:pt x="149923" y="107252"/>
                  </a:lnTo>
                  <a:lnTo>
                    <a:pt x="215836" y="107252"/>
                  </a:lnTo>
                  <a:lnTo>
                    <a:pt x="215836" y="110998"/>
                  </a:lnTo>
                  <a:lnTo>
                    <a:pt x="215836" y="110998"/>
                  </a:lnTo>
                  <a:close/>
                  <a:moveTo>
                    <a:pt x="402717" y="205041"/>
                  </a:moveTo>
                  <a:lnTo>
                    <a:pt x="402717" y="208788"/>
                  </a:lnTo>
                  <a:lnTo>
                    <a:pt x="339979" y="208788"/>
                  </a:lnTo>
                  <a:lnTo>
                    <a:pt x="339979" y="205041"/>
                  </a:lnTo>
                  <a:lnTo>
                    <a:pt x="346329" y="203899"/>
                  </a:lnTo>
                  <a:cubicBezTo>
                    <a:pt x="348424" y="203518"/>
                    <a:pt x="350266" y="202438"/>
                    <a:pt x="351790" y="200596"/>
                  </a:cubicBezTo>
                  <a:cubicBezTo>
                    <a:pt x="353314" y="198755"/>
                    <a:pt x="354076" y="196723"/>
                    <a:pt x="354076" y="194437"/>
                  </a:cubicBezTo>
                  <a:cubicBezTo>
                    <a:pt x="354076" y="193294"/>
                    <a:pt x="353758" y="192151"/>
                    <a:pt x="353187" y="191008"/>
                  </a:cubicBezTo>
                  <a:lnTo>
                    <a:pt x="332169" y="136017"/>
                  </a:lnTo>
                  <a:lnTo>
                    <a:pt x="273177" y="136017"/>
                  </a:lnTo>
                  <a:lnTo>
                    <a:pt x="251587" y="192151"/>
                  </a:lnTo>
                  <a:cubicBezTo>
                    <a:pt x="251396" y="192723"/>
                    <a:pt x="251270" y="193485"/>
                    <a:pt x="251270" y="194437"/>
                  </a:cubicBezTo>
                  <a:cubicBezTo>
                    <a:pt x="251270" y="196723"/>
                    <a:pt x="251968" y="198755"/>
                    <a:pt x="253301" y="200469"/>
                  </a:cubicBezTo>
                  <a:cubicBezTo>
                    <a:pt x="254635" y="202184"/>
                    <a:pt x="256349" y="203263"/>
                    <a:pt x="258445" y="203644"/>
                  </a:cubicBezTo>
                  <a:lnTo>
                    <a:pt x="265049" y="205105"/>
                  </a:lnTo>
                  <a:lnTo>
                    <a:pt x="265049" y="208852"/>
                  </a:lnTo>
                  <a:lnTo>
                    <a:pt x="210058" y="208852"/>
                  </a:lnTo>
                  <a:lnTo>
                    <a:pt x="210058" y="205105"/>
                  </a:lnTo>
                  <a:lnTo>
                    <a:pt x="214693" y="204216"/>
                  </a:lnTo>
                  <a:cubicBezTo>
                    <a:pt x="219520" y="203454"/>
                    <a:pt x="223711" y="201549"/>
                    <a:pt x="227330" y="198628"/>
                  </a:cubicBezTo>
                  <a:cubicBezTo>
                    <a:pt x="230949" y="195643"/>
                    <a:pt x="233680" y="191960"/>
                    <a:pt x="235395" y="187516"/>
                  </a:cubicBezTo>
                  <a:lnTo>
                    <a:pt x="305626" y="4763"/>
                  </a:lnTo>
                  <a:lnTo>
                    <a:pt x="307086" y="4763"/>
                  </a:lnTo>
                  <a:lnTo>
                    <a:pt x="377063" y="187262"/>
                  </a:lnTo>
                  <a:cubicBezTo>
                    <a:pt x="378777" y="191452"/>
                    <a:pt x="381445" y="195135"/>
                    <a:pt x="385001" y="198183"/>
                  </a:cubicBezTo>
                  <a:cubicBezTo>
                    <a:pt x="388557" y="201232"/>
                    <a:pt x="392620" y="203200"/>
                    <a:pt x="397256" y="203962"/>
                  </a:cubicBezTo>
                  <a:lnTo>
                    <a:pt x="402717" y="205105"/>
                  </a:lnTo>
                  <a:lnTo>
                    <a:pt x="402717" y="205105"/>
                  </a:lnTo>
                  <a:close/>
                  <a:moveTo>
                    <a:pt x="327596" y="123571"/>
                  </a:moveTo>
                  <a:lnTo>
                    <a:pt x="302577" y="59118"/>
                  </a:lnTo>
                  <a:lnTo>
                    <a:pt x="277813" y="123571"/>
                  </a:lnTo>
                  <a:lnTo>
                    <a:pt x="327596" y="123571"/>
                  </a:lnTo>
                  <a:close/>
                  <a:moveTo>
                    <a:pt x="498285" y="7302"/>
                  </a:moveTo>
                  <a:cubicBezTo>
                    <a:pt x="515366" y="7302"/>
                    <a:pt x="531114" y="11493"/>
                    <a:pt x="545465" y="19939"/>
                  </a:cubicBezTo>
                  <a:cubicBezTo>
                    <a:pt x="559879" y="28385"/>
                    <a:pt x="571310" y="39878"/>
                    <a:pt x="579882" y="54356"/>
                  </a:cubicBezTo>
                  <a:cubicBezTo>
                    <a:pt x="588391" y="68834"/>
                    <a:pt x="592709" y="84646"/>
                    <a:pt x="592709" y="101727"/>
                  </a:cubicBezTo>
                  <a:lnTo>
                    <a:pt x="592709" y="114363"/>
                  </a:lnTo>
                  <a:cubicBezTo>
                    <a:pt x="592709" y="131445"/>
                    <a:pt x="588454" y="147257"/>
                    <a:pt x="579882" y="161735"/>
                  </a:cubicBezTo>
                  <a:cubicBezTo>
                    <a:pt x="571310" y="176213"/>
                    <a:pt x="559879" y="187706"/>
                    <a:pt x="545465" y="196152"/>
                  </a:cubicBezTo>
                  <a:cubicBezTo>
                    <a:pt x="531051" y="204597"/>
                    <a:pt x="515366" y="208852"/>
                    <a:pt x="498285" y="208852"/>
                  </a:cubicBezTo>
                  <a:lnTo>
                    <a:pt x="405574" y="208852"/>
                  </a:lnTo>
                  <a:lnTo>
                    <a:pt x="405574" y="205105"/>
                  </a:lnTo>
                  <a:lnTo>
                    <a:pt x="417639" y="202819"/>
                  </a:lnTo>
                  <a:cubicBezTo>
                    <a:pt x="419926" y="202629"/>
                    <a:pt x="421830" y="201613"/>
                    <a:pt x="423418" y="199771"/>
                  </a:cubicBezTo>
                  <a:cubicBezTo>
                    <a:pt x="424942" y="197929"/>
                    <a:pt x="425704" y="195898"/>
                    <a:pt x="425704" y="193612"/>
                  </a:cubicBezTo>
                  <a:lnTo>
                    <a:pt x="425704" y="22924"/>
                  </a:lnTo>
                  <a:cubicBezTo>
                    <a:pt x="425704" y="20447"/>
                    <a:pt x="424942" y="18288"/>
                    <a:pt x="423418" y="16574"/>
                  </a:cubicBezTo>
                  <a:cubicBezTo>
                    <a:pt x="421894" y="14859"/>
                    <a:pt x="419989" y="13779"/>
                    <a:pt x="417639" y="13399"/>
                  </a:cubicBezTo>
                  <a:lnTo>
                    <a:pt x="405574" y="11113"/>
                  </a:lnTo>
                  <a:lnTo>
                    <a:pt x="405574" y="7366"/>
                  </a:lnTo>
                  <a:lnTo>
                    <a:pt x="498285" y="7366"/>
                  </a:lnTo>
                  <a:close/>
                  <a:moveTo>
                    <a:pt x="568516" y="99441"/>
                  </a:moveTo>
                  <a:cubicBezTo>
                    <a:pt x="568516" y="85979"/>
                    <a:pt x="565150" y="73596"/>
                    <a:pt x="558419" y="62166"/>
                  </a:cubicBezTo>
                  <a:cubicBezTo>
                    <a:pt x="551688" y="50737"/>
                    <a:pt x="542608" y="41719"/>
                    <a:pt x="531241" y="35115"/>
                  </a:cubicBezTo>
                  <a:cubicBezTo>
                    <a:pt x="519811" y="28512"/>
                    <a:pt x="507429" y="25210"/>
                    <a:pt x="493967" y="25210"/>
                  </a:cubicBezTo>
                  <a:lnTo>
                    <a:pt x="453073" y="25210"/>
                  </a:lnTo>
                  <a:cubicBezTo>
                    <a:pt x="451548" y="25210"/>
                    <a:pt x="450279" y="25718"/>
                    <a:pt x="449326" y="26670"/>
                  </a:cubicBezTo>
                  <a:cubicBezTo>
                    <a:pt x="448373" y="27623"/>
                    <a:pt x="447866" y="28765"/>
                    <a:pt x="447866" y="30099"/>
                  </a:cubicBezTo>
                  <a:lnTo>
                    <a:pt x="447866" y="186373"/>
                  </a:lnTo>
                  <a:cubicBezTo>
                    <a:pt x="447866" y="187706"/>
                    <a:pt x="448373" y="188849"/>
                    <a:pt x="449453" y="189802"/>
                  </a:cubicBezTo>
                  <a:cubicBezTo>
                    <a:pt x="450533" y="190754"/>
                    <a:pt x="451739" y="191262"/>
                    <a:pt x="453073" y="191262"/>
                  </a:cubicBezTo>
                  <a:lnTo>
                    <a:pt x="493967" y="191262"/>
                  </a:lnTo>
                  <a:cubicBezTo>
                    <a:pt x="507429" y="191262"/>
                    <a:pt x="519811" y="187896"/>
                    <a:pt x="531241" y="181166"/>
                  </a:cubicBezTo>
                  <a:cubicBezTo>
                    <a:pt x="542671" y="174435"/>
                    <a:pt x="551751" y="165354"/>
                    <a:pt x="558419" y="153988"/>
                  </a:cubicBezTo>
                  <a:cubicBezTo>
                    <a:pt x="565150" y="142557"/>
                    <a:pt x="568516" y="130112"/>
                    <a:pt x="568516" y="116713"/>
                  </a:cubicBezTo>
                  <a:lnTo>
                    <a:pt x="568516" y="99441"/>
                  </a:lnTo>
                  <a:lnTo>
                    <a:pt x="568516" y="99441"/>
                  </a:lnTo>
                  <a:close/>
                  <a:moveTo>
                    <a:pt x="671830" y="11049"/>
                  </a:moveTo>
                  <a:lnTo>
                    <a:pt x="659194" y="13335"/>
                  </a:lnTo>
                  <a:cubicBezTo>
                    <a:pt x="657098" y="13716"/>
                    <a:pt x="655257" y="14796"/>
                    <a:pt x="653733" y="16510"/>
                  </a:cubicBezTo>
                  <a:cubicBezTo>
                    <a:pt x="652208" y="18224"/>
                    <a:pt x="651447" y="20257"/>
                    <a:pt x="651447" y="22543"/>
                  </a:cubicBezTo>
                  <a:lnTo>
                    <a:pt x="651447" y="169608"/>
                  </a:lnTo>
                  <a:cubicBezTo>
                    <a:pt x="651447" y="203010"/>
                    <a:pt x="643826" y="227521"/>
                    <a:pt x="628586" y="243141"/>
                  </a:cubicBezTo>
                  <a:cubicBezTo>
                    <a:pt x="613347" y="258763"/>
                    <a:pt x="591757" y="266573"/>
                    <a:pt x="563944" y="266573"/>
                  </a:cubicBezTo>
                  <a:lnTo>
                    <a:pt x="563944" y="256477"/>
                  </a:lnTo>
                  <a:cubicBezTo>
                    <a:pt x="574294" y="256477"/>
                    <a:pt x="584327" y="253682"/>
                    <a:pt x="594042" y="247968"/>
                  </a:cubicBezTo>
                  <a:cubicBezTo>
                    <a:pt x="603758" y="242316"/>
                    <a:pt x="611823" y="232982"/>
                    <a:pt x="618363" y="220027"/>
                  </a:cubicBezTo>
                  <a:cubicBezTo>
                    <a:pt x="624904" y="207074"/>
                    <a:pt x="628142" y="190246"/>
                    <a:pt x="628142" y="169482"/>
                  </a:cubicBezTo>
                  <a:lnTo>
                    <a:pt x="628142" y="22669"/>
                  </a:lnTo>
                  <a:cubicBezTo>
                    <a:pt x="628142" y="20193"/>
                    <a:pt x="627317" y="18034"/>
                    <a:pt x="625666" y="16319"/>
                  </a:cubicBezTo>
                  <a:cubicBezTo>
                    <a:pt x="624014" y="14605"/>
                    <a:pt x="622173" y="13526"/>
                    <a:pt x="620077" y="13144"/>
                  </a:cubicBezTo>
                  <a:lnTo>
                    <a:pt x="607695" y="10858"/>
                  </a:lnTo>
                  <a:lnTo>
                    <a:pt x="607695" y="7112"/>
                  </a:lnTo>
                  <a:lnTo>
                    <a:pt x="671894" y="7112"/>
                  </a:lnTo>
                  <a:lnTo>
                    <a:pt x="671894" y="10858"/>
                  </a:lnTo>
                  <a:lnTo>
                    <a:pt x="671894" y="10858"/>
                  </a:lnTo>
                  <a:close/>
                  <a:moveTo>
                    <a:pt x="858647" y="205041"/>
                  </a:moveTo>
                  <a:lnTo>
                    <a:pt x="858647" y="208788"/>
                  </a:lnTo>
                  <a:lnTo>
                    <a:pt x="795909" y="208788"/>
                  </a:lnTo>
                  <a:lnTo>
                    <a:pt x="795909" y="205041"/>
                  </a:lnTo>
                  <a:lnTo>
                    <a:pt x="802259" y="203899"/>
                  </a:lnTo>
                  <a:cubicBezTo>
                    <a:pt x="804354" y="203518"/>
                    <a:pt x="806196" y="202438"/>
                    <a:pt x="807720" y="200596"/>
                  </a:cubicBezTo>
                  <a:cubicBezTo>
                    <a:pt x="809244" y="198755"/>
                    <a:pt x="810006" y="196723"/>
                    <a:pt x="810006" y="194437"/>
                  </a:cubicBezTo>
                  <a:cubicBezTo>
                    <a:pt x="810006" y="193294"/>
                    <a:pt x="809689" y="192151"/>
                    <a:pt x="809117" y="191008"/>
                  </a:cubicBezTo>
                  <a:lnTo>
                    <a:pt x="788098" y="136017"/>
                  </a:lnTo>
                  <a:lnTo>
                    <a:pt x="729107" y="136017"/>
                  </a:lnTo>
                  <a:lnTo>
                    <a:pt x="707517" y="192151"/>
                  </a:lnTo>
                  <a:cubicBezTo>
                    <a:pt x="707326" y="192723"/>
                    <a:pt x="707200" y="193485"/>
                    <a:pt x="707200" y="194437"/>
                  </a:cubicBezTo>
                  <a:cubicBezTo>
                    <a:pt x="707200" y="196723"/>
                    <a:pt x="707898" y="198755"/>
                    <a:pt x="709232" y="200469"/>
                  </a:cubicBezTo>
                  <a:cubicBezTo>
                    <a:pt x="710565" y="202184"/>
                    <a:pt x="712279" y="203263"/>
                    <a:pt x="714375" y="203644"/>
                  </a:cubicBezTo>
                  <a:lnTo>
                    <a:pt x="720979" y="205105"/>
                  </a:lnTo>
                  <a:lnTo>
                    <a:pt x="720979" y="208852"/>
                  </a:lnTo>
                  <a:lnTo>
                    <a:pt x="665988" y="208852"/>
                  </a:lnTo>
                  <a:lnTo>
                    <a:pt x="665988" y="205105"/>
                  </a:lnTo>
                  <a:lnTo>
                    <a:pt x="670623" y="204216"/>
                  </a:lnTo>
                  <a:cubicBezTo>
                    <a:pt x="675450" y="203454"/>
                    <a:pt x="679641" y="201549"/>
                    <a:pt x="683260" y="198628"/>
                  </a:cubicBezTo>
                  <a:cubicBezTo>
                    <a:pt x="686879" y="195643"/>
                    <a:pt x="689610" y="191960"/>
                    <a:pt x="691325" y="187516"/>
                  </a:cubicBezTo>
                  <a:lnTo>
                    <a:pt x="761555" y="4763"/>
                  </a:lnTo>
                  <a:lnTo>
                    <a:pt x="763016" y="4763"/>
                  </a:lnTo>
                  <a:lnTo>
                    <a:pt x="832993" y="187262"/>
                  </a:lnTo>
                  <a:cubicBezTo>
                    <a:pt x="834708" y="191452"/>
                    <a:pt x="837375" y="195135"/>
                    <a:pt x="840930" y="198183"/>
                  </a:cubicBezTo>
                  <a:cubicBezTo>
                    <a:pt x="844486" y="201232"/>
                    <a:pt x="848551" y="203200"/>
                    <a:pt x="853186" y="203962"/>
                  </a:cubicBezTo>
                  <a:lnTo>
                    <a:pt x="858647" y="205105"/>
                  </a:lnTo>
                  <a:lnTo>
                    <a:pt x="858647" y="205105"/>
                  </a:lnTo>
                  <a:close/>
                  <a:moveTo>
                    <a:pt x="783526" y="123571"/>
                  </a:moveTo>
                  <a:lnTo>
                    <a:pt x="758508" y="59118"/>
                  </a:lnTo>
                  <a:lnTo>
                    <a:pt x="733742" y="123571"/>
                  </a:lnTo>
                  <a:lnTo>
                    <a:pt x="783526" y="123571"/>
                  </a:lnTo>
                  <a:close/>
                  <a:moveTo>
                    <a:pt x="1041717" y="193548"/>
                  </a:moveTo>
                  <a:cubicBezTo>
                    <a:pt x="1041717" y="195834"/>
                    <a:pt x="1042479" y="197929"/>
                    <a:pt x="1044004" y="199707"/>
                  </a:cubicBezTo>
                  <a:cubicBezTo>
                    <a:pt x="1045527" y="201549"/>
                    <a:pt x="1047433" y="202565"/>
                    <a:pt x="1049782" y="202755"/>
                  </a:cubicBezTo>
                  <a:lnTo>
                    <a:pt x="1062164" y="205041"/>
                  </a:lnTo>
                  <a:lnTo>
                    <a:pt x="1062164" y="208788"/>
                  </a:lnTo>
                  <a:lnTo>
                    <a:pt x="997712" y="208788"/>
                  </a:lnTo>
                  <a:lnTo>
                    <a:pt x="997712" y="205041"/>
                  </a:lnTo>
                  <a:lnTo>
                    <a:pt x="1010348" y="202755"/>
                  </a:lnTo>
                  <a:cubicBezTo>
                    <a:pt x="1012444" y="202374"/>
                    <a:pt x="1014286" y="201295"/>
                    <a:pt x="1015810" y="199580"/>
                  </a:cubicBezTo>
                  <a:cubicBezTo>
                    <a:pt x="1017333" y="197866"/>
                    <a:pt x="1018095" y="195834"/>
                    <a:pt x="1018095" y="193548"/>
                  </a:cubicBezTo>
                  <a:lnTo>
                    <a:pt x="1018095" y="101727"/>
                  </a:lnTo>
                  <a:lnTo>
                    <a:pt x="905510" y="101727"/>
                  </a:lnTo>
                  <a:lnTo>
                    <a:pt x="905510" y="193548"/>
                  </a:lnTo>
                  <a:cubicBezTo>
                    <a:pt x="905510" y="195834"/>
                    <a:pt x="906272" y="197866"/>
                    <a:pt x="907796" y="199580"/>
                  </a:cubicBezTo>
                  <a:cubicBezTo>
                    <a:pt x="909320" y="201295"/>
                    <a:pt x="911225" y="202374"/>
                    <a:pt x="913575" y="202755"/>
                  </a:cubicBezTo>
                  <a:lnTo>
                    <a:pt x="925957" y="205041"/>
                  </a:lnTo>
                  <a:lnTo>
                    <a:pt x="925957" y="208788"/>
                  </a:lnTo>
                  <a:lnTo>
                    <a:pt x="861504" y="208788"/>
                  </a:lnTo>
                  <a:lnTo>
                    <a:pt x="861504" y="205041"/>
                  </a:lnTo>
                  <a:lnTo>
                    <a:pt x="873887" y="202755"/>
                  </a:lnTo>
                  <a:cubicBezTo>
                    <a:pt x="875983" y="202374"/>
                    <a:pt x="877888" y="201295"/>
                    <a:pt x="879475" y="199580"/>
                  </a:cubicBezTo>
                  <a:cubicBezTo>
                    <a:pt x="881126" y="197866"/>
                    <a:pt x="881951" y="195834"/>
                    <a:pt x="881951" y="193548"/>
                  </a:cubicBezTo>
                  <a:lnTo>
                    <a:pt x="881951" y="22543"/>
                  </a:lnTo>
                  <a:cubicBezTo>
                    <a:pt x="881951" y="20257"/>
                    <a:pt x="881126" y="18224"/>
                    <a:pt x="879475" y="16510"/>
                  </a:cubicBezTo>
                  <a:cubicBezTo>
                    <a:pt x="877824" y="14796"/>
                    <a:pt x="875983" y="13716"/>
                    <a:pt x="873887" y="13335"/>
                  </a:cubicBezTo>
                  <a:lnTo>
                    <a:pt x="861504" y="11049"/>
                  </a:lnTo>
                  <a:lnTo>
                    <a:pt x="861504" y="7302"/>
                  </a:lnTo>
                  <a:lnTo>
                    <a:pt x="925957" y="7302"/>
                  </a:lnTo>
                  <a:lnTo>
                    <a:pt x="925957" y="11049"/>
                  </a:lnTo>
                  <a:lnTo>
                    <a:pt x="913575" y="13335"/>
                  </a:lnTo>
                  <a:cubicBezTo>
                    <a:pt x="911289" y="13716"/>
                    <a:pt x="909383" y="14796"/>
                    <a:pt x="907796" y="16510"/>
                  </a:cubicBezTo>
                  <a:cubicBezTo>
                    <a:pt x="906272" y="18224"/>
                    <a:pt x="905510" y="20257"/>
                    <a:pt x="905510" y="22543"/>
                  </a:cubicBezTo>
                  <a:lnTo>
                    <a:pt x="905510" y="89344"/>
                  </a:lnTo>
                  <a:lnTo>
                    <a:pt x="1018095" y="89344"/>
                  </a:lnTo>
                  <a:lnTo>
                    <a:pt x="1018095" y="22543"/>
                  </a:lnTo>
                  <a:cubicBezTo>
                    <a:pt x="1018095" y="20257"/>
                    <a:pt x="1017333" y="18224"/>
                    <a:pt x="1015810" y="16510"/>
                  </a:cubicBezTo>
                  <a:cubicBezTo>
                    <a:pt x="1014286" y="14796"/>
                    <a:pt x="1012444" y="13716"/>
                    <a:pt x="1010348" y="13335"/>
                  </a:cubicBezTo>
                  <a:lnTo>
                    <a:pt x="997712" y="11049"/>
                  </a:lnTo>
                  <a:lnTo>
                    <a:pt x="997712" y="7302"/>
                  </a:lnTo>
                  <a:lnTo>
                    <a:pt x="1062164" y="7302"/>
                  </a:lnTo>
                  <a:lnTo>
                    <a:pt x="1062164" y="11049"/>
                  </a:lnTo>
                  <a:lnTo>
                    <a:pt x="1049782" y="13335"/>
                  </a:lnTo>
                  <a:cubicBezTo>
                    <a:pt x="1047496" y="13526"/>
                    <a:pt x="1045591" y="14541"/>
                    <a:pt x="1044004" y="16383"/>
                  </a:cubicBezTo>
                  <a:cubicBezTo>
                    <a:pt x="1042479" y="18224"/>
                    <a:pt x="1041717" y="20257"/>
                    <a:pt x="1041717" y="22543"/>
                  </a:cubicBezTo>
                  <a:lnTo>
                    <a:pt x="1041717" y="193548"/>
                  </a:lnTo>
                  <a:lnTo>
                    <a:pt x="1041717" y="193548"/>
                  </a:lnTo>
                  <a:close/>
                  <a:moveTo>
                    <a:pt x="1404429" y="13335"/>
                  </a:moveTo>
                  <a:cubicBezTo>
                    <a:pt x="1402144" y="13716"/>
                    <a:pt x="1400239" y="14796"/>
                    <a:pt x="1398842" y="16510"/>
                  </a:cubicBezTo>
                  <a:cubicBezTo>
                    <a:pt x="1397381" y="18224"/>
                    <a:pt x="1396556" y="20257"/>
                    <a:pt x="1396365" y="22543"/>
                  </a:cubicBezTo>
                  <a:lnTo>
                    <a:pt x="1396365" y="193548"/>
                  </a:lnTo>
                  <a:cubicBezTo>
                    <a:pt x="1396556" y="195834"/>
                    <a:pt x="1397381" y="197866"/>
                    <a:pt x="1398842" y="199580"/>
                  </a:cubicBezTo>
                  <a:cubicBezTo>
                    <a:pt x="1400302" y="201295"/>
                    <a:pt x="1402144" y="202374"/>
                    <a:pt x="1404429" y="202755"/>
                  </a:cubicBezTo>
                  <a:lnTo>
                    <a:pt x="1416812" y="205041"/>
                  </a:lnTo>
                  <a:lnTo>
                    <a:pt x="1416812" y="208788"/>
                  </a:lnTo>
                  <a:lnTo>
                    <a:pt x="1352360" y="208788"/>
                  </a:lnTo>
                  <a:lnTo>
                    <a:pt x="1352360" y="205041"/>
                  </a:lnTo>
                  <a:lnTo>
                    <a:pt x="1364742" y="202755"/>
                  </a:lnTo>
                  <a:cubicBezTo>
                    <a:pt x="1367028" y="202374"/>
                    <a:pt x="1368933" y="201295"/>
                    <a:pt x="1370520" y="199580"/>
                  </a:cubicBezTo>
                  <a:cubicBezTo>
                    <a:pt x="1372045" y="197866"/>
                    <a:pt x="1372807" y="195771"/>
                    <a:pt x="1372807" y="193230"/>
                  </a:cubicBezTo>
                  <a:lnTo>
                    <a:pt x="1372807" y="28321"/>
                  </a:lnTo>
                  <a:lnTo>
                    <a:pt x="1306322" y="171958"/>
                  </a:lnTo>
                  <a:lnTo>
                    <a:pt x="1296226" y="193230"/>
                  </a:lnTo>
                  <a:lnTo>
                    <a:pt x="1288161" y="193230"/>
                  </a:lnTo>
                  <a:lnTo>
                    <a:pt x="1285875" y="188024"/>
                  </a:lnTo>
                  <a:lnTo>
                    <a:pt x="1209294" y="22796"/>
                  </a:lnTo>
                  <a:lnTo>
                    <a:pt x="1209294" y="193802"/>
                  </a:lnTo>
                  <a:cubicBezTo>
                    <a:pt x="1209294" y="196088"/>
                    <a:pt x="1210056" y="198057"/>
                    <a:pt x="1211580" y="199707"/>
                  </a:cubicBezTo>
                  <a:cubicBezTo>
                    <a:pt x="1213104" y="201358"/>
                    <a:pt x="1214945" y="202374"/>
                    <a:pt x="1217041" y="202755"/>
                  </a:cubicBezTo>
                  <a:lnTo>
                    <a:pt x="1229678" y="205041"/>
                  </a:lnTo>
                  <a:lnTo>
                    <a:pt x="1229678" y="208788"/>
                  </a:lnTo>
                  <a:lnTo>
                    <a:pt x="1168654" y="208788"/>
                  </a:lnTo>
                  <a:lnTo>
                    <a:pt x="1168654" y="205041"/>
                  </a:lnTo>
                  <a:lnTo>
                    <a:pt x="1181037" y="202755"/>
                  </a:lnTo>
                  <a:cubicBezTo>
                    <a:pt x="1183132" y="202374"/>
                    <a:pt x="1184973" y="201295"/>
                    <a:pt x="1186498" y="199580"/>
                  </a:cubicBezTo>
                  <a:cubicBezTo>
                    <a:pt x="1188022" y="197866"/>
                    <a:pt x="1188784" y="195834"/>
                    <a:pt x="1188784" y="193548"/>
                  </a:cubicBezTo>
                  <a:lnTo>
                    <a:pt x="1188784" y="22543"/>
                  </a:lnTo>
                  <a:cubicBezTo>
                    <a:pt x="1188784" y="20257"/>
                    <a:pt x="1188022" y="18224"/>
                    <a:pt x="1186498" y="16510"/>
                  </a:cubicBezTo>
                  <a:cubicBezTo>
                    <a:pt x="1184973" y="14796"/>
                    <a:pt x="1183132" y="13716"/>
                    <a:pt x="1181037" y="13335"/>
                  </a:cubicBezTo>
                  <a:lnTo>
                    <a:pt x="1168654" y="11049"/>
                  </a:lnTo>
                  <a:lnTo>
                    <a:pt x="1168654" y="7302"/>
                  </a:lnTo>
                  <a:lnTo>
                    <a:pt x="1215835" y="7302"/>
                  </a:lnTo>
                  <a:cubicBezTo>
                    <a:pt x="1219073" y="7302"/>
                    <a:pt x="1221994" y="8128"/>
                    <a:pt x="1224598" y="9779"/>
                  </a:cubicBezTo>
                  <a:cubicBezTo>
                    <a:pt x="1227201" y="11430"/>
                    <a:pt x="1229233" y="13652"/>
                    <a:pt x="1230757" y="16574"/>
                  </a:cubicBezTo>
                  <a:lnTo>
                    <a:pt x="1292098" y="149543"/>
                  </a:lnTo>
                  <a:lnTo>
                    <a:pt x="1353693" y="16574"/>
                  </a:lnTo>
                  <a:cubicBezTo>
                    <a:pt x="1355026" y="13716"/>
                    <a:pt x="1356995" y="11430"/>
                    <a:pt x="1359598" y="9779"/>
                  </a:cubicBezTo>
                  <a:cubicBezTo>
                    <a:pt x="1362202" y="8128"/>
                    <a:pt x="1364996" y="7302"/>
                    <a:pt x="1368108" y="7302"/>
                  </a:cubicBezTo>
                  <a:lnTo>
                    <a:pt x="1416748" y="7302"/>
                  </a:lnTo>
                  <a:lnTo>
                    <a:pt x="1416748" y="11049"/>
                  </a:lnTo>
                  <a:lnTo>
                    <a:pt x="1404366" y="13335"/>
                  </a:lnTo>
                  <a:lnTo>
                    <a:pt x="1404366" y="13335"/>
                  </a:lnTo>
                  <a:close/>
                  <a:moveTo>
                    <a:pt x="1609408" y="205041"/>
                  </a:moveTo>
                  <a:lnTo>
                    <a:pt x="1609408" y="208788"/>
                  </a:lnTo>
                  <a:lnTo>
                    <a:pt x="1546670" y="208788"/>
                  </a:lnTo>
                  <a:lnTo>
                    <a:pt x="1546670" y="205041"/>
                  </a:lnTo>
                  <a:lnTo>
                    <a:pt x="1553020" y="203899"/>
                  </a:lnTo>
                  <a:cubicBezTo>
                    <a:pt x="1555115" y="203518"/>
                    <a:pt x="1556957" y="202438"/>
                    <a:pt x="1558481" y="200596"/>
                  </a:cubicBezTo>
                  <a:cubicBezTo>
                    <a:pt x="1560004" y="198755"/>
                    <a:pt x="1560767" y="196723"/>
                    <a:pt x="1560767" y="194437"/>
                  </a:cubicBezTo>
                  <a:cubicBezTo>
                    <a:pt x="1560767" y="193294"/>
                    <a:pt x="1560449" y="192151"/>
                    <a:pt x="1559878" y="191008"/>
                  </a:cubicBezTo>
                  <a:lnTo>
                    <a:pt x="1538859" y="136017"/>
                  </a:lnTo>
                  <a:lnTo>
                    <a:pt x="1479867" y="136017"/>
                  </a:lnTo>
                  <a:lnTo>
                    <a:pt x="1458278" y="192151"/>
                  </a:lnTo>
                  <a:cubicBezTo>
                    <a:pt x="1458087" y="192723"/>
                    <a:pt x="1457960" y="193485"/>
                    <a:pt x="1457960" y="194437"/>
                  </a:cubicBezTo>
                  <a:cubicBezTo>
                    <a:pt x="1457960" y="196723"/>
                    <a:pt x="1458659" y="198755"/>
                    <a:pt x="1459992" y="200469"/>
                  </a:cubicBezTo>
                  <a:cubicBezTo>
                    <a:pt x="1461326" y="202184"/>
                    <a:pt x="1463040" y="203263"/>
                    <a:pt x="1465136" y="203644"/>
                  </a:cubicBezTo>
                  <a:lnTo>
                    <a:pt x="1471739" y="205105"/>
                  </a:lnTo>
                  <a:lnTo>
                    <a:pt x="1471739" y="208852"/>
                  </a:lnTo>
                  <a:lnTo>
                    <a:pt x="1416748" y="208852"/>
                  </a:lnTo>
                  <a:lnTo>
                    <a:pt x="1416748" y="205105"/>
                  </a:lnTo>
                  <a:lnTo>
                    <a:pt x="1421384" y="204216"/>
                  </a:lnTo>
                  <a:cubicBezTo>
                    <a:pt x="1426210" y="203454"/>
                    <a:pt x="1430401" y="201549"/>
                    <a:pt x="1434020" y="198628"/>
                  </a:cubicBezTo>
                  <a:cubicBezTo>
                    <a:pt x="1437640" y="195643"/>
                    <a:pt x="1440370" y="191960"/>
                    <a:pt x="1442085" y="187516"/>
                  </a:cubicBezTo>
                  <a:lnTo>
                    <a:pt x="1512316" y="4763"/>
                  </a:lnTo>
                  <a:lnTo>
                    <a:pt x="1513776" y="4763"/>
                  </a:lnTo>
                  <a:lnTo>
                    <a:pt x="1583754" y="187262"/>
                  </a:lnTo>
                  <a:cubicBezTo>
                    <a:pt x="1585468" y="191452"/>
                    <a:pt x="1588135" y="195135"/>
                    <a:pt x="1591691" y="198183"/>
                  </a:cubicBezTo>
                  <a:cubicBezTo>
                    <a:pt x="1595247" y="201232"/>
                    <a:pt x="1599311" y="203200"/>
                    <a:pt x="1603947" y="203962"/>
                  </a:cubicBezTo>
                  <a:lnTo>
                    <a:pt x="1609408" y="205105"/>
                  </a:lnTo>
                  <a:lnTo>
                    <a:pt x="1609408" y="205105"/>
                  </a:lnTo>
                  <a:close/>
                  <a:moveTo>
                    <a:pt x="1534287" y="123571"/>
                  </a:moveTo>
                  <a:lnTo>
                    <a:pt x="1509268" y="59118"/>
                  </a:lnTo>
                  <a:lnTo>
                    <a:pt x="1484503" y="123571"/>
                  </a:lnTo>
                  <a:lnTo>
                    <a:pt x="1534287" y="123571"/>
                  </a:lnTo>
                  <a:close/>
                  <a:moveTo>
                    <a:pt x="1704975" y="7302"/>
                  </a:moveTo>
                  <a:cubicBezTo>
                    <a:pt x="1722057" y="7302"/>
                    <a:pt x="1737804" y="11493"/>
                    <a:pt x="1752156" y="19939"/>
                  </a:cubicBezTo>
                  <a:cubicBezTo>
                    <a:pt x="1766570" y="28385"/>
                    <a:pt x="1778000" y="39878"/>
                    <a:pt x="1786572" y="54356"/>
                  </a:cubicBezTo>
                  <a:cubicBezTo>
                    <a:pt x="1795082" y="68834"/>
                    <a:pt x="1799400" y="84646"/>
                    <a:pt x="1799400" y="101727"/>
                  </a:cubicBezTo>
                  <a:lnTo>
                    <a:pt x="1799400" y="114363"/>
                  </a:lnTo>
                  <a:cubicBezTo>
                    <a:pt x="1799400" y="131445"/>
                    <a:pt x="1795145" y="147257"/>
                    <a:pt x="1786572" y="161735"/>
                  </a:cubicBezTo>
                  <a:cubicBezTo>
                    <a:pt x="1778000" y="176213"/>
                    <a:pt x="1766570" y="187706"/>
                    <a:pt x="1752156" y="196152"/>
                  </a:cubicBezTo>
                  <a:cubicBezTo>
                    <a:pt x="1737741" y="204597"/>
                    <a:pt x="1722057" y="208852"/>
                    <a:pt x="1704975" y="208852"/>
                  </a:cubicBezTo>
                  <a:lnTo>
                    <a:pt x="1612265" y="208852"/>
                  </a:lnTo>
                  <a:lnTo>
                    <a:pt x="1612265" y="205105"/>
                  </a:lnTo>
                  <a:lnTo>
                    <a:pt x="1624330" y="202819"/>
                  </a:lnTo>
                  <a:cubicBezTo>
                    <a:pt x="1626616" y="202629"/>
                    <a:pt x="1628584" y="201613"/>
                    <a:pt x="1630109" y="199771"/>
                  </a:cubicBezTo>
                  <a:cubicBezTo>
                    <a:pt x="1631633" y="197929"/>
                    <a:pt x="1632395" y="195898"/>
                    <a:pt x="1632395" y="193612"/>
                  </a:cubicBezTo>
                  <a:lnTo>
                    <a:pt x="1632395" y="22924"/>
                  </a:lnTo>
                  <a:cubicBezTo>
                    <a:pt x="1632395" y="20447"/>
                    <a:pt x="1631633" y="18288"/>
                    <a:pt x="1630109" y="16574"/>
                  </a:cubicBezTo>
                  <a:cubicBezTo>
                    <a:pt x="1628584" y="14859"/>
                    <a:pt x="1626679" y="13779"/>
                    <a:pt x="1624330" y="13399"/>
                  </a:cubicBezTo>
                  <a:lnTo>
                    <a:pt x="1612265" y="11113"/>
                  </a:lnTo>
                  <a:lnTo>
                    <a:pt x="1612265" y="7366"/>
                  </a:lnTo>
                  <a:lnTo>
                    <a:pt x="1704975" y="7366"/>
                  </a:lnTo>
                  <a:close/>
                  <a:moveTo>
                    <a:pt x="1775206" y="99441"/>
                  </a:moveTo>
                  <a:cubicBezTo>
                    <a:pt x="1775206" y="85979"/>
                    <a:pt x="1771840" y="73596"/>
                    <a:pt x="1765109" y="62166"/>
                  </a:cubicBezTo>
                  <a:cubicBezTo>
                    <a:pt x="1758378" y="50737"/>
                    <a:pt x="1749298" y="41719"/>
                    <a:pt x="1737932" y="35115"/>
                  </a:cubicBezTo>
                  <a:cubicBezTo>
                    <a:pt x="1726502" y="28512"/>
                    <a:pt x="1714119" y="25210"/>
                    <a:pt x="1700657" y="25210"/>
                  </a:cubicBezTo>
                  <a:lnTo>
                    <a:pt x="1659763" y="25210"/>
                  </a:lnTo>
                  <a:cubicBezTo>
                    <a:pt x="1658239" y="25210"/>
                    <a:pt x="1656969" y="25718"/>
                    <a:pt x="1656016" y="26670"/>
                  </a:cubicBezTo>
                  <a:cubicBezTo>
                    <a:pt x="1655064" y="27623"/>
                    <a:pt x="1654556" y="28765"/>
                    <a:pt x="1654556" y="30099"/>
                  </a:cubicBezTo>
                  <a:lnTo>
                    <a:pt x="1654556" y="186373"/>
                  </a:lnTo>
                  <a:cubicBezTo>
                    <a:pt x="1654556" y="187706"/>
                    <a:pt x="1655064" y="188849"/>
                    <a:pt x="1656144" y="189802"/>
                  </a:cubicBezTo>
                  <a:cubicBezTo>
                    <a:pt x="1657223" y="190754"/>
                    <a:pt x="1658429" y="191262"/>
                    <a:pt x="1659763" y="191262"/>
                  </a:cubicBezTo>
                  <a:lnTo>
                    <a:pt x="1700657" y="191262"/>
                  </a:lnTo>
                  <a:cubicBezTo>
                    <a:pt x="1714119" y="191262"/>
                    <a:pt x="1726502" y="187896"/>
                    <a:pt x="1737932" y="181166"/>
                  </a:cubicBezTo>
                  <a:cubicBezTo>
                    <a:pt x="1749362" y="174435"/>
                    <a:pt x="1758442" y="165354"/>
                    <a:pt x="1765109" y="153988"/>
                  </a:cubicBezTo>
                  <a:cubicBezTo>
                    <a:pt x="1771840" y="142557"/>
                    <a:pt x="1775206" y="130112"/>
                    <a:pt x="1775206" y="116713"/>
                  </a:cubicBezTo>
                  <a:lnTo>
                    <a:pt x="1775206" y="99441"/>
                  </a:lnTo>
                  <a:lnTo>
                    <a:pt x="1775206" y="99441"/>
                  </a:lnTo>
                  <a:close/>
                  <a:moveTo>
                    <a:pt x="1986216" y="205105"/>
                  </a:moveTo>
                  <a:lnTo>
                    <a:pt x="1986216" y="208852"/>
                  </a:lnTo>
                  <a:lnTo>
                    <a:pt x="1923478" y="208852"/>
                  </a:lnTo>
                  <a:lnTo>
                    <a:pt x="1923478" y="205105"/>
                  </a:lnTo>
                  <a:lnTo>
                    <a:pt x="1929828" y="203962"/>
                  </a:lnTo>
                  <a:cubicBezTo>
                    <a:pt x="1931924" y="203581"/>
                    <a:pt x="1933765" y="202502"/>
                    <a:pt x="1935290" y="200660"/>
                  </a:cubicBezTo>
                  <a:cubicBezTo>
                    <a:pt x="1936814" y="198818"/>
                    <a:pt x="1937576" y="196787"/>
                    <a:pt x="1937576" y="194501"/>
                  </a:cubicBezTo>
                  <a:cubicBezTo>
                    <a:pt x="1937576" y="193357"/>
                    <a:pt x="1937258" y="192215"/>
                    <a:pt x="1936687" y="191071"/>
                  </a:cubicBezTo>
                  <a:lnTo>
                    <a:pt x="1915668" y="136080"/>
                  </a:lnTo>
                  <a:lnTo>
                    <a:pt x="1856677" y="136080"/>
                  </a:lnTo>
                  <a:lnTo>
                    <a:pt x="1835087" y="192215"/>
                  </a:lnTo>
                  <a:cubicBezTo>
                    <a:pt x="1834896" y="192786"/>
                    <a:pt x="1834769" y="193548"/>
                    <a:pt x="1834769" y="194501"/>
                  </a:cubicBezTo>
                  <a:cubicBezTo>
                    <a:pt x="1834769" y="196787"/>
                    <a:pt x="1835467" y="198818"/>
                    <a:pt x="1836801" y="200533"/>
                  </a:cubicBezTo>
                  <a:cubicBezTo>
                    <a:pt x="1838134" y="202248"/>
                    <a:pt x="1839849" y="203327"/>
                    <a:pt x="1841945" y="203708"/>
                  </a:cubicBezTo>
                  <a:lnTo>
                    <a:pt x="1848548" y="205168"/>
                  </a:lnTo>
                  <a:lnTo>
                    <a:pt x="1848548" y="208915"/>
                  </a:lnTo>
                  <a:lnTo>
                    <a:pt x="1793558" y="208915"/>
                  </a:lnTo>
                  <a:lnTo>
                    <a:pt x="1793558" y="205168"/>
                  </a:lnTo>
                  <a:lnTo>
                    <a:pt x="1798193" y="204279"/>
                  </a:lnTo>
                  <a:cubicBezTo>
                    <a:pt x="1803019" y="203518"/>
                    <a:pt x="1807210" y="201613"/>
                    <a:pt x="1810829" y="198691"/>
                  </a:cubicBezTo>
                  <a:cubicBezTo>
                    <a:pt x="1814449" y="195707"/>
                    <a:pt x="1817179" y="192024"/>
                    <a:pt x="1818894" y="187579"/>
                  </a:cubicBezTo>
                  <a:lnTo>
                    <a:pt x="1889125" y="4826"/>
                  </a:lnTo>
                  <a:lnTo>
                    <a:pt x="1890585" y="4826"/>
                  </a:lnTo>
                  <a:lnTo>
                    <a:pt x="1960563" y="187325"/>
                  </a:lnTo>
                  <a:cubicBezTo>
                    <a:pt x="1962277" y="191516"/>
                    <a:pt x="1964944" y="195199"/>
                    <a:pt x="1968500" y="198247"/>
                  </a:cubicBezTo>
                  <a:cubicBezTo>
                    <a:pt x="1972056" y="201295"/>
                    <a:pt x="1976120" y="203263"/>
                    <a:pt x="1980756" y="204026"/>
                  </a:cubicBezTo>
                  <a:lnTo>
                    <a:pt x="1986216" y="205168"/>
                  </a:lnTo>
                  <a:lnTo>
                    <a:pt x="1986216" y="205168"/>
                  </a:lnTo>
                  <a:close/>
                  <a:moveTo>
                    <a:pt x="1911096" y="123635"/>
                  </a:moveTo>
                  <a:lnTo>
                    <a:pt x="1886077" y="59182"/>
                  </a:lnTo>
                  <a:lnTo>
                    <a:pt x="1861312" y="123635"/>
                  </a:lnTo>
                  <a:lnTo>
                    <a:pt x="1911096" y="123635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869441" y="755765"/>
              <a:ext cx="278151" cy="83911"/>
            </a:xfrm>
            <a:custGeom>
              <a:avLst/>
              <a:gdLst/>
              <a:ahLst/>
              <a:cxnLst/>
              <a:rect l="l" t="t" r="r" b="b"/>
              <a:pathLst>
                <a:path w="278151" h="83911" extrusionOk="0">
                  <a:moveTo>
                    <a:pt x="255397" y="71068"/>
                  </a:moveTo>
                  <a:cubicBezTo>
                    <a:pt x="254889" y="71703"/>
                    <a:pt x="254762" y="72402"/>
                    <a:pt x="254826" y="73037"/>
                  </a:cubicBezTo>
                  <a:cubicBezTo>
                    <a:pt x="254953" y="73926"/>
                    <a:pt x="255460" y="74815"/>
                    <a:pt x="256096" y="75450"/>
                  </a:cubicBezTo>
                  <a:cubicBezTo>
                    <a:pt x="256286" y="75640"/>
                    <a:pt x="256413" y="75767"/>
                    <a:pt x="256540" y="75894"/>
                  </a:cubicBezTo>
                  <a:cubicBezTo>
                    <a:pt x="257683" y="76974"/>
                    <a:pt x="258953" y="77609"/>
                    <a:pt x="260160" y="77863"/>
                  </a:cubicBezTo>
                  <a:cubicBezTo>
                    <a:pt x="260921" y="77990"/>
                    <a:pt x="261557" y="77863"/>
                    <a:pt x="262001" y="77545"/>
                  </a:cubicBezTo>
                  <a:lnTo>
                    <a:pt x="262065" y="77545"/>
                  </a:lnTo>
                  <a:cubicBezTo>
                    <a:pt x="262954" y="76466"/>
                    <a:pt x="263081" y="75450"/>
                    <a:pt x="262763" y="74497"/>
                  </a:cubicBezTo>
                  <a:cubicBezTo>
                    <a:pt x="262319" y="73100"/>
                    <a:pt x="261239" y="71640"/>
                    <a:pt x="260160" y="70370"/>
                  </a:cubicBezTo>
                  <a:cubicBezTo>
                    <a:pt x="259779" y="69925"/>
                    <a:pt x="259524" y="69544"/>
                    <a:pt x="259271" y="69227"/>
                  </a:cubicBezTo>
                  <a:lnTo>
                    <a:pt x="259271" y="69227"/>
                  </a:lnTo>
                  <a:cubicBezTo>
                    <a:pt x="257746" y="67004"/>
                    <a:pt x="257112" y="64845"/>
                    <a:pt x="257302" y="62813"/>
                  </a:cubicBezTo>
                  <a:cubicBezTo>
                    <a:pt x="257493" y="60654"/>
                    <a:pt x="258572" y="58749"/>
                    <a:pt x="260223" y="57289"/>
                  </a:cubicBezTo>
                  <a:cubicBezTo>
                    <a:pt x="260477" y="57098"/>
                    <a:pt x="260731" y="56908"/>
                    <a:pt x="260985" y="56717"/>
                  </a:cubicBezTo>
                  <a:lnTo>
                    <a:pt x="260985" y="56717"/>
                  </a:lnTo>
                  <a:cubicBezTo>
                    <a:pt x="263144" y="55193"/>
                    <a:pt x="265430" y="54495"/>
                    <a:pt x="267716" y="54749"/>
                  </a:cubicBezTo>
                  <a:cubicBezTo>
                    <a:pt x="269938" y="54939"/>
                    <a:pt x="272098" y="55955"/>
                    <a:pt x="274130" y="57860"/>
                  </a:cubicBezTo>
                  <a:cubicBezTo>
                    <a:pt x="275717" y="59321"/>
                    <a:pt x="277114" y="61480"/>
                    <a:pt x="277749" y="63766"/>
                  </a:cubicBezTo>
                  <a:cubicBezTo>
                    <a:pt x="278384" y="65925"/>
                    <a:pt x="278321" y="68274"/>
                    <a:pt x="277178" y="70306"/>
                  </a:cubicBezTo>
                  <a:lnTo>
                    <a:pt x="271907" y="67449"/>
                  </a:lnTo>
                  <a:cubicBezTo>
                    <a:pt x="272224" y="66941"/>
                    <a:pt x="272161" y="66179"/>
                    <a:pt x="271907" y="65417"/>
                  </a:cubicBezTo>
                  <a:cubicBezTo>
                    <a:pt x="271590" y="64210"/>
                    <a:pt x="270828" y="63067"/>
                    <a:pt x="270002" y="62305"/>
                  </a:cubicBezTo>
                  <a:cubicBezTo>
                    <a:pt x="268986" y="61353"/>
                    <a:pt x="268034" y="60845"/>
                    <a:pt x="267145" y="60781"/>
                  </a:cubicBezTo>
                  <a:cubicBezTo>
                    <a:pt x="266319" y="60718"/>
                    <a:pt x="265367" y="61035"/>
                    <a:pt x="264414" y="61670"/>
                  </a:cubicBezTo>
                  <a:lnTo>
                    <a:pt x="264414" y="61670"/>
                  </a:lnTo>
                  <a:cubicBezTo>
                    <a:pt x="264414" y="61670"/>
                    <a:pt x="264224" y="61797"/>
                    <a:pt x="264096" y="61924"/>
                  </a:cubicBezTo>
                  <a:cubicBezTo>
                    <a:pt x="263588" y="62369"/>
                    <a:pt x="263271" y="62877"/>
                    <a:pt x="263271" y="63385"/>
                  </a:cubicBezTo>
                  <a:cubicBezTo>
                    <a:pt x="263207" y="64083"/>
                    <a:pt x="263462" y="64909"/>
                    <a:pt x="264160" y="65861"/>
                  </a:cubicBezTo>
                  <a:lnTo>
                    <a:pt x="264160" y="65861"/>
                  </a:lnTo>
                  <a:cubicBezTo>
                    <a:pt x="264160" y="65861"/>
                    <a:pt x="264541" y="66369"/>
                    <a:pt x="264668" y="66560"/>
                  </a:cubicBezTo>
                  <a:cubicBezTo>
                    <a:pt x="266129" y="68274"/>
                    <a:pt x="267716" y="70433"/>
                    <a:pt x="268478" y="72783"/>
                  </a:cubicBezTo>
                  <a:cubicBezTo>
                    <a:pt x="269367" y="75640"/>
                    <a:pt x="269113" y="78625"/>
                    <a:pt x="266510" y="81482"/>
                  </a:cubicBezTo>
                  <a:lnTo>
                    <a:pt x="266510" y="81482"/>
                  </a:lnTo>
                  <a:cubicBezTo>
                    <a:pt x="266510" y="81482"/>
                    <a:pt x="266256" y="81736"/>
                    <a:pt x="266192" y="81800"/>
                  </a:cubicBezTo>
                  <a:lnTo>
                    <a:pt x="266192" y="81800"/>
                  </a:lnTo>
                  <a:cubicBezTo>
                    <a:pt x="264287" y="83641"/>
                    <a:pt x="261747" y="84213"/>
                    <a:pt x="259143" y="83768"/>
                  </a:cubicBezTo>
                  <a:cubicBezTo>
                    <a:pt x="256921" y="83387"/>
                    <a:pt x="254571" y="82181"/>
                    <a:pt x="252603" y="80339"/>
                  </a:cubicBezTo>
                  <a:cubicBezTo>
                    <a:pt x="252349" y="80085"/>
                    <a:pt x="252095" y="79831"/>
                    <a:pt x="251841" y="79641"/>
                  </a:cubicBezTo>
                  <a:cubicBezTo>
                    <a:pt x="250317" y="78117"/>
                    <a:pt x="249174" y="76021"/>
                    <a:pt x="248920" y="73672"/>
                  </a:cubicBezTo>
                  <a:cubicBezTo>
                    <a:pt x="248666" y="71640"/>
                    <a:pt x="249174" y="69481"/>
                    <a:pt x="250698" y="67449"/>
                  </a:cubicBezTo>
                  <a:lnTo>
                    <a:pt x="255460" y="71068"/>
                  </a:lnTo>
                  <a:lnTo>
                    <a:pt x="255460" y="71068"/>
                  </a:lnTo>
                  <a:close/>
                  <a:moveTo>
                    <a:pt x="4254" y="63702"/>
                  </a:moveTo>
                  <a:cubicBezTo>
                    <a:pt x="4890" y="64337"/>
                    <a:pt x="5651" y="65099"/>
                    <a:pt x="6477" y="65925"/>
                  </a:cubicBezTo>
                  <a:cubicBezTo>
                    <a:pt x="8446" y="67957"/>
                    <a:pt x="10732" y="70243"/>
                    <a:pt x="13081" y="72148"/>
                  </a:cubicBezTo>
                  <a:cubicBezTo>
                    <a:pt x="17082" y="75450"/>
                    <a:pt x="21336" y="77736"/>
                    <a:pt x="24003" y="74434"/>
                  </a:cubicBezTo>
                  <a:cubicBezTo>
                    <a:pt x="26099" y="71894"/>
                    <a:pt x="26607" y="69481"/>
                    <a:pt x="25337" y="66750"/>
                  </a:cubicBezTo>
                  <a:cubicBezTo>
                    <a:pt x="23813" y="63258"/>
                    <a:pt x="19939" y="59194"/>
                    <a:pt x="13589" y="53860"/>
                  </a:cubicBezTo>
                  <a:lnTo>
                    <a:pt x="17463" y="49288"/>
                  </a:lnTo>
                  <a:cubicBezTo>
                    <a:pt x="24511" y="55193"/>
                    <a:pt x="28893" y="59956"/>
                    <a:pt x="30798" y="64337"/>
                  </a:cubicBezTo>
                  <a:cubicBezTo>
                    <a:pt x="33084" y="69481"/>
                    <a:pt x="32258" y="73799"/>
                    <a:pt x="28575" y="78244"/>
                  </a:cubicBezTo>
                  <a:cubicBezTo>
                    <a:pt x="22733" y="85292"/>
                    <a:pt x="15621" y="82117"/>
                    <a:pt x="9207" y="76783"/>
                  </a:cubicBezTo>
                  <a:cubicBezTo>
                    <a:pt x="6668" y="74688"/>
                    <a:pt x="4254" y="72275"/>
                    <a:pt x="2159" y="70179"/>
                  </a:cubicBezTo>
                  <a:cubicBezTo>
                    <a:pt x="1397" y="69417"/>
                    <a:pt x="699" y="68719"/>
                    <a:pt x="0" y="68020"/>
                  </a:cubicBezTo>
                  <a:lnTo>
                    <a:pt x="4191" y="63702"/>
                  </a:lnTo>
                  <a:lnTo>
                    <a:pt x="4191" y="63702"/>
                  </a:lnTo>
                  <a:close/>
                  <a:moveTo>
                    <a:pt x="37338" y="64147"/>
                  </a:moveTo>
                  <a:lnTo>
                    <a:pt x="22543" y="42747"/>
                  </a:lnTo>
                  <a:lnTo>
                    <a:pt x="26860" y="39826"/>
                  </a:lnTo>
                  <a:lnTo>
                    <a:pt x="49467" y="44525"/>
                  </a:lnTo>
                  <a:lnTo>
                    <a:pt x="41148" y="31190"/>
                  </a:lnTo>
                  <a:lnTo>
                    <a:pt x="46228" y="28015"/>
                  </a:lnTo>
                  <a:lnTo>
                    <a:pt x="58293" y="47319"/>
                  </a:lnTo>
                  <a:lnTo>
                    <a:pt x="60135" y="50304"/>
                  </a:lnTo>
                  <a:lnTo>
                    <a:pt x="55817" y="52907"/>
                  </a:lnTo>
                  <a:lnTo>
                    <a:pt x="32957" y="47192"/>
                  </a:lnTo>
                  <a:lnTo>
                    <a:pt x="42291" y="60718"/>
                  </a:lnTo>
                  <a:lnTo>
                    <a:pt x="37338" y="64083"/>
                  </a:lnTo>
                  <a:lnTo>
                    <a:pt x="37338" y="64083"/>
                  </a:lnTo>
                  <a:close/>
                  <a:moveTo>
                    <a:pt x="57213" y="21856"/>
                  </a:moveTo>
                  <a:lnTo>
                    <a:pt x="68199" y="43001"/>
                  </a:lnTo>
                  <a:lnTo>
                    <a:pt x="62865" y="45732"/>
                  </a:lnTo>
                  <a:lnTo>
                    <a:pt x="51879" y="24586"/>
                  </a:lnTo>
                  <a:lnTo>
                    <a:pt x="57213" y="21856"/>
                  </a:lnTo>
                  <a:lnTo>
                    <a:pt x="57213" y="21856"/>
                  </a:lnTo>
                  <a:close/>
                  <a:moveTo>
                    <a:pt x="67501" y="14871"/>
                  </a:moveTo>
                  <a:lnTo>
                    <a:pt x="81090" y="29603"/>
                  </a:lnTo>
                  <a:lnTo>
                    <a:pt x="82360" y="10426"/>
                  </a:lnTo>
                  <a:lnTo>
                    <a:pt x="88329" y="10807"/>
                  </a:lnTo>
                  <a:lnTo>
                    <a:pt x="84074" y="39382"/>
                  </a:lnTo>
                  <a:lnTo>
                    <a:pt x="63056" y="18998"/>
                  </a:lnTo>
                  <a:lnTo>
                    <a:pt x="67437" y="14934"/>
                  </a:lnTo>
                  <a:lnTo>
                    <a:pt x="67437" y="14934"/>
                  </a:lnTo>
                  <a:close/>
                  <a:moveTo>
                    <a:pt x="114363" y="7759"/>
                  </a:moveTo>
                  <a:cubicBezTo>
                    <a:pt x="113348" y="7949"/>
                    <a:pt x="112141" y="8140"/>
                    <a:pt x="110935" y="8330"/>
                  </a:cubicBezTo>
                  <a:cubicBezTo>
                    <a:pt x="106743" y="8965"/>
                    <a:pt x="101727" y="9791"/>
                    <a:pt x="101600" y="11569"/>
                  </a:cubicBezTo>
                  <a:cubicBezTo>
                    <a:pt x="101537" y="13029"/>
                    <a:pt x="101537" y="14299"/>
                    <a:pt x="101600" y="15442"/>
                  </a:cubicBezTo>
                  <a:lnTo>
                    <a:pt x="113474" y="12966"/>
                  </a:lnTo>
                  <a:lnTo>
                    <a:pt x="114681" y="18808"/>
                  </a:lnTo>
                  <a:lnTo>
                    <a:pt x="102934" y="21221"/>
                  </a:lnTo>
                  <a:cubicBezTo>
                    <a:pt x="103251" y="22110"/>
                    <a:pt x="103568" y="23126"/>
                    <a:pt x="103949" y="24142"/>
                  </a:cubicBezTo>
                  <a:lnTo>
                    <a:pt x="103949" y="24142"/>
                  </a:lnTo>
                  <a:lnTo>
                    <a:pt x="104521" y="25793"/>
                  </a:lnTo>
                  <a:cubicBezTo>
                    <a:pt x="104521" y="25793"/>
                    <a:pt x="105854" y="25666"/>
                    <a:pt x="107569" y="25412"/>
                  </a:cubicBezTo>
                  <a:cubicBezTo>
                    <a:pt x="110427" y="25031"/>
                    <a:pt x="113856" y="24015"/>
                    <a:pt x="116459" y="23189"/>
                  </a:cubicBezTo>
                  <a:lnTo>
                    <a:pt x="118301" y="28904"/>
                  </a:lnTo>
                  <a:cubicBezTo>
                    <a:pt x="115443" y="29793"/>
                    <a:pt x="111633" y="30936"/>
                    <a:pt x="108331" y="31317"/>
                  </a:cubicBezTo>
                  <a:cubicBezTo>
                    <a:pt x="103886" y="31889"/>
                    <a:pt x="100076" y="31190"/>
                    <a:pt x="98870" y="27698"/>
                  </a:cubicBezTo>
                  <a:lnTo>
                    <a:pt x="98298" y="26047"/>
                  </a:lnTo>
                  <a:lnTo>
                    <a:pt x="98298" y="26047"/>
                  </a:lnTo>
                  <a:cubicBezTo>
                    <a:pt x="96266" y="20268"/>
                    <a:pt x="95123" y="17093"/>
                    <a:pt x="95504" y="10997"/>
                  </a:cubicBezTo>
                  <a:cubicBezTo>
                    <a:pt x="95949" y="4393"/>
                    <a:pt x="103568" y="3187"/>
                    <a:pt x="109918" y="2171"/>
                  </a:cubicBezTo>
                  <a:cubicBezTo>
                    <a:pt x="111062" y="1980"/>
                    <a:pt x="112141" y="1853"/>
                    <a:pt x="113093" y="1663"/>
                  </a:cubicBezTo>
                  <a:lnTo>
                    <a:pt x="114300" y="7568"/>
                  </a:lnTo>
                  <a:lnTo>
                    <a:pt x="114300" y="7568"/>
                  </a:lnTo>
                  <a:close/>
                  <a:moveTo>
                    <a:pt x="148336" y="28777"/>
                  </a:moveTo>
                  <a:cubicBezTo>
                    <a:pt x="146749" y="25920"/>
                    <a:pt x="145288" y="23697"/>
                    <a:pt x="143828" y="21983"/>
                  </a:cubicBezTo>
                  <a:cubicBezTo>
                    <a:pt x="142748" y="20713"/>
                    <a:pt x="141732" y="19697"/>
                    <a:pt x="140716" y="18935"/>
                  </a:cubicBezTo>
                  <a:cubicBezTo>
                    <a:pt x="138557" y="18935"/>
                    <a:pt x="136398" y="18935"/>
                    <a:pt x="134239" y="18935"/>
                  </a:cubicBezTo>
                  <a:lnTo>
                    <a:pt x="133604" y="18935"/>
                  </a:lnTo>
                  <a:lnTo>
                    <a:pt x="133604" y="27063"/>
                  </a:lnTo>
                  <a:lnTo>
                    <a:pt x="127571" y="27063"/>
                  </a:lnTo>
                  <a:lnTo>
                    <a:pt x="127571" y="3695"/>
                  </a:lnTo>
                  <a:lnTo>
                    <a:pt x="127699" y="1218"/>
                  </a:lnTo>
                  <a:lnTo>
                    <a:pt x="130175" y="774"/>
                  </a:lnTo>
                  <a:cubicBezTo>
                    <a:pt x="131382" y="583"/>
                    <a:pt x="132524" y="393"/>
                    <a:pt x="133604" y="266"/>
                  </a:cubicBezTo>
                  <a:cubicBezTo>
                    <a:pt x="137604" y="-179"/>
                    <a:pt x="141542" y="-115"/>
                    <a:pt x="144717" y="837"/>
                  </a:cubicBezTo>
                  <a:cubicBezTo>
                    <a:pt x="148590" y="1980"/>
                    <a:pt x="151321" y="4330"/>
                    <a:pt x="152082" y="8457"/>
                  </a:cubicBezTo>
                  <a:cubicBezTo>
                    <a:pt x="152082" y="8711"/>
                    <a:pt x="152146" y="8965"/>
                    <a:pt x="152210" y="9092"/>
                  </a:cubicBezTo>
                  <a:lnTo>
                    <a:pt x="152210" y="9092"/>
                  </a:lnTo>
                  <a:cubicBezTo>
                    <a:pt x="152210" y="9092"/>
                    <a:pt x="152210" y="9410"/>
                    <a:pt x="152210" y="9537"/>
                  </a:cubicBezTo>
                  <a:cubicBezTo>
                    <a:pt x="152337" y="12267"/>
                    <a:pt x="150876" y="14553"/>
                    <a:pt x="148717" y="16204"/>
                  </a:cubicBezTo>
                  <a:cubicBezTo>
                    <a:pt x="148336" y="16522"/>
                    <a:pt x="147892" y="16839"/>
                    <a:pt x="147447" y="17093"/>
                  </a:cubicBezTo>
                  <a:cubicBezTo>
                    <a:pt x="147765" y="17411"/>
                    <a:pt x="148082" y="17792"/>
                    <a:pt x="148399" y="18173"/>
                  </a:cubicBezTo>
                  <a:cubicBezTo>
                    <a:pt x="150051" y="20205"/>
                    <a:pt x="151765" y="22681"/>
                    <a:pt x="153543" y="25920"/>
                  </a:cubicBezTo>
                  <a:lnTo>
                    <a:pt x="148336" y="28841"/>
                  </a:lnTo>
                  <a:lnTo>
                    <a:pt x="148336" y="28841"/>
                  </a:lnTo>
                  <a:close/>
                  <a:moveTo>
                    <a:pt x="133668" y="6235"/>
                  </a:moveTo>
                  <a:lnTo>
                    <a:pt x="133668" y="12902"/>
                  </a:lnTo>
                  <a:lnTo>
                    <a:pt x="134366" y="12902"/>
                  </a:lnTo>
                  <a:cubicBezTo>
                    <a:pt x="136716" y="12902"/>
                    <a:pt x="139065" y="13029"/>
                    <a:pt x="141542" y="12902"/>
                  </a:cubicBezTo>
                  <a:lnTo>
                    <a:pt x="141796" y="12902"/>
                  </a:lnTo>
                  <a:cubicBezTo>
                    <a:pt x="142875" y="12775"/>
                    <a:pt x="144145" y="12267"/>
                    <a:pt x="145161" y="11505"/>
                  </a:cubicBezTo>
                  <a:cubicBezTo>
                    <a:pt x="145860" y="10934"/>
                    <a:pt x="146368" y="10362"/>
                    <a:pt x="146304" y="9791"/>
                  </a:cubicBezTo>
                  <a:cubicBezTo>
                    <a:pt x="146304" y="9791"/>
                    <a:pt x="146304" y="9791"/>
                    <a:pt x="146304" y="9791"/>
                  </a:cubicBezTo>
                  <a:lnTo>
                    <a:pt x="146304" y="9791"/>
                  </a:lnTo>
                  <a:cubicBezTo>
                    <a:pt x="146304" y="9791"/>
                    <a:pt x="146304" y="9537"/>
                    <a:pt x="146304" y="9473"/>
                  </a:cubicBezTo>
                  <a:cubicBezTo>
                    <a:pt x="146050" y="7949"/>
                    <a:pt x="144843" y="7060"/>
                    <a:pt x="143129" y="6552"/>
                  </a:cubicBezTo>
                  <a:cubicBezTo>
                    <a:pt x="140779" y="5854"/>
                    <a:pt x="137604" y="5854"/>
                    <a:pt x="134366" y="6235"/>
                  </a:cubicBezTo>
                  <a:lnTo>
                    <a:pt x="133731" y="6235"/>
                  </a:lnTo>
                  <a:close/>
                  <a:moveTo>
                    <a:pt x="165037" y="23253"/>
                  </a:moveTo>
                  <a:cubicBezTo>
                    <a:pt x="165418" y="24015"/>
                    <a:pt x="166243" y="24840"/>
                    <a:pt x="167259" y="25475"/>
                  </a:cubicBezTo>
                  <a:cubicBezTo>
                    <a:pt x="168148" y="26110"/>
                    <a:pt x="169164" y="26491"/>
                    <a:pt x="170053" y="26618"/>
                  </a:cubicBezTo>
                  <a:cubicBezTo>
                    <a:pt x="171387" y="26745"/>
                    <a:pt x="172784" y="26491"/>
                    <a:pt x="173799" y="25856"/>
                  </a:cubicBezTo>
                  <a:cubicBezTo>
                    <a:pt x="174498" y="25475"/>
                    <a:pt x="175006" y="24904"/>
                    <a:pt x="175133" y="24205"/>
                  </a:cubicBezTo>
                  <a:cubicBezTo>
                    <a:pt x="175133" y="24015"/>
                    <a:pt x="175196" y="23824"/>
                    <a:pt x="175196" y="23634"/>
                  </a:cubicBezTo>
                  <a:cubicBezTo>
                    <a:pt x="175260" y="22745"/>
                    <a:pt x="175070" y="22110"/>
                    <a:pt x="174688" y="21665"/>
                  </a:cubicBezTo>
                  <a:cubicBezTo>
                    <a:pt x="174181" y="21157"/>
                    <a:pt x="173418" y="20776"/>
                    <a:pt x="172466" y="20586"/>
                  </a:cubicBezTo>
                  <a:cubicBezTo>
                    <a:pt x="172212" y="20586"/>
                    <a:pt x="171958" y="20522"/>
                    <a:pt x="171641" y="20459"/>
                  </a:cubicBezTo>
                  <a:lnTo>
                    <a:pt x="171513" y="20459"/>
                  </a:lnTo>
                  <a:cubicBezTo>
                    <a:pt x="168656" y="20141"/>
                    <a:pt x="166243" y="18998"/>
                    <a:pt x="164529" y="17284"/>
                  </a:cubicBezTo>
                  <a:cubicBezTo>
                    <a:pt x="162687" y="15442"/>
                    <a:pt x="161735" y="13029"/>
                    <a:pt x="161925" y="10553"/>
                  </a:cubicBezTo>
                  <a:lnTo>
                    <a:pt x="161925" y="10553"/>
                  </a:lnTo>
                  <a:cubicBezTo>
                    <a:pt x="162179" y="8076"/>
                    <a:pt x="163703" y="5981"/>
                    <a:pt x="165862" y="4584"/>
                  </a:cubicBezTo>
                  <a:cubicBezTo>
                    <a:pt x="167831" y="3314"/>
                    <a:pt x="170371" y="2615"/>
                    <a:pt x="172847" y="2869"/>
                  </a:cubicBezTo>
                  <a:cubicBezTo>
                    <a:pt x="175387" y="3123"/>
                    <a:pt x="177292" y="4203"/>
                    <a:pt x="178816" y="5536"/>
                  </a:cubicBezTo>
                  <a:cubicBezTo>
                    <a:pt x="180213" y="6806"/>
                    <a:pt x="181102" y="8330"/>
                    <a:pt x="181737" y="9537"/>
                  </a:cubicBezTo>
                  <a:lnTo>
                    <a:pt x="176403" y="12204"/>
                  </a:lnTo>
                  <a:cubicBezTo>
                    <a:pt x="176022" y="11442"/>
                    <a:pt x="175514" y="10553"/>
                    <a:pt x="174752" y="9854"/>
                  </a:cubicBezTo>
                  <a:cubicBezTo>
                    <a:pt x="174117" y="9283"/>
                    <a:pt x="173355" y="8838"/>
                    <a:pt x="172339" y="8775"/>
                  </a:cubicBezTo>
                  <a:cubicBezTo>
                    <a:pt x="171196" y="8648"/>
                    <a:pt x="170053" y="9029"/>
                    <a:pt x="169164" y="9600"/>
                  </a:cubicBezTo>
                  <a:cubicBezTo>
                    <a:pt x="168466" y="10045"/>
                    <a:pt x="168021" y="10553"/>
                    <a:pt x="167957" y="10997"/>
                  </a:cubicBezTo>
                  <a:lnTo>
                    <a:pt x="167957" y="10997"/>
                  </a:lnTo>
                  <a:cubicBezTo>
                    <a:pt x="167957" y="11696"/>
                    <a:pt x="168212" y="12394"/>
                    <a:pt x="168783" y="13029"/>
                  </a:cubicBezTo>
                  <a:cubicBezTo>
                    <a:pt x="169545" y="13791"/>
                    <a:pt x="170688" y="14299"/>
                    <a:pt x="172085" y="14426"/>
                  </a:cubicBezTo>
                  <a:lnTo>
                    <a:pt x="172212" y="14426"/>
                  </a:lnTo>
                  <a:cubicBezTo>
                    <a:pt x="172720" y="14426"/>
                    <a:pt x="173165" y="14553"/>
                    <a:pt x="173673" y="14680"/>
                  </a:cubicBezTo>
                  <a:cubicBezTo>
                    <a:pt x="175768" y="15125"/>
                    <a:pt x="177673" y="16014"/>
                    <a:pt x="179070" y="17538"/>
                  </a:cubicBezTo>
                  <a:cubicBezTo>
                    <a:pt x="180594" y="19125"/>
                    <a:pt x="181420" y="21348"/>
                    <a:pt x="181229" y="24078"/>
                  </a:cubicBezTo>
                  <a:cubicBezTo>
                    <a:pt x="181229" y="24459"/>
                    <a:pt x="181102" y="24904"/>
                    <a:pt x="181038" y="25348"/>
                  </a:cubicBezTo>
                  <a:cubicBezTo>
                    <a:pt x="180531" y="27952"/>
                    <a:pt x="178943" y="29793"/>
                    <a:pt x="176848" y="31000"/>
                  </a:cubicBezTo>
                  <a:cubicBezTo>
                    <a:pt x="174752" y="32206"/>
                    <a:pt x="172021" y="32714"/>
                    <a:pt x="169609" y="32524"/>
                  </a:cubicBezTo>
                  <a:cubicBezTo>
                    <a:pt x="167704" y="32333"/>
                    <a:pt x="165671" y="31508"/>
                    <a:pt x="164021" y="30428"/>
                  </a:cubicBezTo>
                  <a:cubicBezTo>
                    <a:pt x="162243" y="29222"/>
                    <a:pt x="160655" y="27634"/>
                    <a:pt x="159829" y="26047"/>
                  </a:cubicBezTo>
                  <a:lnTo>
                    <a:pt x="165100" y="23253"/>
                  </a:lnTo>
                  <a:lnTo>
                    <a:pt x="165100" y="23253"/>
                  </a:lnTo>
                  <a:close/>
                  <a:moveTo>
                    <a:pt x="197803" y="11315"/>
                  </a:moveTo>
                  <a:lnTo>
                    <a:pt x="189992" y="34810"/>
                  </a:lnTo>
                  <a:lnTo>
                    <a:pt x="184341" y="32968"/>
                  </a:lnTo>
                  <a:lnTo>
                    <a:pt x="192151" y="9473"/>
                  </a:lnTo>
                  <a:lnTo>
                    <a:pt x="197803" y="11315"/>
                  </a:lnTo>
                  <a:lnTo>
                    <a:pt x="197803" y="11315"/>
                  </a:lnTo>
                  <a:close/>
                  <a:moveTo>
                    <a:pt x="202756" y="38937"/>
                  </a:moveTo>
                  <a:lnTo>
                    <a:pt x="211963" y="22300"/>
                  </a:lnTo>
                  <a:lnTo>
                    <a:pt x="205486" y="18935"/>
                  </a:lnTo>
                  <a:lnTo>
                    <a:pt x="208217" y="13601"/>
                  </a:lnTo>
                  <a:lnTo>
                    <a:pt x="226695" y="23189"/>
                  </a:lnTo>
                  <a:lnTo>
                    <a:pt x="223965" y="28523"/>
                  </a:lnTo>
                  <a:lnTo>
                    <a:pt x="217297" y="25094"/>
                  </a:lnTo>
                  <a:lnTo>
                    <a:pt x="207963" y="41858"/>
                  </a:lnTo>
                  <a:lnTo>
                    <a:pt x="202692" y="38937"/>
                  </a:lnTo>
                  <a:lnTo>
                    <a:pt x="202692" y="38937"/>
                  </a:lnTo>
                  <a:close/>
                  <a:moveTo>
                    <a:pt x="233172" y="41350"/>
                  </a:moveTo>
                  <a:cubicBezTo>
                    <a:pt x="235331" y="42557"/>
                    <a:pt x="237363" y="43890"/>
                    <a:pt x="239268" y="45414"/>
                  </a:cubicBezTo>
                  <a:cubicBezTo>
                    <a:pt x="241046" y="46811"/>
                    <a:pt x="242634" y="48272"/>
                    <a:pt x="244094" y="49859"/>
                  </a:cubicBezTo>
                  <a:cubicBezTo>
                    <a:pt x="246698" y="45986"/>
                    <a:pt x="247968" y="42303"/>
                    <a:pt x="244412" y="39890"/>
                  </a:cubicBezTo>
                  <a:cubicBezTo>
                    <a:pt x="239840" y="36778"/>
                    <a:pt x="236220" y="38302"/>
                    <a:pt x="233109" y="41350"/>
                  </a:cubicBezTo>
                  <a:lnTo>
                    <a:pt x="233109" y="41350"/>
                  </a:lnTo>
                  <a:close/>
                  <a:moveTo>
                    <a:pt x="235649" y="50113"/>
                  </a:moveTo>
                  <a:cubicBezTo>
                    <a:pt x="233743" y="48589"/>
                    <a:pt x="231585" y="47256"/>
                    <a:pt x="229299" y="46049"/>
                  </a:cubicBezTo>
                  <a:cubicBezTo>
                    <a:pt x="228854" y="46621"/>
                    <a:pt x="228473" y="47192"/>
                    <a:pt x="228092" y="47764"/>
                  </a:cubicBezTo>
                  <a:cubicBezTo>
                    <a:pt x="227076" y="49224"/>
                    <a:pt x="226060" y="50558"/>
                    <a:pt x="225235" y="51637"/>
                  </a:cubicBezTo>
                  <a:lnTo>
                    <a:pt x="220535" y="47891"/>
                  </a:lnTo>
                  <a:cubicBezTo>
                    <a:pt x="221552" y="46621"/>
                    <a:pt x="222377" y="45478"/>
                    <a:pt x="223203" y="44271"/>
                  </a:cubicBezTo>
                  <a:cubicBezTo>
                    <a:pt x="229045" y="36080"/>
                    <a:pt x="235712" y="26745"/>
                    <a:pt x="247841" y="34937"/>
                  </a:cubicBezTo>
                  <a:cubicBezTo>
                    <a:pt x="255460" y="40080"/>
                    <a:pt x="253556" y="46621"/>
                    <a:pt x="249110" y="53225"/>
                  </a:cubicBezTo>
                  <a:cubicBezTo>
                    <a:pt x="247396" y="55701"/>
                    <a:pt x="245428" y="58114"/>
                    <a:pt x="243459" y="60464"/>
                  </a:cubicBezTo>
                  <a:cubicBezTo>
                    <a:pt x="242634" y="61480"/>
                    <a:pt x="241808" y="62432"/>
                    <a:pt x="241237" y="63131"/>
                  </a:cubicBezTo>
                  <a:lnTo>
                    <a:pt x="236601" y="59384"/>
                  </a:lnTo>
                  <a:cubicBezTo>
                    <a:pt x="237427" y="58305"/>
                    <a:pt x="238125" y="57479"/>
                    <a:pt x="238824" y="56654"/>
                  </a:cubicBezTo>
                  <a:cubicBezTo>
                    <a:pt x="239332" y="56019"/>
                    <a:pt x="239903" y="55384"/>
                    <a:pt x="240411" y="54749"/>
                  </a:cubicBezTo>
                  <a:cubicBezTo>
                    <a:pt x="238951" y="53098"/>
                    <a:pt x="237363" y="51574"/>
                    <a:pt x="235585" y="50177"/>
                  </a:cubicBezTo>
                  <a:lnTo>
                    <a:pt x="235585" y="50177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862045" y="1019683"/>
              <a:ext cx="34447" cy="26524"/>
            </a:xfrm>
            <a:custGeom>
              <a:avLst/>
              <a:gdLst/>
              <a:ahLst/>
              <a:cxnLst/>
              <a:rect l="l" t="t" r="r" b="b"/>
              <a:pathLst>
                <a:path w="34447" h="26524" extrusionOk="0">
                  <a:moveTo>
                    <a:pt x="23399" y="0"/>
                  </a:moveTo>
                  <a:lnTo>
                    <a:pt x="32416" y="10477"/>
                  </a:lnTo>
                  <a:lnTo>
                    <a:pt x="34448" y="12827"/>
                  </a:lnTo>
                  <a:lnTo>
                    <a:pt x="32035" y="14796"/>
                  </a:lnTo>
                  <a:cubicBezTo>
                    <a:pt x="30828" y="15748"/>
                    <a:pt x="29685" y="16764"/>
                    <a:pt x="28479" y="17780"/>
                  </a:cubicBezTo>
                  <a:cubicBezTo>
                    <a:pt x="24732" y="21018"/>
                    <a:pt x="20795" y="24447"/>
                    <a:pt x="16541" y="25971"/>
                  </a:cubicBezTo>
                  <a:cubicBezTo>
                    <a:pt x="14064" y="26860"/>
                    <a:pt x="11588" y="26607"/>
                    <a:pt x="9302" y="25718"/>
                  </a:cubicBezTo>
                  <a:cubicBezTo>
                    <a:pt x="6889" y="24765"/>
                    <a:pt x="4730" y="22987"/>
                    <a:pt x="3079" y="21018"/>
                  </a:cubicBezTo>
                  <a:cubicBezTo>
                    <a:pt x="1491" y="19113"/>
                    <a:pt x="602" y="16574"/>
                    <a:pt x="221" y="14033"/>
                  </a:cubicBezTo>
                  <a:cubicBezTo>
                    <a:pt x="-223" y="11113"/>
                    <a:pt x="31" y="8065"/>
                    <a:pt x="729" y="6096"/>
                  </a:cubicBezTo>
                  <a:lnTo>
                    <a:pt x="6381" y="8065"/>
                  </a:lnTo>
                  <a:cubicBezTo>
                    <a:pt x="6000" y="9207"/>
                    <a:pt x="5873" y="11176"/>
                    <a:pt x="6190" y="13144"/>
                  </a:cubicBezTo>
                  <a:cubicBezTo>
                    <a:pt x="6444" y="14732"/>
                    <a:pt x="6952" y="16256"/>
                    <a:pt x="7714" y="17208"/>
                  </a:cubicBezTo>
                  <a:cubicBezTo>
                    <a:pt x="8730" y="18479"/>
                    <a:pt x="10127" y="19558"/>
                    <a:pt x="11524" y="20129"/>
                  </a:cubicBezTo>
                  <a:cubicBezTo>
                    <a:pt x="12540" y="20510"/>
                    <a:pt x="13620" y="20638"/>
                    <a:pt x="14572" y="20320"/>
                  </a:cubicBezTo>
                  <a:cubicBezTo>
                    <a:pt x="17811" y="19177"/>
                    <a:pt x="21240" y="16129"/>
                    <a:pt x="24605" y="13271"/>
                  </a:cubicBezTo>
                  <a:cubicBezTo>
                    <a:pt x="25050" y="12890"/>
                    <a:pt x="25494" y="12446"/>
                    <a:pt x="25939" y="12065"/>
                  </a:cubicBezTo>
                  <a:lnTo>
                    <a:pt x="18890" y="3937"/>
                  </a:lnTo>
                  <a:lnTo>
                    <a:pt x="23399" y="0"/>
                  </a:lnTo>
                  <a:lnTo>
                    <a:pt x="23399" y="0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887382" y="1042173"/>
              <a:ext cx="29601" cy="28905"/>
            </a:xfrm>
            <a:custGeom>
              <a:avLst/>
              <a:gdLst/>
              <a:ahLst/>
              <a:cxnLst/>
              <a:rect l="l" t="t" r="r" b="b"/>
              <a:pathLst>
                <a:path w="29601" h="28905" extrusionOk="0">
                  <a:moveTo>
                    <a:pt x="4602" y="5196"/>
                  </a:moveTo>
                  <a:cubicBezTo>
                    <a:pt x="5046" y="4815"/>
                    <a:pt x="5491" y="4370"/>
                    <a:pt x="6062" y="3989"/>
                  </a:cubicBezTo>
                  <a:cubicBezTo>
                    <a:pt x="8539" y="2084"/>
                    <a:pt x="11650" y="433"/>
                    <a:pt x="15016" y="52"/>
                  </a:cubicBezTo>
                  <a:cubicBezTo>
                    <a:pt x="18635" y="-265"/>
                    <a:pt x="22318" y="814"/>
                    <a:pt x="25684" y="4497"/>
                  </a:cubicBezTo>
                  <a:cubicBezTo>
                    <a:pt x="25938" y="4815"/>
                    <a:pt x="26255" y="5196"/>
                    <a:pt x="26636" y="5640"/>
                  </a:cubicBezTo>
                  <a:cubicBezTo>
                    <a:pt x="29430" y="9260"/>
                    <a:pt x="30002" y="12816"/>
                    <a:pt x="29367" y="16054"/>
                  </a:cubicBezTo>
                  <a:cubicBezTo>
                    <a:pt x="28541" y="20245"/>
                    <a:pt x="25557" y="23674"/>
                    <a:pt x="22953" y="25960"/>
                  </a:cubicBezTo>
                  <a:cubicBezTo>
                    <a:pt x="22826" y="26087"/>
                    <a:pt x="22636" y="26214"/>
                    <a:pt x="22445" y="26341"/>
                  </a:cubicBezTo>
                  <a:cubicBezTo>
                    <a:pt x="20096" y="28119"/>
                    <a:pt x="16540" y="29072"/>
                    <a:pt x="13111" y="28881"/>
                  </a:cubicBezTo>
                  <a:cubicBezTo>
                    <a:pt x="9555" y="28691"/>
                    <a:pt x="5999" y="27421"/>
                    <a:pt x="3649" y="24690"/>
                  </a:cubicBezTo>
                  <a:cubicBezTo>
                    <a:pt x="3522" y="24563"/>
                    <a:pt x="3395" y="24373"/>
                    <a:pt x="3268" y="24182"/>
                  </a:cubicBezTo>
                  <a:cubicBezTo>
                    <a:pt x="1173" y="21325"/>
                    <a:pt x="-224" y="17896"/>
                    <a:pt x="30" y="14276"/>
                  </a:cubicBezTo>
                  <a:cubicBezTo>
                    <a:pt x="220" y="11165"/>
                    <a:pt x="1617" y="8053"/>
                    <a:pt x="4729" y="5259"/>
                  </a:cubicBezTo>
                  <a:lnTo>
                    <a:pt x="4729" y="5259"/>
                  </a:lnTo>
                  <a:close/>
                  <a:moveTo>
                    <a:pt x="9745" y="8688"/>
                  </a:moveTo>
                  <a:cubicBezTo>
                    <a:pt x="9364" y="8942"/>
                    <a:pt x="8983" y="9260"/>
                    <a:pt x="8602" y="9641"/>
                  </a:cubicBezTo>
                  <a:cubicBezTo>
                    <a:pt x="6761" y="11292"/>
                    <a:pt x="5999" y="13006"/>
                    <a:pt x="5872" y="14657"/>
                  </a:cubicBezTo>
                  <a:cubicBezTo>
                    <a:pt x="5745" y="16753"/>
                    <a:pt x="6634" y="18848"/>
                    <a:pt x="7967" y="20626"/>
                  </a:cubicBezTo>
                  <a:lnTo>
                    <a:pt x="8158" y="20817"/>
                  </a:lnTo>
                  <a:cubicBezTo>
                    <a:pt x="9301" y="22150"/>
                    <a:pt x="11269" y="22849"/>
                    <a:pt x="13301" y="22912"/>
                  </a:cubicBezTo>
                  <a:cubicBezTo>
                    <a:pt x="15460" y="22976"/>
                    <a:pt x="17556" y="22468"/>
                    <a:pt x="18826" y="21515"/>
                  </a:cubicBezTo>
                  <a:lnTo>
                    <a:pt x="19016" y="21388"/>
                  </a:lnTo>
                  <a:cubicBezTo>
                    <a:pt x="20921" y="19801"/>
                    <a:pt x="22953" y="17451"/>
                    <a:pt x="23461" y="14911"/>
                  </a:cubicBezTo>
                  <a:cubicBezTo>
                    <a:pt x="23779" y="13260"/>
                    <a:pt x="23461" y="11355"/>
                    <a:pt x="21874" y="9323"/>
                  </a:cubicBezTo>
                  <a:cubicBezTo>
                    <a:pt x="21683" y="9069"/>
                    <a:pt x="21493" y="8815"/>
                    <a:pt x="21239" y="8561"/>
                  </a:cubicBezTo>
                  <a:cubicBezTo>
                    <a:pt x="19334" y="6466"/>
                    <a:pt x="17365" y="5831"/>
                    <a:pt x="15587" y="6021"/>
                  </a:cubicBezTo>
                  <a:cubicBezTo>
                    <a:pt x="13555" y="6212"/>
                    <a:pt x="11460" y="7355"/>
                    <a:pt x="9745" y="8688"/>
                  </a:cubicBezTo>
                  <a:lnTo>
                    <a:pt x="9745" y="8688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913908" y="1058819"/>
              <a:ext cx="27669" cy="32044"/>
            </a:xfrm>
            <a:custGeom>
              <a:avLst/>
              <a:gdLst/>
              <a:ahLst/>
              <a:cxnLst/>
              <a:rect l="l" t="t" r="r" b="b"/>
              <a:pathLst>
                <a:path w="27669" h="32044" extrusionOk="0">
                  <a:moveTo>
                    <a:pt x="21891" y="11346"/>
                  </a:moveTo>
                  <a:cubicBezTo>
                    <a:pt x="21510" y="10330"/>
                    <a:pt x="20621" y="9060"/>
                    <a:pt x="19542" y="7917"/>
                  </a:cubicBezTo>
                  <a:cubicBezTo>
                    <a:pt x="18653" y="7028"/>
                    <a:pt x="17700" y="6330"/>
                    <a:pt x="16938" y="6076"/>
                  </a:cubicBezTo>
                  <a:cubicBezTo>
                    <a:pt x="15414" y="5631"/>
                    <a:pt x="13382" y="6076"/>
                    <a:pt x="11477" y="7028"/>
                  </a:cubicBezTo>
                  <a:cubicBezTo>
                    <a:pt x="9509" y="8044"/>
                    <a:pt x="7794" y="9632"/>
                    <a:pt x="7032" y="11410"/>
                  </a:cubicBezTo>
                  <a:cubicBezTo>
                    <a:pt x="5953" y="13823"/>
                    <a:pt x="5508" y="16744"/>
                    <a:pt x="6207" y="19347"/>
                  </a:cubicBezTo>
                  <a:cubicBezTo>
                    <a:pt x="6715" y="21379"/>
                    <a:pt x="7921" y="23157"/>
                    <a:pt x="10080" y="24364"/>
                  </a:cubicBezTo>
                  <a:cubicBezTo>
                    <a:pt x="11414" y="25126"/>
                    <a:pt x="12874" y="25697"/>
                    <a:pt x="14208" y="25951"/>
                  </a:cubicBezTo>
                  <a:cubicBezTo>
                    <a:pt x="15351" y="26142"/>
                    <a:pt x="16494" y="25951"/>
                    <a:pt x="17510" y="25443"/>
                  </a:cubicBezTo>
                  <a:cubicBezTo>
                    <a:pt x="18653" y="24808"/>
                    <a:pt x="19478" y="23030"/>
                    <a:pt x="20240" y="21125"/>
                  </a:cubicBezTo>
                  <a:cubicBezTo>
                    <a:pt x="18716" y="20363"/>
                    <a:pt x="16621" y="19538"/>
                    <a:pt x="14652" y="18776"/>
                  </a:cubicBezTo>
                  <a:cubicBezTo>
                    <a:pt x="13763" y="18395"/>
                    <a:pt x="12874" y="18077"/>
                    <a:pt x="11795" y="17633"/>
                  </a:cubicBezTo>
                  <a:lnTo>
                    <a:pt x="14081" y="12108"/>
                  </a:lnTo>
                  <a:cubicBezTo>
                    <a:pt x="14716" y="12362"/>
                    <a:pt x="15795" y="12807"/>
                    <a:pt x="16875" y="13251"/>
                  </a:cubicBezTo>
                  <a:cubicBezTo>
                    <a:pt x="20240" y="14585"/>
                    <a:pt x="23860" y="16045"/>
                    <a:pt x="25828" y="17569"/>
                  </a:cubicBezTo>
                  <a:lnTo>
                    <a:pt x="27606" y="18966"/>
                  </a:lnTo>
                  <a:lnTo>
                    <a:pt x="26781" y="20998"/>
                  </a:lnTo>
                  <a:cubicBezTo>
                    <a:pt x="26781" y="20998"/>
                    <a:pt x="26590" y="21443"/>
                    <a:pt x="26336" y="22141"/>
                  </a:cubicBezTo>
                  <a:cubicBezTo>
                    <a:pt x="25130" y="25380"/>
                    <a:pt x="23796" y="28872"/>
                    <a:pt x="20431" y="30714"/>
                  </a:cubicBezTo>
                  <a:cubicBezTo>
                    <a:pt x="18145" y="31984"/>
                    <a:pt x="15732" y="32238"/>
                    <a:pt x="13382" y="31920"/>
                  </a:cubicBezTo>
                  <a:cubicBezTo>
                    <a:pt x="11223" y="31603"/>
                    <a:pt x="9128" y="30777"/>
                    <a:pt x="7223" y="29634"/>
                  </a:cubicBezTo>
                  <a:cubicBezTo>
                    <a:pt x="3476" y="27539"/>
                    <a:pt x="1381" y="24364"/>
                    <a:pt x="492" y="20871"/>
                  </a:cubicBezTo>
                  <a:cubicBezTo>
                    <a:pt x="-524" y="16934"/>
                    <a:pt x="111" y="12616"/>
                    <a:pt x="1698" y="9060"/>
                  </a:cubicBezTo>
                  <a:cubicBezTo>
                    <a:pt x="3095" y="6012"/>
                    <a:pt x="5762" y="3409"/>
                    <a:pt x="8874" y="1821"/>
                  </a:cubicBezTo>
                  <a:cubicBezTo>
                    <a:pt x="12049" y="170"/>
                    <a:pt x="15668" y="-465"/>
                    <a:pt x="18716" y="361"/>
                  </a:cubicBezTo>
                  <a:cubicBezTo>
                    <a:pt x="20621" y="869"/>
                    <a:pt x="22463" y="2202"/>
                    <a:pt x="23987" y="3790"/>
                  </a:cubicBezTo>
                  <a:cubicBezTo>
                    <a:pt x="25638" y="5504"/>
                    <a:pt x="27035" y="7600"/>
                    <a:pt x="27670" y="9378"/>
                  </a:cubicBezTo>
                  <a:lnTo>
                    <a:pt x="22018" y="11410"/>
                  </a:lnTo>
                  <a:lnTo>
                    <a:pt x="22018" y="11410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942213" y="1072514"/>
              <a:ext cx="31876" cy="30115"/>
            </a:xfrm>
            <a:custGeom>
              <a:avLst/>
              <a:gdLst/>
              <a:ahLst/>
              <a:cxnLst/>
              <a:rect l="l" t="t" r="r" b="b"/>
              <a:pathLst>
                <a:path w="31876" h="30115" extrusionOk="0">
                  <a:moveTo>
                    <a:pt x="17272" y="64"/>
                  </a:moveTo>
                  <a:cubicBezTo>
                    <a:pt x="19050" y="762"/>
                    <a:pt x="20701" y="1397"/>
                    <a:pt x="22542" y="2032"/>
                  </a:cubicBezTo>
                  <a:cubicBezTo>
                    <a:pt x="24384" y="2667"/>
                    <a:pt x="26479" y="3239"/>
                    <a:pt x="29146" y="3937"/>
                  </a:cubicBezTo>
                  <a:lnTo>
                    <a:pt x="31877" y="4636"/>
                  </a:lnTo>
                  <a:lnTo>
                    <a:pt x="31369" y="7366"/>
                  </a:lnTo>
                  <a:cubicBezTo>
                    <a:pt x="30734" y="11049"/>
                    <a:pt x="30035" y="14034"/>
                    <a:pt x="29210" y="16764"/>
                  </a:cubicBezTo>
                  <a:cubicBezTo>
                    <a:pt x="28321" y="19558"/>
                    <a:pt x="27305" y="22098"/>
                    <a:pt x="25781" y="24956"/>
                  </a:cubicBezTo>
                  <a:cubicBezTo>
                    <a:pt x="24701" y="27115"/>
                    <a:pt x="22225" y="28765"/>
                    <a:pt x="19367" y="29591"/>
                  </a:cubicBezTo>
                  <a:cubicBezTo>
                    <a:pt x="16827" y="30290"/>
                    <a:pt x="13907" y="30353"/>
                    <a:pt x="11430" y="29401"/>
                  </a:cubicBezTo>
                  <a:cubicBezTo>
                    <a:pt x="7683" y="27940"/>
                    <a:pt x="5143" y="26226"/>
                    <a:pt x="3365" y="24194"/>
                  </a:cubicBezTo>
                  <a:cubicBezTo>
                    <a:pt x="1524" y="22098"/>
                    <a:pt x="571" y="19812"/>
                    <a:pt x="0" y="17336"/>
                  </a:cubicBezTo>
                  <a:lnTo>
                    <a:pt x="5842" y="15939"/>
                  </a:lnTo>
                  <a:cubicBezTo>
                    <a:pt x="6223" y="17526"/>
                    <a:pt x="6794" y="18987"/>
                    <a:pt x="7938" y="20257"/>
                  </a:cubicBezTo>
                  <a:cubicBezTo>
                    <a:pt x="9080" y="21590"/>
                    <a:pt x="10858" y="22733"/>
                    <a:pt x="13652" y="23813"/>
                  </a:cubicBezTo>
                  <a:cubicBezTo>
                    <a:pt x="14922" y="24257"/>
                    <a:pt x="16446" y="24257"/>
                    <a:pt x="17843" y="23813"/>
                  </a:cubicBezTo>
                  <a:cubicBezTo>
                    <a:pt x="19177" y="23432"/>
                    <a:pt x="20257" y="22860"/>
                    <a:pt x="20574" y="22225"/>
                  </a:cubicBezTo>
                  <a:cubicBezTo>
                    <a:pt x="21844" y="19685"/>
                    <a:pt x="22796" y="17399"/>
                    <a:pt x="23558" y="14923"/>
                  </a:cubicBezTo>
                  <a:cubicBezTo>
                    <a:pt x="24130" y="13145"/>
                    <a:pt x="24574" y="11176"/>
                    <a:pt x="25019" y="8954"/>
                  </a:cubicBezTo>
                  <a:cubicBezTo>
                    <a:pt x="23432" y="8509"/>
                    <a:pt x="22035" y="8065"/>
                    <a:pt x="20701" y="7620"/>
                  </a:cubicBezTo>
                  <a:cubicBezTo>
                    <a:pt x="18669" y="6922"/>
                    <a:pt x="16954" y="6287"/>
                    <a:pt x="15176" y="5588"/>
                  </a:cubicBezTo>
                  <a:lnTo>
                    <a:pt x="17335" y="0"/>
                  </a:lnTo>
                  <a:lnTo>
                    <a:pt x="17335" y="0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977201" y="1079308"/>
              <a:ext cx="28959" cy="28829"/>
            </a:xfrm>
            <a:custGeom>
              <a:avLst/>
              <a:gdLst/>
              <a:ahLst/>
              <a:cxnLst/>
              <a:rect l="l" t="t" r="r" b="b"/>
              <a:pathLst>
                <a:path w="28959" h="28829" extrusionOk="0">
                  <a:moveTo>
                    <a:pt x="8001" y="14606"/>
                  </a:moveTo>
                  <a:cubicBezTo>
                    <a:pt x="10351" y="14606"/>
                    <a:pt x="12700" y="14796"/>
                    <a:pt x="15113" y="15050"/>
                  </a:cubicBezTo>
                  <a:cubicBezTo>
                    <a:pt x="17716" y="15304"/>
                    <a:pt x="20320" y="15622"/>
                    <a:pt x="22924" y="16066"/>
                  </a:cubicBezTo>
                  <a:cubicBezTo>
                    <a:pt x="22796" y="10796"/>
                    <a:pt x="21526" y="6414"/>
                    <a:pt x="16510" y="5970"/>
                  </a:cubicBezTo>
                  <a:cubicBezTo>
                    <a:pt x="16320" y="5970"/>
                    <a:pt x="16193" y="5970"/>
                    <a:pt x="16065" y="5970"/>
                  </a:cubicBezTo>
                  <a:cubicBezTo>
                    <a:pt x="13589" y="5970"/>
                    <a:pt x="11430" y="7875"/>
                    <a:pt x="9779" y="10732"/>
                  </a:cubicBezTo>
                  <a:cubicBezTo>
                    <a:pt x="9081" y="11939"/>
                    <a:pt x="8509" y="13209"/>
                    <a:pt x="8001" y="14669"/>
                  </a:cubicBezTo>
                  <a:lnTo>
                    <a:pt x="8001" y="14669"/>
                  </a:lnTo>
                  <a:close/>
                  <a:moveTo>
                    <a:pt x="14541" y="21019"/>
                  </a:moveTo>
                  <a:cubicBezTo>
                    <a:pt x="11811" y="20765"/>
                    <a:pt x="9144" y="20638"/>
                    <a:pt x="6477" y="20575"/>
                  </a:cubicBezTo>
                  <a:cubicBezTo>
                    <a:pt x="6350" y="21464"/>
                    <a:pt x="6223" y="22416"/>
                    <a:pt x="6160" y="23305"/>
                  </a:cubicBezTo>
                  <a:cubicBezTo>
                    <a:pt x="6032" y="24448"/>
                    <a:pt x="5969" y="25528"/>
                    <a:pt x="5969" y="26671"/>
                  </a:cubicBezTo>
                  <a:lnTo>
                    <a:pt x="0" y="26671"/>
                  </a:lnTo>
                  <a:cubicBezTo>
                    <a:pt x="0" y="25337"/>
                    <a:pt x="63" y="24067"/>
                    <a:pt x="190" y="22797"/>
                  </a:cubicBezTo>
                  <a:cubicBezTo>
                    <a:pt x="699" y="17336"/>
                    <a:pt x="2159" y="11875"/>
                    <a:pt x="4572" y="7748"/>
                  </a:cubicBezTo>
                  <a:cubicBezTo>
                    <a:pt x="7239" y="3049"/>
                    <a:pt x="11113" y="-63"/>
                    <a:pt x="16065" y="1"/>
                  </a:cubicBezTo>
                  <a:cubicBezTo>
                    <a:pt x="16383" y="1"/>
                    <a:pt x="16701" y="1"/>
                    <a:pt x="17018" y="1"/>
                  </a:cubicBezTo>
                  <a:cubicBezTo>
                    <a:pt x="30480" y="1207"/>
                    <a:pt x="29401" y="13971"/>
                    <a:pt x="28448" y="24956"/>
                  </a:cubicBezTo>
                  <a:cubicBezTo>
                    <a:pt x="28321" y="26417"/>
                    <a:pt x="28194" y="27814"/>
                    <a:pt x="28131" y="28830"/>
                  </a:cubicBezTo>
                  <a:lnTo>
                    <a:pt x="22162" y="28449"/>
                  </a:lnTo>
                  <a:cubicBezTo>
                    <a:pt x="22288" y="26925"/>
                    <a:pt x="22352" y="25655"/>
                    <a:pt x="22479" y="24385"/>
                  </a:cubicBezTo>
                  <a:cubicBezTo>
                    <a:pt x="22543" y="23623"/>
                    <a:pt x="22606" y="22797"/>
                    <a:pt x="22670" y="22035"/>
                  </a:cubicBezTo>
                  <a:cubicBezTo>
                    <a:pt x="19939" y="21591"/>
                    <a:pt x="17209" y="21210"/>
                    <a:pt x="14541" y="20956"/>
                  </a:cubicBezTo>
                  <a:lnTo>
                    <a:pt x="14541" y="20956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1013841" y="1078420"/>
              <a:ext cx="24828" cy="28828"/>
            </a:xfrm>
            <a:custGeom>
              <a:avLst/>
              <a:gdLst/>
              <a:ahLst/>
              <a:cxnLst/>
              <a:rect l="l" t="t" r="r" b="b"/>
              <a:pathLst>
                <a:path w="24828" h="28828" extrusionOk="0">
                  <a:moveTo>
                    <a:pt x="5969" y="3683"/>
                  </a:moveTo>
                  <a:lnTo>
                    <a:pt x="6286" y="11049"/>
                  </a:lnTo>
                  <a:lnTo>
                    <a:pt x="18860" y="0"/>
                  </a:lnTo>
                  <a:lnTo>
                    <a:pt x="22860" y="4508"/>
                  </a:lnTo>
                  <a:lnTo>
                    <a:pt x="13399" y="12763"/>
                  </a:lnTo>
                  <a:lnTo>
                    <a:pt x="24829" y="23940"/>
                  </a:lnTo>
                  <a:lnTo>
                    <a:pt x="20638" y="28194"/>
                  </a:lnTo>
                  <a:lnTo>
                    <a:pt x="8890" y="16764"/>
                  </a:lnTo>
                  <a:lnTo>
                    <a:pt x="6668" y="18669"/>
                  </a:lnTo>
                  <a:lnTo>
                    <a:pt x="7112" y="28575"/>
                  </a:lnTo>
                  <a:lnTo>
                    <a:pt x="1143" y="28829"/>
                  </a:lnTo>
                  <a:lnTo>
                    <a:pt x="0" y="4001"/>
                  </a:lnTo>
                  <a:lnTo>
                    <a:pt x="5969" y="3683"/>
                  </a:lnTo>
                  <a:lnTo>
                    <a:pt x="5969" y="3683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1045991" y="1070865"/>
              <a:ext cx="28364" cy="30160"/>
            </a:xfrm>
            <a:custGeom>
              <a:avLst/>
              <a:gdLst/>
              <a:ahLst/>
              <a:cxnLst/>
              <a:rect l="l" t="t" r="r" b="b"/>
              <a:pathLst>
                <a:path w="28364" h="30160" extrusionOk="0">
                  <a:moveTo>
                    <a:pt x="2838" y="30161"/>
                  </a:moveTo>
                  <a:cubicBezTo>
                    <a:pt x="1187" y="24128"/>
                    <a:pt x="-274" y="18350"/>
                    <a:pt x="44" y="13270"/>
                  </a:cubicBezTo>
                  <a:cubicBezTo>
                    <a:pt x="361" y="7491"/>
                    <a:pt x="2774" y="2983"/>
                    <a:pt x="9251" y="697"/>
                  </a:cubicBezTo>
                  <a:cubicBezTo>
                    <a:pt x="14712" y="-1208"/>
                    <a:pt x="18713" y="887"/>
                    <a:pt x="21951" y="5840"/>
                  </a:cubicBezTo>
                  <a:cubicBezTo>
                    <a:pt x="24555" y="9841"/>
                    <a:pt x="26523" y="15937"/>
                    <a:pt x="28365" y="23303"/>
                  </a:cubicBezTo>
                  <a:lnTo>
                    <a:pt x="22523" y="24763"/>
                  </a:lnTo>
                  <a:cubicBezTo>
                    <a:pt x="22015" y="22731"/>
                    <a:pt x="21507" y="20826"/>
                    <a:pt x="20935" y="19048"/>
                  </a:cubicBezTo>
                  <a:lnTo>
                    <a:pt x="7219" y="23112"/>
                  </a:lnTo>
                  <a:cubicBezTo>
                    <a:pt x="7664" y="24890"/>
                    <a:pt x="8108" y="26732"/>
                    <a:pt x="8616" y="28573"/>
                  </a:cubicBezTo>
                  <a:lnTo>
                    <a:pt x="2838" y="30161"/>
                  </a:lnTo>
                  <a:lnTo>
                    <a:pt x="2838" y="30161"/>
                  </a:lnTo>
                  <a:close/>
                  <a:moveTo>
                    <a:pt x="6013" y="13651"/>
                  </a:moveTo>
                  <a:cubicBezTo>
                    <a:pt x="6013" y="14730"/>
                    <a:pt x="6013" y="15937"/>
                    <a:pt x="6140" y="17207"/>
                  </a:cubicBezTo>
                  <a:lnTo>
                    <a:pt x="19030" y="13397"/>
                  </a:lnTo>
                  <a:cubicBezTo>
                    <a:pt x="18332" y="11746"/>
                    <a:pt x="17633" y="10285"/>
                    <a:pt x="16935" y="9142"/>
                  </a:cubicBezTo>
                  <a:cubicBezTo>
                    <a:pt x="15347" y="6729"/>
                    <a:pt x="13569" y="5650"/>
                    <a:pt x="11283" y="6412"/>
                  </a:cubicBezTo>
                  <a:cubicBezTo>
                    <a:pt x="7664" y="7682"/>
                    <a:pt x="6267" y="10285"/>
                    <a:pt x="6076" y="13651"/>
                  </a:cubicBezTo>
                  <a:lnTo>
                    <a:pt x="6076" y="13651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1074483" y="1055722"/>
              <a:ext cx="38100" cy="32921"/>
            </a:xfrm>
            <a:custGeom>
              <a:avLst/>
              <a:gdLst/>
              <a:ahLst/>
              <a:cxnLst/>
              <a:rect l="l" t="t" r="r" b="b"/>
              <a:pathLst>
                <a:path w="38100" h="32921" extrusionOk="0">
                  <a:moveTo>
                    <a:pt x="13779" y="32858"/>
                  </a:moveTo>
                  <a:lnTo>
                    <a:pt x="1588" y="13554"/>
                  </a:lnTo>
                  <a:lnTo>
                    <a:pt x="0" y="11077"/>
                  </a:lnTo>
                  <a:lnTo>
                    <a:pt x="2476" y="9490"/>
                  </a:lnTo>
                  <a:cubicBezTo>
                    <a:pt x="3874" y="8601"/>
                    <a:pt x="5207" y="7648"/>
                    <a:pt x="6540" y="6759"/>
                  </a:cubicBezTo>
                  <a:cubicBezTo>
                    <a:pt x="9334" y="4854"/>
                    <a:pt x="12128" y="2949"/>
                    <a:pt x="15303" y="1235"/>
                  </a:cubicBezTo>
                  <a:cubicBezTo>
                    <a:pt x="17653" y="-35"/>
                    <a:pt x="20828" y="-353"/>
                    <a:pt x="23431" y="409"/>
                  </a:cubicBezTo>
                  <a:cubicBezTo>
                    <a:pt x="24955" y="854"/>
                    <a:pt x="26289" y="1679"/>
                    <a:pt x="27305" y="2949"/>
                  </a:cubicBezTo>
                  <a:cubicBezTo>
                    <a:pt x="28321" y="4219"/>
                    <a:pt x="28956" y="5807"/>
                    <a:pt x="28892" y="7839"/>
                  </a:cubicBezTo>
                  <a:cubicBezTo>
                    <a:pt x="28892" y="9490"/>
                    <a:pt x="28321" y="11395"/>
                    <a:pt x="27178" y="13617"/>
                  </a:cubicBezTo>
                  <a:cubicBezTo>
                    <a:pt x="28003" y="13617"/>
                    <a:pt x="28765" y="13744"/>
                    <a:pt x="29591" y="13871"/>
                  </a:cubicBezTo>
                  <a:cubicBezTo>
                    <a:pt x="32639" y="14316"/>
                    <a:pt x="35433" y="15459"/>
                    <a:pt x="38100" y="17173"/>
                  </a:cubicBezTo>
                  <a:lnTo>
                    <a:pt x="34925" y="22253"/>
                  </a:lnTo>
                  <a:cubicBezTo>
                    <a:pt x="32956" y="20983"/>
                    <a:pt x="30924" y="20158"/>
                    <a:pt x="28702" y="19840"/>
                  </a:cubicBezTo>
                  <a:cubicBezTo>
                    <a:pt x="26733" y="19523"/>
                    <a:pt x="24638" y="19650"/>
                    <a:pt x="22415" y="20158"/>
                  </a:cubicBezTo>
                  <a:cubicBezTo>
                    <a:pt x="21018" y="21618"/>
                    <a:pt x="19621" y="22825"/>
                    <a:pt x="18161" y="23777"/>
                  </a:cubicBezTo>
                  <a:cubicBezTo>
                    <a:pt x="17399" y="24285"/>
                    <a:pt x="16700" y="24730"/>
                    <a:pt x="16002" y="25174"/>
                  </a:cubicBezTo>
                  <a:lnTo>
                    <a:pt x="18859" y="29746"/>
                  </a:lnTo>
                  <a:lnTo>
                    <a:pt x="13779" y="32921"/>
                  </a:lnTo>
                  <a:lnTo>
                    <a:pt x="13779" y="32921"/>
                  </a:lnTo>
                  <a:close/>
                  <a:moveTo>
                    <a:pt x="8255" y="12855"/>
                  </a:moveTo>
                  <a:lnTo>
                    <a:pt x="12763" y="20031"/>
                  </a:lnTo>
                  <a:cubicBezTo>
                    <a:pt x="13462" y="19650"/>
                    <a:pt x="14097" y="19205"/>
                    <a:pt x="14732" y="18761"/>
                  </a:cubicBezTo>
                  <a:cubicBezTo>
                    <a:pt x="16002" y="17872"/>
                    <a:pt x="17272" y="16792"/>
                    <a:pt x="18478" y="15395"/>
                  </a:cubicBezTo>
                  <a:cubicBezTo>
                    <a:pt x="21653" y="11776"/>
                    <a:pt x="22860" y="9236"/>
                    <a:pt x="22860" y="7585"/>
                  </a:cubicBezTo>
                  <a:cubicBezTo>
                    <a:pt x="22860" y="7140"/>
                    <a:pt x="22796" y="6823"/>
                    <a:pt x="22606" y="6632"/>
                  </a:cubicBezTo>
                  <a:cubicBezTo>
                    <a:pt x="22415" y="6378"/>
                    <a:pt x="22034" y="6188"/>
                    <a:pt x="21653" y="6061"/>
                  </a:cubicBezTo>
                  <a:cubicBezTo>
                    <a:pt x="20510" y="5743"/>
                    <a:pt x="19113" y="5870"/>
                    <a:pt x="18097" y="6442"/>
                  </a:cubicBezTo>
                  <a:cubicBezTo>
                    <a:pt x="15367" y="7902"/>
                    <a:pt x="12636" y="9744"/>
                    <a:pt x="9906" y="11649"/>
                  </a:cubicBezTo>
                  <a:cubicBezTo>
                    <a:pt x="9334" y="12030"/>
                    <a:pt x="8763" y="12474"/>
                    <a:pt x="8128" y="12855"/>
                  </a:cubicBezTo>
                  <a:lnTo>
                    <a:pt x="8128" y="12855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1104264" y="1033780"/>
              <a:ext cx="26416" cy="28003"/>
            </a:xfrm>
            <a:custGeom>
              <a:avLst/>
              <a:gdLst/>
              <a:ahLst/>
              <a:cxnLst/>
              <a:rect l="l" t="t" r="r" b="b"/>
              <a:pathLst>
                <a:path w="26416" h="28003" extrusionOk="0">
                  <a:moveTo>
                    <a:pt x="21526" y="28004"/>
                  </a:moveTo>
                  <a:cubicBezTo>
                    <a:pt x="19240" y="24765"/>
                    <a:pt x="16828" y="21780"/>
                    <a:pt x="14415" y="19113"/>
                  </a:cubicBezTo>
                  <a:cubicBezTo>
                    <a:pt x="12637" y="17145"/>
                    <a:pt x="10859" y="15304"/>
                    <a:pt x="9081" y="13525"/>
                  </a:cubicBezTo>
                  <a:lnTo>
                    <a:pt x="4001" y="18097"/>
                  </a:lnTo>
                  <a:lnTo>
                    <a:pt x="0" y="13652"/>
                  </a:lnTo>
                  <a:lnTo>
                    <a:pt x="15240" y="0"/>
                  </a:lnTo>
                  <a:lnTo>
                    <a:pt x="19240" y="4445"/>
                  </a:lnTo>
                  <a:lnTo>
                    <a:pt x="13589" y="9525"/>
                  </a:lnTo>
                  <a:cubicBezTo>
                    <a:pt x="15304" y="11240"/>
                    <a:pt x="17082" y="13144"/>
                    <a:pt x="18860" y="15113"/>
                  </a:cubicBezTo>
                  <a:cubicBezTo>
                    <a:pt x="21400" y="17971"/>
                    <a:pt x="23940" y="21082"/>
                    <a:pt x="26416" y="24574"/>
                  </a:cubicBezTo>
                  <a:lnTo>
                    <a:pt x="21526" y="28004"/>
                  </a:lnTo>
                  <a:lnTo>
                    <a:pt x="21526" y="28004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1130170" y="1011395"/>
              <a:ext cx="31625" cy="32671"/>
            </a:xfrm>
            <a:custGeom>
              <a:avLst/>
              <a:gdLst/>
              <a:ahLst/>
              <a:cxnLst/>
              <a:rect l="l" t="t" r="r" b="b"/>
              <a:pathLst>
                <a:path w="31625" h="32671" extrusionOk="0">
                  <a:moveTo>
                    <a:pt x="14354" y="32671"/>
                  </a:moveTo>
                  <a:cubicBezTo>
                    <a:pt x="13401" y="31782"/>
                    <a:pt x="12385" y="30957"/>
                    <a:pt x="11306" y="30068"/>
                  </a:cubicBezTo>
                  <a:cubicBezTo>
                    <a:pt x="4321" y="24289"/>
                    <a:pt x="-4633" y="16923"/>
                    <a:pt x="2797" y="5874"/>
                  </a:cubicBezTo>
                  <a:cubicBezTo>
                    <a:pt x="8448" y="-2571"/>
                    <a:pt x="15179" y="-603"/>
                    <a:pt x="21529" y="3652"/>
                  </a:cubicBezTo>
                  <a:cubicBezTo>
                    <a:pt x="23498" y="4985"/>
                    <a:pt x="25466" y="6573"/>
                    <a:pt x="27308" y="8160"/>
                  </a:cubicBezTo>
                  <a:cubicBezTo>
                    <a:pt x="28895" y="9430"/>
                    <a:pt x="30356" y="10637"/>
                    <a:pt x="31626" y="11526"/>
                  </a:cubicBezTo>
                  <a:lnTo>
                    <a:pt x="28324" y="16479"/>
                  </a:lnTo>
                  <a:cubicBezTo>
                    <a:pt x="26800" y="15463"/>
                    <a:pt x="25212" y="14129"/>
                    <a:pt x="23498" y="12732"/>
                  </a:cubicBezTo>
                  <a:lnTo>
                    <a:pt x="23307" y="12542"/>
                  </a:lnTo>
                  <a:lnTo>
                    <a:pt x="14481" y="24924"/>
                  </a:lnTo>
                  <a:lnTo>
                    <a:pt x="15052" y="25432"/>
                  </a:lnTo>
                  <a:cubicBezTo>
                    <a:pt x="16259" y="26448"/>
                    <a:pt x="17465" y="27401"/>
                    <a:pt x="18418" y="28290"/>
                  </a:cubicBezTo>
                  <a:lnTo>
                    <a:pt x="14354" y="32671"/>
                  </a:lnTo>
                  <a:lnTo>
                    <a:pt x="14354" y="32671"/>
                  </a:lnTo>
                  <a:close/>
                  <a:moveTo>
                    <a:pt x="7750" y="9176"/>
                  </a:moveTo>
                  <a:cubicBezTo>
                    <a:pt x="4765" y="13621"/>
                    <a:pt x="6797" y="17495"/>
                    <a:pt x="10036" y="20924"/>
                  </a:cubicBezTo>
                  <a:lnTo>
                    <a:pt x="18545" y="8859"/>
                  </a:lnTo>
                  <a:lnTo>
                    <a:pt x="18164" y="8605"/>
                  </a:lnTo>
                  <a:cubicBezTo>
                    <a:pt x="14481" y="6128"/>
                    <a:pt x="10671" y="4858"/>
                    <a:pt x="7750" y="9176"/>
                  </a:cubicBezTo>
                  <a:lnTo>
                    <a:pt x="7750" y="9176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593534" y="494665"/>
              <a:ext cx="830135" cy="819785"/>
            </a:xfrm>
            <a:custGeom>
              <a:avLst/>
              <a:gdLst/>
              <a:ahLst/>
              <a:cxnLst/>
              <a:rect l="l" t="t" r="r" b="b"/>
              <a:pathLst>
                <a:path w="830135" h="819785" extrusionOk="0">
                  <a:moveTo>
                    <a:pt x="499999" y="264605"/>
                  </a:moveTo>
                  <a:cubicBezTo>
                    <a:pt x="501205" y="263398"/>
                    <a:pt x="500316" y="262509"/>
                    <a:pt x="501460" y="261239"/>
                  </a:cubicBezTo>
                  <a:cubicBezTo>
                    <a:pt x="502602" y="260032"/>
                    <a:pt x="515239" y="246952"/>
                    <a:pt x="516128" y="245809"/>
                  </a:cubicBezTo>
                  <a:cubicBezTo>
                    <a:pt x="521907" y="238887"/>
                    <a:pt x="526479" y="233172"/>
                    <a:pt x="530987" y="226822"/>
                  </a:cubicBezTo>
                  <a:cubicBezTo>
                    <a:pt x="535432" y="220663"/>
                    <a:pt x="539750" y="213868"/>
                    <a:pt x="544957" y="204914"/>
                  </a:cubicBezTo>
                  <a:cubicBezTo>
                    <a:pt x="551116" y="194437"/>
                    <a:pt x="556958" y="184214"/>
                    <a:pt x="559943" y="172974"/>
                  </a:cubicBezTo>
                  <a:cubicBezTo>
                    <a:pt x="562927" y="161798"/>
                    <a:pt x="563182" y="149289"/>
                    <a:pt x="558292" y="133604"/>
                  </a:cubicBezTo>
                  <a:cubicBezTo>
                    <a:pt x="554990" y="122809"/>
                    <a:pt x="548450" y="114808"/>
                    <a:pt x="539242" y="108775"/>
                  </a:cubicBezTo>
                  <a:cubicBezTo>
                    <a:pt x="529717" y="102553"/>
                    <a:pt x="517271" y="98361"/>
                    <a:pt x="502602" y="95567"/>
                  </a:cubicBezTo>
                  <a:cubicBezTo>
                    <a:pt x="484505" y="92139"/>
                    <a:pt x="471615" y="87693"/>
                    <a:pt x="459994" y="83629"/>
                  </a:cubicBezTo>
                  <a:cubicBezTo>
                    <a:pt x="455485" y="82042"/>
                    <a:pt x="451168" y="80581"/>
                    <a:pt x="446786" y="79248"/>
                  </a:cubicBezTo>
                  <a:cubicBezTo>
                    <a:pt x="439674" y="77089"/>
                    <a:pt x="433324" y="73660"/>
                    <a:pt x="427609" y="69278"/>
                  </a:cubicBezTo>
                  <a:cubicBezTo>
                    <a:pt x="422974" y="65722"/>
                    <a:pt x="418719" y="61531"/>
                    <a:pt x="414973" y="56896"/>
                  </a:cubicBezTo>
                  <a:cubicBezTo>
                    <a:pt x="411163" y="61531"/>
                    <a:pt x="406971" y="65722"/>
                    <a:pt x="402336" y="69278"/>
                  </a:cubicBezTo>
                  <a:cubicBezTo>
                    <a:pt x="396621" y="73660"/>
                    <a:pt x="390207" y="77025"/>
                    <a:pt x="383159" y="79248"/>
                  </a:cubicBezTo>
                  <a:cubicBezTo>
                    <a:pt x="378777" y="80581"/>
                    <a:pt x="374460" y="82106"/>
                    <a:pt x="369951" y="83629"/>
                  </a:cubicBezTo>
                  <a:cubicBezTo>
                    <a:pt x="358330" y="87630"/>
                    <a:pt x="345504" y="92075"/>
                    <a:pt x="327343" y="95567"/>
                  </a:cubicBezTo>
                  <a:cubicBezTo>
                    <a:pt x="312674" y="98361"/>
                    <a:pt x="300228" y="102489"/>
                    <a:pt x="290703" y="108775"/>
                  </a:cubicBezTo>
                  <a:cubicBezTo>
                    <a:pt x="281496" y="114808"/>
                    <a:pt x="274955" y="122872"/>
                    <a:pt x="271653" y="133604"/>
                  </a:cubicBezTo>
                  <a:cubicBezTo>
                    <a:pt x="266827" y="149289"/>
                    <a:pt x="267081" y="161861"/>
                    <a:pt x="270002" y="172974"/>
                  </a:cubicBezTo>
                  <a:cubicBezTo>
                    <a:pt x="272987" y="184277"/>
                    <a:pt x="278829" y="194437"/>
                    <a:pt x="284988" y="204914"/>
                  </a:cubicBezTo>
                  <a:cubicBezTo>
                    <a:pt x="290195" y="213868"/>
                    <a:pt x="294577" y="220599"/>
                    <a:pt x="298958" y="226822"/>
                  </a:cubicBezTo>
                  <a:cubicBezTo>
                    <a:pt x="303466" y="233109"/>
                    <a:pt x="308102" y="238887"/>
                    <a:pt x="313817" y="245809"/>
                  </a:cubicBezTo>
                  <a:cubicBezTo>
                    <a:pt x="316103" y="248539"/>
                    <a:pt x="318833" y="251333"/>
                    <a:pt x="321818" y="254127"/>
                  </a:cubicBezTo>
                  <a:cubicBezTo>
                    <a:pt x="322961" y="255270"/>
                    <a:pt x="320929" y="257429"/>
                    <a:pt x="322072" y="258572"/>
                  </a:cubicBezTo>
                  <a:lnTo>
                    <a:pt x="322898" y="259334"/>
                  </a:lnTo>
                  <a:lnTo>
                    <a:pt x="320357" y="264414"/>
                  </a:lnTo>
                  <a:lnTo>
                    <a:pt x="319532" y="263652"/>
                  </a:lnTo>
                  <a:cubicBezTo>
                    <a:pt x="315214" y="259588"/>
                    <a:pt x="310896" y="255460"/>
                    <a:pt x="307340" y="251206"/>
                  </a:cubicBezTo>
                  <a:cubicBezTo>
                    <a:pt x="301435" y="244094"/>
                    <a:pt x="296672" y="238125"/>
                    <a:pt x="292100" y="231775"/>
                  </a:cubicBezTo>
                  <a:cubicBezTo>
                    <a:pt x="287465" y="225235"/>
                    <a:pt x="282956" y="218313"/>
                    <a:pt x="277685" y="209232"/>
                  </a:cubicBezTo>
                  <a:cubicBezTo>
                    <a:pt x="271272" y="198247"/>
                    <a:pt x="265113" y="187579"/>
                    <a:pt x="261874" y="175133"/>
                  </a:cubicBezTo>
                  <a:cubicBezTo>
                    <a:pt x="258572" y="162560"/>
                    <a:pt x="258254" y="148463"/>
                    <a:pt x="263588" y="131064"/>
                  </a:cubicBezTo>
                  <a:cubicBezTo>
                    <a:pt x="267526" y="118237"/>
                    <a:pt x="275273" y="108712"/>
                    <a:pt x="286131" y="101600"/>
                  </a:cubicBezTo>
                  <a:cubicBezTo>
                    <a:pt x="296672" y="94678"/>
                    <a:pt x="310071" y="90170"/>
                    <a:pt x="325882" y="87185"/>
                  </a:cubicBezTo>
                  <a:cubicBezTo>
                    <a:pt x="343471" y="83820"/>
                    <a:pt x="355981" y="79502"/>
                    <a:pt x="367284" y="75628"/>
                  </a:cubicBezTo>
                  <a:cubicBezTo>
                    <a:pt x="371919" y="74041"/>
                    <a:pt x="376365" y="72517"/>
                    <a:pt x="380810" y="71120"/>
                  </a:cubicBezTo>
                  <a:cubicBezTo>
                    <a:pt x="386842" y="69278"/>
                    <a:pt x="392366" y="66294"/>
                    <a:pt x="397319" y="62547"/>
                  </a:cubicBezTo>
                  <a:cubicBezTo>
                    <a:pt x="402780" y="58420"/>
                    <a:pt x="407543" y="53276"/>
                    <a:pt x="411671" y="47498"/>
                  </a:cubicBezTo>
                  <a:lnTo>
                    <a:pt x="415099" y="42735"/>
                  </a:lnTo>
                  <a:lnTo>
                    <a:pt x="418529" y="47498"/>
                  </a:lnTo>
                  <a:cubicBezTo>
                    <a:pt x="422656" y="53276"/>
                    <a:pt x="427482" y="58420"/>
                    <a:pt x="432880" y="62547"/>
                  </a:cubicBezTo>
                  <a:cubicBezTo>
                    <a:pt x="437832" y="66294"/>
                    <a:pt x="443357" y="69278"/>
                    <a:pt x="449390" y="71120"/>
                  </a:cubicBezTo>
                  <a:cubicBezTo>
                    <a:pt x="453898" y="72517"/>
                    <a:pt x="458280" y="74041"/>
                    <a:pt x="462915" y="75628"/>
                  </a:cubicBezTo>
                  <a:cubicBezTo>
                    <a:pt x="474218" y="79565"/>
                    <a:pt x="486727" y="83883"/>
                    <a:pt x="504317" y="87185"/>
                  </a:cubicBezTo>
                  <a:cubicBezTo>
                    <a:pt x="520065" y="90170"/>
                    <a:pt x="533527" y="94742"/>
                    <a:pt x="544068" y="101600"/>
                  </a:cubicBezTo>
                  <a:cubicBezTo>
                    <a:pt x="554927" y="108712"/>
                    <a:pt x="562610" y="118237"/>
                    <a:pt x="566611" y="131064"/>
                  </a:cubicBezTo>
                  <a:cubicBezTo>
                    <a:pt x="572008" y="148463"/>
                    <a:pt x="571691" y="162560"/>
                    <a:pt x="568325" y="175133"/>
                  </a:cubicBezTo>
                  <a:cubicBezTo>
                    <a:pt x="565023" y="187579"/>
                    <a:pt x="558927" y="198247"/>
                    <a:pt x="552513" y="209232"/>
                  </a:cubicBezTo>
                  <a:cubicBezTo>
                    <a:pt x="547243" y="218313"/>
                    <a:pt x="542735" y="225235"/>
                    <a:pt x="538099" y="231775"/>
                  </a:cubicBezTo>
                  <a:cubicBezTo>
                    <a:pt x="533527" y="238189"/>
                    <a:pt x="528765" y="244094"/>
                    <a:pt x="522859" y="251206"/>
                  </a:cubicBezTo>
                  <a:cubicBezTo>
                    <a:pt x="521716" y="252603"/>
                    <a:pt x="520510" y="253873"/>
                    <a:pt x="519366" y="255143"/>
                  </a:cubicBezTo>
                  <a:cubicBezTo>
                    <a:pt x="518858" y="255714"/>
                    <a:pt x="516191" y="258445"/>
                    <a:pt x="513271" y="261493"/>
                  </a:cubicBezTo>
                  <a:cubicBezTo>
                    <a:pt x="509333" y="265557"/>
                    <a:pt x="513588" y="255016"/>
                    <a:pt x="512826" y="255778"/>
                  </a:cubicBezTo>
                  <a:lnTo>
                    <a:pt x="500190" y="264605"/>
                  </a:lnTo>
                  <a:lnTo>
                    <a:pt x="500190" y="264605"/>
                  </a:lnTo>
                  <a:close/>
                  <a:moveTo>
                    <a:pt x="274638" y="300419"/>
                  </a:moveTo>
                  <a:cubicBezTo>
                    <a:pt x="273939" y="298895"/>
                    <a:pt x="267716" y="298641"/>
                    <a:pt x="267144" y="297498"/>
                  </a:cubicBezTo>
                  <a:cubicBezTo>
                    <a:pt x="264858" y="292291"/>
                    <a:pt x="262509" y="286956"/>
                    <a:pt x="259969" y="282702"/>
                  </a:cubicBezTo>
                  <a:cubicBezTo>
                    <a:pt x="255397" y="274955"/>
                    <a:pt x="251524" y="268669"/>
                    <a:pt x="247142" y="262319"/>
                  </a:cubicBezTo>
                  <a:cubicBezTo>
                    <a:pt x="242824" y="256032"/>
                    <a:pt x="237935" y="249682"/>
                    <a:pt x="231267" y="241745"/>
                  </a:cubicBezTo>
                  <a:cubicBezTo>
                    <a:pt x="223457" y="232410"/>
                    <a:pt x="215836" y="223456"/>
                    <a:pt x="206248" y="216853"/>
                  </a:cubicBezTo>
                  <a:cubicBezTo>
                    <a:pt x="196723" y="210312"/>
                    <a:pt x="185039" y="205803"/>
                    <a:pt x="168656" y="205105"/>
                  </a:cubicBezTo>
                  <a:cubicBezTo>
                    <a:pt x="157417" y="204597"/>
                    <a:pt x="147574" y="208026"/>
                    <a:pt x="138811" y="214693"/>
                  </a:cubicBezTo>
                  <a:cubicBezTo>
                    <a:pt x="129731" y="221552"/>
                    <a:pt x="121603" y="231839"/>
                    <a:pt x="114046" y="244729"/>
                  </a:cubicBezTo>
                  <a:cubicBezTo>
                    <a:pt x="104648" y="260667"/>
                    <a:pt x="96139" y="271272"/>
                    <a:pt x="88456" y="280797"/>
                  </a:cubicBezTo>
                  <a:cubicBezTo>
                    <a:pt x="85535" y="284480"/>
                    <a:pt x="82677" y="287973"/>
                    <a:pt x="79820" y="291782"/>
                  </a:cubicBezTo>
                  <a:cubicBezTo>
                    <a:pt x="75374" y="297688"/>
                    <a:pt x="70040" y="302578"/>
                    <a:pt x="64008" y="306451"/>
                  </a:cubicBezTo>
                  <a:cubicBezTo>
                    <a:pt x="59055" y="309626"/>
                    <a:pt x="53721" y="312230"/>
                    <a:pt x="48070" y="314198"/>
                  </a:cubicBezTo>
                  <a:cubicBezTo>
                    <a:pt x="51181" y="319342"/>
                    <a:pt x="53657" y="324739"/>
                    <a:pt x="55435" y="330264"/>
                  </a:cubicBezTo>
                  <a:cubicBezTo>
                    <a:pt x="57595" y="337122"/>
                    <a:pt x="58674" y="344234"/>
                    <a:pt x="58293" y="351663"/>
                  </a:cubicBezTo>
                  <a:cubicBezTo>
                    <a:pt x="58103" y="356362"/>
                    <a:pt x="58039" y="360870"/>
                    <a:pt x="57975" y="365633"/>
                  </a:cubicBezTo>
                  <a:cubicBezTo>
                    <a:pt x="57849" y="377889"/>
                    <a:pt x="57721" y="391541"/>
                    <a:pt x="54800" y="409765"/>
                  </a:cubicBezTo>
                  <a:cubicBezTo>
                    <a:pt x="52451" y="424561"/>
                    <a:pt x="52197" y="437642"/>
                    <a:pt x="54800" y="448755"/>
                  </a:cubicBezTo>
                  <a:cubicBezTo>
                    <a:pt x="57340" y="459423"/>
                    <a:pt x="62738" y="468312"/>
                    <a:pt x="71755" y="475107"/>
                  </a:cubicBezTo>
                  <a:cubicBezTo>
                    <a:pt x="84836" y="484950"/>
                    <a:pt x="96774" y="488950"/>
                    <a:pt x="108267" y="489903"/>
                  </a:cubicBezTo>
                  <a:cubicBezTo>
                    <a:pt x="120015" y="490919"/>
                    <a:pt x="131509" y="488823"/>
                    <a:pt x="143446" y="486600"/>
                  </a:cubicBezTo>
                  <a:cubicBezTo>
                    <a:pt x="153543" y="484695"/>
                    <a:pt x="161353" y="482917"/>
                    <a:pt x="168783" y="480822"/>
                  </a:cubicBezTo>
                  <a:cubicBezTo>
                    <a:pt x="176213" y="478726"/>
                    <a:pt x="183197" y="476314"/>
                    <a:pt x="191643" y="473202"/>
                  </a:cubicBezTo>
                  <a:cubicBezTo>
                    <a:pt x="196532" y="471424"/>
                    <a:pt x="202311" y="468694"/>
                    <a:pt x="208026" y="466026"/>
                  </a:cubicBezTo>
                  <a:cubicBezTo>
                    <a:pt x="212344" y="463995"/>
                    <a:pt x="218631" y="461391"/>
                    <a:pt x="222694" y="459740"/>
                  </a:cubicBezTo>
                  <a:lnTo>
                    <a:pt x="224409" y="463931"/>
                  </a:lnTo>
                  <a:lnTo>
                    <a:pt x="214630" y="469328"/>
                  </a:lnTo>
                  <a:cubicBezTo>
                    <a:pt x="212027" y="470408"/>
                    <a:pt x="219456" y="470281"/>
                    <a:pt x="215900" y="471805"/>
                  </a:cubicBezTo>
                  <a:cubicBezTo>
                    <a:pt x="214376" y="472440"/>
                    <a:pt x="212916" y="473139"/>
                    <a:pt x="211646" y="473710"/>
                  </a:cubicBezTo>
                  <a:cubicBezTo>
                    <a:pt x="205867" y="476377"/>
                    <a:pt x="200025" y="479108"/>
                    <a:pt x="194564" y="481139"/>
                  </a:cubicBezTo>
                  <a:cubicBezTo>
                    <a:pt x="185864" y="484314"/>
                    <a:pt x="178689" y="486791"/>
                    <a:pt x="171069" y="488950"/>
                  </a:cubicBezTo>
                  <a:cubicBezTo>
                    <a:pt x="163449" y="491109"/>
                    <a:pt x="155448" y="492950"/>
                    <a:pt x="144971" y="494919"/>
                  </a:cubicBezTo>
                  <a:cubicBezTo>
                    <a:pt x="132397" y="497269"/>
                    <a:pt x="120269" y="499428"/>
                    <a:pt x="107569" y="498348"/>
                  </a:cubicBezTo>
                  <a:cubicBezTo>
                    <a:pt x="94615" y="497269"/>
                    <a:pt x="81280" y="492760"/>
                    <a:pt x="66675" y="481838"/>
                  </a:cubicBezTo>
                  <a:cubicBezTo>
                    <a:pt x="55943" y="473773"/>
                    <a:pt x="49593" y="463296"/>
                    <a:pt x="46546" y="450659"/>
                  </a:cubicBezTo>
                  <a:cubicBezTo>
                    <a:pt x="43624" y="438404"/>
                    <a:pt x="43878" y="424244"/>
                    <a:pt x="46355" y="408432"/>
                  </a:cubicBezTo>
                  <a:cubicBezTo>
                    <a:pt x="49149" y="390779"/>
                    <a:pt x="49276" y="377508"/>
                    <a:pt x="49403" y="365570"/>
                  </a:cubicBezTo>
                  <a:cubicBezTo>
                    <a:pt x="49403" y="360617"/>
                    <a:pt x="49530" y="355854"/>
                    <a:pt x="49721" y="351282"/>
                  </a:cubicBezTo>
                  <a:cubicBezTo>
                    <a:pt x="50038" y="344932"/>
                    <a:pt x="49085" y="338773"/>
                    <a:pt x="47244" y="332803"/>
                  </a:cubicBezTo>
                  <a:cubicBezTo>
                    <a:pt x="45149" y="326263"/>
                    <a:pt x="41974" y="320040"/>
                    <a:pt x="37973" y="314198"/>
                  </a:cubicBezTo>
                  <a:lnTo>
                    <a:pt x="34607" y="309309"/>
                  </a:lnTo>
                  <a:lnTo>
                    <a:pt x="40259" y="307657"/>
                  </a:lnTo>
                  <a:cubicBezTo>
                    <a:pt x="47117" y="305689"/>
                    <a:pt x="53594" y="302959"/>
                    <a:pt x="59246" y="299212"/>
                  </a:cubicBezTo>
                  <a:cubicBezTo>
                    <a:pt x="64453" y="295846"/>
                    <a:pt x="69088" y="291656"/>
                    <a:pt x="72898" y="286575"/>
                  </a:cubicBezTo>
                  <a:cubicBezTo>
                    <a:pt x="75565" y="282956"/>
                    <a:pt x="78613" y="279273"/>
                    <a:pt x="81724" y="275336"/>
                  </a:cubicBezTo>
                  <a:cubicBezTo>
                    <a:pt x="89217" y="266002"/>
                    <a:pt x="97599" y="255651"/>
                    <a:pt x="106617" y="240284"/>
                  </a:cubicBezTo>
                  <a:cubicBezTo>
                    <a:pt x="114745" y="226441"/>
                    <a:pt x="123571" y="215328"/>
                    <a:pt x="133604" y="207772"/>
                  </a:cubicBezTo>
                  <a:cubicBezTo>
                    <a:pt x="143954" y="199961"/>
                    <a:pt x="155511" y="195897"/>
                    <a:pt x="168910" y="196532"/>
                  </a:cubicBezTo>
                  <a:cubicBezTo>
                    <a:pt x="187071" y="197358"/>
                    <a:pt x="200216" y="202374"/>
                    <a:pt x="210947" y="209804"/>
                  </a:cubicBezTo>
                  <a:cubicBezTo>
                    <a:pt x="221552" y="217106"/>
                    <a:pt x="229489" y="226441"/>
                    <a:pt x="237680" y="236220"/>
                  </a:cubicBezTo>
                  <a:cubicBezTo>
                    <a:pt x="244412" y="244285"/>
                    <a:pt x="249491" y="250825"/>
                    <a:pt x="254000" y="257429"/>
                  </a:cubicBezTo>
                  <a:cubicBezTo>
                    <a:pt x="258508" y="263906"/>
                    <a:pt x="262446" y="270383"/>
                    <a:pt x="267144" y="278384"/>
                  </a:cubicBezTo>
                  <a:cubicBezTo>
                    <a:pt x="269938" y="283146"/>
                    <a:pt x="272352" y="288671"/>
                    <a:pt x="274765" y="294132"/>
                  </a:cubicBezTo>
                  <a:cubicBezTo>
                    <a:pt x="275399" y="295529"/>
                    <a:pt x="275971" y="296926"/>
                    <a:pt x="276479" y="298006"/>
                  </a:cubicBezTo>
                  <a:lnTo>
                    <a:pt x="274510" y="300482"/>
                  </a:lnTo>
                  <a:lnTo>
                    <a:pt x="274510" y="300482"/>
                  </a:lnTo>
                  <a:close/>
                  <a:moveTo>
                    <a:pt x="298260" y="281051"/>
                  </a:moveTo>
                  <a:lnTo>
                    <a:pt x="298196" y="281051"/>
                  </a:lnTo>
                  <a:lnTo>
                    <a:pt x="291846" y="277939"/>
                  </a:lnTo>
                  <a:lnTo>
                    <a:pt x="266255" y="242125"/>
                  </a:lnTo>
                  <a:cubicBezTo>
                    <a:pt x="255524" y="227330"/>
                    <a:pt x="244793" y="212535"/>
                    <a:pt x="234124" y="197231"/>
                  </a:cubicBezTo>
                  <a:lnTo>
                    <a:pt x="233108" y="195834"/>
                  </a:lnTo>
                  <a:lnTo>
                    <a:pt x="232982" y="195643"/>
                  </a:lnTo>
                  <a:cubicBezTo>
                    <a:pt x="225235" y="186817"/>
                    <a:pt x="214567" y="180340"/>
                    <a:pt x="202628" y="176022"/>
                  </a:cubicBezTo>
                  <a:cubicBezTo>
                    <a:pt x="189293" y="171196"/>
                    <a:pt x="174371" y="169164"/>
                    <a:pt x="160084" y="169799"/>
                  </a:cubicBezTo>
                  <a:cubicBezTo>
                    <a:pt x="145796" y="170434"/>
                    <a:pt x="132397" y="175324"/>
                    <a:pt x="120650" y="182689"/>
                  </a:cubicBezTo>
                  <a:cubicBezTo>
                    <a:pt x="106871" y="191262"/>
                    <a:pt x="95377" y="203073"/>
                    <a:pt x="87376" y="215265"/>
                  </a:cubicBezTo>
                  <a:cubicBezTo>
                    <a:pt x="80200" y="226124"/>
                    <a:pt x="75057" y="234886"/>
                    <a:pt x="70485" y="242760"/>
                  </a:cubicBezTo>
                  <a:cubicBezTo>
                    <a:pt x="64199" y="253492"/>
                    <a:pt x="58928" y="262573"/>
                    <a:pt x="49847" y="274320"/>
                  </a:cubicBezTo>
                  <a:cubicBezTo>
                    <a:pt x="43497" y="282639"/>
                    <a:pt x="40196" y="289687"/>
                    <a:pt x="32766" y="294196"/>
                  </a:cubicBezTo>
                  <a:cubicBezTo>
                    <a:pt x="27178" y="297624"/>
                    <a:pt x="21272" y="300101"/>
                    <a:pt x="14986" y="301816"/>
                  </a:cubicBezTo>
                  <a:cubicBezTo>
                    <a:pt x="18732" y="307149"/>
                    <a:pt x="21717" y="312801"/>
                    <a:pt x="23876" y="319024"/>
                  </a:cubicBezTo>
                  <a:cubicBezTo>
                    <a:pt x="26733" y="327279"/>
                    <a:pt x="24511" y="335470"/>
                    <a:pt x="24193" y="345948"/>
                  </a:cubicBezTo>
                  <a:cubicBezTo>
                    <a:pt x="23685" y="360744"/>
                    <a:pt x="22035" y="371094"/>
                    <a:pt x="20066" y="383413"/>
                  </a:cubicBezTo>
                  <a:cubicBezTo>
                    <a:pt x="18669" y="392239"/>
                    <a:pt x="17082" y="402082"/>
                    <a:pt x="15621" y="415417"/>
                  </a:cubicBezTo>
                  <a:cubicBezTo>
                    <a:pt x="14097" y="429895"/>
                    <a:pt x="15431" y="446342"/>
                    <a:pt x="20574" y="461709"/>
                  </a:cubicBezTo>
                  <a:cubicBezTo>
                    <a:pt x="25019" y="474789"/>
                    <a:pt x="32194" y="487109"/>
                    <a:pt x="42863" y="496697"/>
                  </a:cubicBezTo>
                  <a:cubicBezTo>
                    <a:pt x="53657" y="506412"/>
                    <a:pt x="66548" y="514667"/>
                    <a:pt x="79946" y="519684"/>
                  </a:cubicBezTo>
                  <a:lnTo>
                    <a:pt x="79946" y="519684"/>
                  </a:lnTo>
                  <a:cubicBezTo>
                    <a:pt x="91694" y="524002"/>
                    <a:pt x="103822" y="525907"/>
                    <a:pt x="115253" y="524002"/>
                  </a:cubicBezTo>
                  <a:cubicBezTo>
                    <a:pt x="117094" y="523494"/>
                    <a:pt x="118935" y="522923"/>
                    <a:pt x="120777" y="522414"/>
                  </a:cubicBezTo>
                  <a:cubicBezTo>
                    <a:pt x="138747" y="515937"/>
                    <a:pt x="156210" y="511175"/>
                    <a:pt x="173672" y="506412"/>
                  </a:cubicBezTo>
                  <a:cubicBezTo>
                    <a:pt x="189611" y="501459"/>
                    <a:pt x="205549" y="496570"/>
                    <a:pt x="220980" y="492062"/>
                  </a:cubicBezTo>
                  <a:cubicBezTo>
                    <a:pt x="223838" y="491236"/>
                    <a:pt x="225298" y="494030"/>
                    <a:pt x="228155" y="493205"/>
                  </a:cubicBezTo>
                  <a:lnTo>
                    <a:pt x="230632" y="493712"/>
                  </a:lnTo>
                  <a:lnTo>
                    <a:pt x="231330" y="497395"/>
                  </a:lnTo>
                  <a:cubicBezTo>
                    <a:pt x="229235" y="498158"/>
                    <a:pt x="227902" y="499237"/>
                    <a:pt x="225806" y="499936"/>
                  </a:cubicBezTo>
                  <a:cubicBezTo>
                    <a:pt x="209423" y="505523"/>
                    <a:pt x="193421" y="509905"/>
                    <a:pt x="177419" y="514223"/>
                  </a:cubicBezTo>
                  <a:lnTo>
                    <a:pt x="175450" y="514731"/>
                  </a:lnTo>
                  <a:lnTo>
                    <a:pt x="174689" y="514985"/>
                  </a:lnTo>
                  <a:cubicBezTo>
                    <a:pt x="157417" y="520319"/>
                    <a:pt x="140145" y="525653"/>
                    <a:pt x="123507" y="530479"/>
                  </a:cubicBezTo>
                  <a:cubicBezTo>
                    <a:pt x="113665" y="535432"/>
                    <a:pt x="105092" y="544830"/>
                    <a:pt x="98107" y="556070"/>
                  </a:cubicBezTo>
                  <a:cubicBezTo>
                    <a:pt x="89408" y="570040"/>
                    <a:pt x="83185" y="586804"/>
                    <a:pt x="79946" y="601536"/>
                  </a:cubicBezTo>
                  <a:cubicBezTo>
                    <a:pt x="76899" y="615569"/>
                    <a:pt x="78232" y="629730"/>
                    <a:pt x="82296" y="642937"/>
                  </a:cubicBezTo>
                  <a:cubicBezTo>
                    <a:pt x="87058" y="658431"/>
                    <a:pt x="95567" y="672592"/>
                    <a:pt x="105283" y="683451"/>
                  </a:cubicBezTo>
                  <a:cubicBezTo>
                    <a:pt x="114110" y="693293"/>
                    <a:pt x="121158" y="700469"/>
                    <a:pt x="127571" y="706819"/>
                  </a:cubicBezTo>
                  <a:cubicBezTo>
                    <a:pt x="136398" y="715645"/>
                    <a:pt x="143764" y="723138"/>
                    <a:pt x="152781" y="734822"/>
                  </a:cubicBezTo>
                  <a:cubicBezTo>
                    <a:pt x="159131" y="743140"/>
                    <a:pt x="163385" y="751332"/>
                    <a:pt x="165862" y="759714"/>
                  </a:cubicBezTo>
                  <a:cubicBezTo>
                    <a:pt x="167703" y="766001"/>
                    <a:pt x="168592" y="772287"/>
                    <a:pt x="168656" y="778828"/>
                  </a:cubicBezTo>
                  <a:cubicBezTo>
                    <a:pt x="174816" y="776542"/>
                    <a:pt x="181039" y="775145"/>
                    <a:pt x="187516" y="774637"/>
                  </a:cubicBezTo>
                  <a:cubicBezTo>
                    <a:pt x="196215" y="774001"/>
                    <a:pt x="205359" y="775018"/>
                    <a:pt x="215392" y="778002"/>
                  </a:cubicBezTo>
                  <a:cubicBezTo>
                    <a:pt x="229489" y="782256"/>
                    <a:pt x="239141" y="786511"/>
                    <a:pt x="250571" y="791591"/>
                  </a:cubicBezTo>
                  <a:cubicBezTo>
                    <a:pt x="258699" y="795211"/>
                    <a:pt x="267716" y="799211"/>
                    <a:pt x="280352" y="804037"/>
                  </a:cubicBezTo>
                  <a:cubicBezTo>
                    <a:pt x="293941" y="809244"/>
                    <a:pt x="310198" y="812165"/>
                    <a:pt x="326390" y="811086"/>
                  </a:cubicBezTo>
                  <a:cubicBezTo>
                    <a:pt x="340169" y="810197"/>
                    <a:pt x="353949" y="806323"/>
                    <a:pt x="365887" y="798512"/>
                  </a:cubicBezTo>
                  <a:cubicBezTo>
                    <a:pt x="378016" y="790639"/>
                    <a:pt x="389255" y="780225"/>
                    <a:pt x="397574" y="768540"/>
                  </a:cubicBezTo>
                  <a:cubicBezTo>
                    <a:pt x="404813" y="758254"/>
                    <a:pt x="409702" y="747014"/>
                    <a:pt x="410845" y="735520"/>
                  </a:cubicBezTo>
                  <a:cubicBezTo>
                    <a:pt x="410527" y="716217"/>
                    <a:pt x="410655" y="697801"/>
                    <a:pt x="410845" y="679387"/>
                  </a:cubicBezTo>
                  <a:cubicBezTo>
                    <a:pt x="410718" y="665417"/>
                    <a:pt x="410591" y="651383"/>
                    <a:pt x="410655" y="637032"/>
                  </a:cubicBezTo>
                  <a:cubicBezTo>
                    <a:pt x="410655" y="632460"/>
                    <a:pt x="414274" y="631762"/>
                    <a:pt x="414338" y="627062"/>
                  </a:cubicBezTo>
                  <a:lnTo>
                    <a:pt x="416179" y="629158"/>
                  </a:lnTo>
                  <a:cubicBezTo>
                    <a:pt x="416306" y="634492"/>
                    <a:pt x="419481" y="633476"/>
                    <a:pt x="419481" y="638620"/>
                  </a:cubicBezTo>
                  <a:cubicBezTo>
                    <a:pt x="419544" y="652399"/>
                    <a:pt x="419481" y="665861"/>
                    <a:pt x="419291" y="679387"/>
                  </a:cubicBezTo>
                  <a:lnTo>
                    <a:pt x="419291" y="679387"/>
                  </a:lnTo>
                  <a:cubicBezTo>
                    <a:pt x="419481" y="697865"/>
                    <a:pt x="419608" y="716280"/>
                    <a:pt x="419291" y="735584"/>
                  </a:cubicBezTo>
                  <a:cubicBezTo>
                    <a:pt x="420370" y="747078"/>
                    <a:pt x="425323" y="758381"/>
                    <a:pt x="432562" y="768604"/>
                  </a:cubicBezTo>
                  <a:cubicBezTo>
                    <a:pt x="440817" y="780351"/>
                    <a:pt x="452120" y="790702"/>
                    <a:pt x="464249" y="798576"/>
                  </a:cubicBezTo>
                  <a:cubicBezTo>
                    <a:pt x="476250" y="806387"/>
                    <a:pt x="489966" y="810197"/>
                    <a:pt x="503746" y="811149"/>
                  </a:cubicBezTo>
                  <a:cubicBezTo>
                    <a:pt x="519938" y="812229"/>
                    <a:pt x="536130" y="809308"/>
                    <a:pt x="549783" y="804101"/>
                  </a:cubicBezTo>
                  <a:cubicBezTo>
                    <a:pt x="562356" y="799275"/>
                    <a:pt x="571437" y="795274"/>
                    <a:pt x="579565" y="791655"/>
                  </a:cubicBezTo>
                  <a:cubicBezTo>
                    <a:pt x="590994" y="786575"/>
                    <a:pt x="600647" y="782256"/>
                    <a:pt x="614744" y="778065"/>
                  </a:cubicBezTo>
                  <a:cubicBezTo>
                    <a:pt x="624777" y="775081"/>
                    <a:pt x="633921" y="774065"/>
                    <a:pt x="642620" y="774700"/>
                  </a:cubicBezTo>
                  <a:cubicBezTo>
                    <a:pt x="649161" y="775208"/>
                    <a:pt x="655383" y="776669"/>
                    <a:pt x="661543" y="778891"/>
                  </a:cubicBezTo>
                  <a:cubicBezTo>
                    <a:pt x="661607" y="772351"/>
                    <a:pt x="662496" y="766001"/>
                    <a:pt x="664337" y="759778"/>
                  </a:cubicBezTo>
                  <a:cubicBezTo>
                    <a:pt x="666813" y="751395"/>
                    <a:pt x="671005" y="743204"/>
                    <a:pt x="677418" y="734886"/>
                  </a:cubicBezTo>
                  <a:cubicBezTo>
                    <a:pt x="686435" y="723201"/>
                    <a:pt x="693865" y="715709"/>
                    <a:pt x="702627" y="706882"/>
                  </a:cubicBezTo>
                  <a:cubicBezTo>
                    <a:pt x="708977" y="700469"/>
                    <a:pt x="716090" y="693356"/>
                    <a:pt x="724916" y="683514"/>
                  </a:cubicBezTo>
                  <a:cubicBezTo>
                    <a:pt x="734632" y="672656"/>
                    <a:pt x="743141" y="658495"/>
                    <a:pt x="747903" y="643001"/>
                  </a:cubicBezTo>
                  <a:cubicBezTo>
                    <a:pt x="751967" y="629793"/>
                    <a:pt x="753237" y="615569"/>
                    <a:pt x="750252" y="601599"/>
                  </a:cubicBezTo>
                  <a:cubicBezTo>
                    <a:pt x="747077" y="586867"/>
                    <a:pt x="740855" y="570167"/>
                    <a:pt x="732091" y="556133"/>
                  </a:cubicBezTo>
                  <a:cubicBezTo>
                    <a:pt x="725043" y="544894"/>
                    <a:pt x="716471" y="535432"/>
                    <a:pt x="706691" y="530543"/>
                  </a:cubicBezTo>
                  <a:cubicBezTo>
                    <a:pt x="690308" y="525780"/>
                    <a:pt x="674180" y="520764"/>
                    <a:pt x="658051" y="515811"/>
                  </a:cubicBezTo>
                  <a:lnTo>
                    <a:pt x="657162" y="515556"/>
                  </a:lnTo>
                  <a:lnTo>
                    <a:pt x="655320" y="515048"/>
                  </a:lnTo>
                  <a:cubicBezTo>
                    <a:pt x="638493" y="510476"/>
                    <a:pt x="616839" y="504253"/>
                    <a:pt x="598297" y="497586"/>
                  </a:cubicBezTo>
                  <a:lnTo>
                    <a:pt x="599567" y="495109"/>
                  </a:lnTo>
                  <a:cubicBezTo>
                    <a:pt x="605917" y="496125"/>
                    <a:pt x="609537" y="491998"/>
                    <a:pt x="610552" y="492315"/>
                  </a:cubicBezTo>
                  <a:cubicBezTo>
                    <a:pt x="626555" y="497078"/>
                    <a:pt x="644525" y="502730"/>
                    <a:pt x="659194" y="507301"/>
                  </a:cubicBezTo>
                  <a:cubicBezTo>
                    <a:pt x="675386" y="511683"/>
                    <a:pt x="691579" y="516128"/>
                    <a:pt x="709358" y="522542"/>
                  </a:cubicBezTo>
                  <a:cubicBezTo>
                    <a:pt x="711200" y="523050"/>
                    <a:pt x="713041" y="523621"/>
                    <a:pt x="714883" y="524129"/>
                  </a:cubicBezTo>
                  <a:cubicBezTo>
                    <a:pt x="726313" y="526034"/>
                    <a:pt x="738441" y="524129"/>
                    <a:pt x="750189" y="519811"/>
                  </a:cubicBezTo>
                  <a:lnTo>
                    <a:pt x="750189" y="519811"/>
                  </a:lnTo>
                  <a:cubicBezTo>
                    <a:pt x="763651" y="514858"/>
                    <a:pt x="776541" y="506603"/>
                    <a:pt x="787273" y="496887"/>
                  </a:cubicBezTo>
                  <a:cubicBezTo>
                    <a:pt x="797877" y="487299"/>
                    <a:pt x="805116" y="474980"/>
                    <a:pt x="809562" y="461899"/>
                  </a:cubicBezTo>
                  <a:cubicBezTo>
                    <a:pt x="814769" y="446532"/>
                    <a:pt x="816102" y="430086"/>
                    <a:pt x="814515" y="415608"/>
                  </a:cubicBezTo>
                  <a:cubicBezTo>
                    <a:pt x="813118" y="402273"/>
                    <a:pt x="811530" y="392430"/>
                    <a:pt x="810069" y="383603"/>
                  </a:cubicBezTo>
                  <a:cubicBezTo>
                    <a:pt x="808101" y="371284"/>
                    <a:pt x="806387" y="360870"/>
                    <a:pt x="805942" y="346139"/>
                  </a:cubicBezTo>
                  <a:cubicBezTo>
                    <a:pt x="805625" y="335661"/>
                    <a:pt x="803148" y="327850"/>
                    <a:pt x="806069" y="319595"/>
                  </a:cubicBezTo>
                  <a:cubicBezTo>
                    <a:pt x="808228" y="313436"/>
                    <a:pt x="811213" y="307785"/>
                    <a:pt x="814959" y="302387"/>
                  </a:cubicBezTo>
                  <a:cubicBezTo>
                    <a:pt x="808673" y="300673"/>
                    <a:pt x="802767" y="298196"/>
                    <a:pt x="797179" y="294767"/>
                  </a:cubicBezTo>
                  <a:cubicBezTo>
                    <a:pt x="789750" y="290195"/>
                    <a:pt x="786702" y="282766"/>
                    <a:pt x="780288" y="274510"/>
                  </a:cubicBezTo>
                  <a:cubicBezTo>
                    <a:pt x="771208" y="262699"/>
                    <a:pt x="765937" y="253682"/>
                    <a:pt x="759651" y="242951"/>
                  </a:cubicBezTo>
                  <a:cubicBezTo>
                    <a:pt x="755079" y="235077"/>
                    <a:pt x="749935" y="226314"/>
                    <a:pt x="742760" y="215456"/>
                  </a:cubicBezTo>
                  <a:cubicBezTo>
                    <a:pt x="734758" y="203327"/>
                    <a:pt x="723265" y="191453"/>
                    <a:pt x="709486" y="182880"/>
                  </a:cubicBezTo>
                  <a:cubicBezTo>
                    <a:pt x="697738" y="175578"/>
                    <a:pt x="684340" y="170624"/>
                    <a:pt x="670052" y="169989"/>
                  </a:cubicBezTo>
                  <a:cubicBezTo>
                    <a:pt x="655574" y="169354"/>
                    <a:pt x="640334" y="171196"/>
                    <a:pt x="626808" y="175831"/>
                  </a:cubicBezTo>
                  <a:cubicBezTo>
                    <a:pt x="615950" y="179578"/>
                    <a:pt x="606171" y="185166"/>
                    <a:pt x="598741" y="192786"/>
                  </a:cubicBezTo>
                  <a:cubicBezTo>
                    <a:pt x="598297" y="193739"/>
                    <a:pt x="597789" y="194628"/>
                    <a:pt x="597281" y="195517"/>
                  </a:cubicBezTo>
                  <a:lnTo>
                    <a:pt x="597027" y="195897"/>
                  </a:lnTo>
                  <a:lnTo>
                    <a:pt x="538861" y="277178"/>
                  </a:lnTo>
                  <a:lnTo>
                    <a:pt x="532130" y="283083"/>
                  </a:lnTo>
                  <a:lnTo>
                    <a:pt x="525971" y="287909"/>
                  </a:lnTo>
                  <a:lnTo>
                    <a:pt x="527431" y="283337"/>
                  </a:lnTo>
                  <a:lnTo>
                    <a:pt x="527431" y="283337"/>
                  </a:lnTo>
                  <a:lnTo>
                    <a:pt x="527431" y="283210"/>
                  </a:lnTo>
                  <a:cubicBezTo>
                    <a:pt x="529971" y="279591"/>
                    <a:pt x="527558" y="278194"/>
                    <a:pt x="530098" y="274574"/>
                  </a:cubicBezTo>
                  <a:cubicBezTo>
                    <a:pt x="538734" y="262192"/>
                    <a:pt x="547497" y="249936"/>
                    <a:pt x="556260" y="237617"/>
                  </a:cubicBezTo>
                  <a:cubicBezTo>
                    <a:pt x="567627" y="221615"/>
                    <a:pt x="578993" y="205613"/>
                    <a:pt x="589979" y="189802"/>
                  </a:cubicBezTo>
                  <a:lnTo>
                    <a:pt x="590233" y="189421"/>
                  </a:lnTo>
                  <a:cubicBezTo>
                    <a:pt x="590677" y="188913"/>
                    <a:pt x="591185" y="188341"/>
                    <a:pt x="591630" y="187833"/>
                  </a:cubicBezTo>
                  <a:cubicBezTo>
                    <a:pt x="596075" y="178435"/>
                    <a:pt x="597916" y="167577"/>
                    <a:pt x="597789" y="156400"/>
                  </a:cubicBezTo>
                  <a:cubicBezTo>
                    <a:pt x="597599" y="142049"/>
                    <a:pt x="594233" y="127127"/>
                    <a:pt x="588708" y="113728"/>
                  </a:cubicBezTo>
                  <a:cubicBezTo>
                    <a:pt x="583248" y="100457"/>
                    <a:pt x="574167" y="89535"/>
                    <a:pt x="563308" y="80963"/>
                  </a:cubicBezTo>
                  <a:cubicBezTo>
                    <a:pt x="550608" y="70929"/>
                    <a:pt x="535559" y="64071"/>
                    <a:pt x="521399" y="60642"/>
                  </a:cubicBezTo>
                  <a:cubicBezTo>
                    <a:pt x="508444" y="57467"/>
                    <a:pt x="498602" y="55626"/>
                    <a:pt x="489839" y="54039"/>
                  </a:cubicBezTo>
                  <a:cubicBezTo>
                    <a:pt x="477583" y="51753"/>
                    <a:pt x="467233" y="49784"/>
                    <a:pt x="453136" y="45275"/>
                  </a:cubicBezTo>
                  <a:cubicBezTo>
                    <a:pt x="443166" y="42037"/>
                    <a:pt x="435102" y="36004"/>
                    <a:pt x="428307" y="30480"/>
                  </a:cubicBezTo>
                  <a:cubicBezTo>
                    <a:pt x="423227" y="26353"/>
                    <a:pt x="418910" y="21653"/>
                    <a:pt x="415099" y="16256"/>
                  </a:cubicBezTo>
                  <a:cubicBezTo>
                    <a:pt x="411290" y="21590"/>
                    <a:pt x="406971" y="26353"/>
                    <a:pt x="401891" y="30480"/>
                  </a:cubicBezTo>
                  <a:cubicBezTo>
                    <a:pt x="395097" y="35941"/>
                    <a:pt x="386969" y="42037"/>
                    <a:pt x="376999" y="45275"/>
                  </a:cubicBezTo>
                  <a:cubicBezTo>
                    <a:pt x="362966" y="49784"/>
                    <a:pt x="352616" y="51753"/>
                    <a:pt x="340296" y="54039"/>
                  </a:cubicBezTo>
                  <a:cubicBezTo>
                    <a:pt x="331470" y="55689"/>
                    <a:pt x="321627" y="57531"/>
                    <a:pt x="308737" y="60642"/>
                  </a:cubicBezTo>
                  <a:cubicBezTo>
                    <a:pt x="294577" y="64071"/>
                    <a:pt x="279527" y="70866"/>
                    <a:pt x="266827" y="80963"/>
                  </a:cubicBezTo>
                  <a:cubicBezTo>
                    <a:pt x="255968" y="89535"/>
                    <a:pt x="246824" y="100521"/>
                    <a:pt x="241427" y="113728"/>
                  </a:cubicBezTo>
                  <a:cubicBezTo>
                    <a:pt x="235902" y="127127"/>
                    <a:pt x="232537" y="142049"/>
                    <a:pt x="232346" y="156400"/>
                  </a:cubicBezTo>
                  <a:cubicBezTo>
                    <a:pt x="232219" y="168910"/>
                    <a:pt x="234569" y="180911"/>
                    <a:pt x="240157" y="191008"/>
                  </a:cubicBezTo>
                  <a:lnTo>
                    <a:pt x="240982" y="192151"/>
                  </a:lnTo>
                  <a:lnTo>
                    <a:pt x="272224" y="235839"/>
                  </a:lnTo>
                  <a:lnTo>
                    <a:pt x="273812" y="237998"/>
                  </a:lnTo>
                  <a:cubicBezTo>
                    <a:pt x="282130" y="249492"/>
                    <a:pt x="290449" y="260921"/>
                    <a:pt x="298894" y="272860"/>
                  </a:cubicBezTo>
                  <a:cubicBezTo>
                    <a:pt x="298894" y="272860"/>
                    <a:pt x="300990" y="281813"/>
                    <a:pt x="301625" y="283528"/>
                  </a:cubicBezTo>
                  <a:lnTo>
                    <a:pt x="298260" y="280988"/>
                  </a:lnTo>
                  <a:lnTo>
                    <a:pt x="298260" y="280988"/>
                  </a:lnTo>
                  <a:close/>
                  <a:moveTo>
                    <a:pt x="105474" y="533273"/>
                  </a:moveTo>
                  <a:cubicBezTo>
                    <a:pt x="96012" y="533209"/>
                    <a:pt x="86360" y="531178"/>
                    <a:pt x="77089" y="527685"/>
                  </a:cubicBezTo>
                  <a:lnTo>
                    <a:pt x="77089" y="527685"/>
                  </a:lnTo>
                  <a:cubicBezTo>
                    <a:pt x="62611" y="522287"/>
                    <a:pt x="48768" y="513461"/>
                    <a:pt x="37274" y="503047"/>
                  </a:cubicBezTo>
                  <a:cubicBezTo>
                    <a:pt x="25464" y="492442"/>
                    <a:pt x="17526" y="478853"/>
                    <a:pt x="12636" y="464439"/>
                  </a:cubicBezTo>
                  <a:cubicBezTo>
                    <a:pt x="7049" y="447865"/>
                    <a:pt x="5588" y="430149"/>
                    <a:pt x="7239" y="414528"/>
                  </a:cubicBezTo>
                  <a:cubicBezTo>
                    <a:pt x="8636" y="401130"/>
                    <a:pt x="10287" y="391097"/>
                    <a:pt x="11747" y="382080"/>
                  </a:cubicBezTo>
                  <a:cubicBezTo>
                    <a:pt x="13716" y="370014"/>
                    <a:pt x="15303" y="359855"/>
                    <a:pt x="15811" y="345631"/>
                  </a:cubicBezTo>
                  <a:cubicBezTo>
                    <a:pt x="16129" y="336233"/>
                    <a:pt x="18478" y="329057"/>
                    <a:pt x="16002" y="321755"/>
                  </a:cubicBezTo>
                  <a:cubicBezTo>
                    <a:pt x="13462" y="314516"/>
                    <a:pt x="9589" y="307975"/>
                    <a:pt x="4508" y="301816"/>
                  </a:cubicBezTo>
                  <a:lnTo>
                    <a:pt x="0" y="296291"/>
                  </a:lnTo>
                  <a:lnTo>
                    <a:pt x="6985" y="294957"/>
                  </a:lnTo>
                  <a:cubicBezTo>
                    <a:pt x="14859" y="293434"/>
                    <a:pt x="21971" y="290894"/>
                    <a:pt x="28511" y="286893"/>
                  </a:cubicBezTo>
                  <a:cubicBezTo>
                    <a:pt x="35115" y="282892"/>
                    <a:pt x="37592" y="276479"/>
                    <a:pt x="43307" y="269049"/>
                  </a:cubicBezTo>
                  <a:cubicBezTo>
                    <a:pt x="51943" y="257810"/>
                    <a:pt x="57150" y="248920"/>
                    <a:pt x="63310" y="238379"/>
                  </a:cubicBezTo>
                  <a:cubicBezTo>
                    <a:pt x="67818" y="230632"/>
                    <a:pt x="72835" y="222060"/>
                    <a:pt x="80454" y="210503"/>
                  </a:cubicBezTo>
                  <a:cubicBezTo>
                    <a:pt x="89090" y="197358"/>
                    <a:pt x="101473" y="184595"/>
                    <a:pt x="116332" y="175387"/>
                  </a:cubicBezTo>
                  <a:cubicBezTo>
                    <a:pt x="129222" y="167386"/>
                    <a:pt x="144018" y="161989"/>
                    <a:pt x="159893" y="161227"/>
                  </a:cubicBezTo>
                  <a:cubicBezTo>
                    <a:pt x="175196" y="160528"/>
                    <a:pt x="191262" y="162750"/>
                    <a:pt x="205677" y="167894"/>
                  </a:cubicBezTo>
                  <a:cubicBezTo>
                    <a:pt x="213106" y="170561"/>
                    <a:pt x="220154" y="174053"/>
                    <a:pt x="226441" y="178371"/>
                  </a:cubicBezTo>
                  <a:cubicBezTo>
                    <a:pt x="224727" y="171260"/>
                    <a:pt x="223965" y="163767"/>
                    <a:pt x="224028" y="156146"/>
                  </a:cubicBezTo>
                  <a:cubicBezTo>
                    <a:pt x="224218" y="140653"/>
                    <a:pt x="227838" y="124650"/>
                    <a:pt x="233743" y="110299"/>
                  </a:cubicBezTo>
                  <a:cubicBezTo>
                    <a:pt x="239776" y="95631"/>
                    <a:pt x="249873" y="83503"/>
                    <a:pt x="261747" y="74104"/>
                  </a:cubicBezTo>
                  <a:cubicBezTo>
                    <a:pt x="275463" y="63246"/>
                    <a:pt x="291655" y="55880"/>
                    <a:pt x="306896" y="52197"/>
                  </a:cubicBezTo>
                  <a:cubicBezTo>
                    <a:pt x="320040" y="49022"/>
                    <a:pt x="330010" y="47117"/>
                    <a:pt x="338963" y="45466"/>
                  </a:cubicBezTo>
                  <a:cubicBezTo>
                    <a:pt x="350901" y="43243"/>
                    <a:pt x="360998" y="41339"/>
                    <a:pt x="374587" y="36957"/>
                  </a:cubicBezTo>
                  <a:cubicBezTo>
                    <a:pt x="383477" y="34099"/>
                    <a:pt x="390716" y="28448"/>
                    <a:pt x="396748" y="23622"/>
                  </a:cubicBezTo>
                  <a:cubicBezTo>
                    <a:pt x="402717" y="18796"/>
                    <a:pt x="407543" y="12954"/>
                    <a:pt x="411607" y="6096"/>
                  </a:cubicBezTo>
                  <a:lnTo>
                    <a:pt x="415227" y="0"/>
                  </a:lnTo>
                  <a:lnTo>
                    <a:pt x="418846" y="6096"/>
                  </a:lnTo>
                  <a:cubicBezTo>
                    <a:pt x="422910" y="12954"/>
                    <a:pt x="427736" y="18796"/>
                    <a:pt x="433705" y="23622"/>
                  </a:cubicBezTo>
                  <a:cubicBezTo>
                    <a:pt x="439674" y="28448"/>
                    <a:pt x="446913" y="34036"/>
                    <a:pt x="455803" y="36957"/>
                  </a:cubicBezTo>
                  <a:cubicBezTo>
                    <a:pt x="469329" y="41339"/>
                    <a:pt x="479488" y="43243"/>
                    <a:pt x="491427" y="45466"/>
                  </a:cubicBezTo>
                  <a:cubicBezTo>
                    <a:pt x="500380" y="47117"/>
                    <a:pt x="510286" y="49022"/>
                    <a:pt x="523494" y="52197"/>
                  </a:cubicBezTo>
                  <a:cubicBezTo>
                    <a:pt x="538734" y="55880"/>
                    <a:pt x="554927" y="63246"/>
                    <a:pt x="568643" y="74104"/>
                  </a:cubicBezTo>
                  <a:cubicBezTo>
                    <a:pt x="580580" y="83566"/>
                    <a:pt x="590613" y="95631"/>
                    <a:pt x="596646" y="110299"/>
                  </a:cubicBezTo>
                  <a:cubicBezTo>
                    <a:pt x="602552" y="124650"/>
                    <a:pt x="606171" y="140653"/>
                    <a:pt x="606362" y="156146"/>
                  </a:cubicBezTo>
                  <a:cubicBezTo>
                    <a:pt x="606425" y="163322"/>
                    <a:pt x="605790" y="170434"/>
                    <a:pt x="604202" y="177165"/>
                  </a:cubicBezTo>
                  <a:cubicBezTo>
                    <a:pt x="610235" y="173164"/>
                    <a:pt x="616966" y="169989"/>
                    <a:pt x="624078" y="167513"/>
                  </a:cubicBezTo>
                  <a:cubicBezTo>
                    <a:pt x="638683" y="162433"/>
                    <a:pt x="655002" y="160464"/>
                    <a:pt x="670433" y="161163"/>
                  </a:cubicBezTo>
                  <a:cubicBezTo>
                    <a:pt x="686308" y="161861"/>
                    <a:pt x="701104" y="167259"/>
                    <a:pt x="713994" y="175324"/>
                  </a:cubicBezTo>
                  <a:cubicBezTo>
                    <a:pt x="728853" y="184531"/>
                    <a:pt x="741172" y="197295"/>
                    <a:pt x="749872" y="210439"/>
                  </a:cubicBezTo>
                  <a:cubicBezTo>
                    <a:pt x="757491" y="221996"/>
                    <a:pt x="762508" y="230632"/>
                    <a:pt x="767016" y="238316"/>
                  </a:cubicBezTo>
                  <a:cubicBezTo>
                    <a:pt x="773176" y="248856"/>
                    <a:pt x="778383" y="257810"/>
                    <a:pt x="787019" y="268986"/>
                  </a:cubicBezTo>
                  <a:cubicBezTo>
                    <a:pt x="792734" y="276416"/>
                    <a:pt x="795020" y="283210"/>
                    <a:pt x="801624" y="287210"/>
                  </a:cubicBezTo>
                  <a:cubicBezTo>
                    <a:pt x="808165" y="291211"/>
                    <a:pt x="815277" y="293751"/>
                    <a:pt x="823151" y="295275"/>
                  </a:cubicBezTo>
                  <a:lnTo>
                    <a:pt x="830136" y="296609"/>
                  </a:lnTo>
                  <a:lnTo>
                    <a:pt x="825627" y="302133"/>
                  </a:lnTo>
                  <a:cubicBezTo>
                    <a:pt x="820547" y="308292"/>
                    <a:pt x="816674" y="314770"/>
                    <a:pt x="814133" y="322072"/>
                  </a:cubicBezTo>
                  <a:cubicBezTo>
                    <a:pt x="811594" y="329375"/>
                    <a:pt x="814197" y="336169"/>
                    <a:pt x="814515" y="345503"/>
                  </a:cubicBezTo>
                  <a:cubicBezTo>
                    <a:pt x="814959" y="359728"/>
                    <a:pt x="816610" y="369887"/>
                    <a:pt x="818579" y="381953"/>
                  </a:cubicBezTo>
                  <a:cubicBezTo>
                    <a:pt x="820039" y="390970"/>
                    <a:pt x="821627" y="401003"/>
                    <a:pt x="823087" y="414401"/>
                  </a:cubicBezTo>
                  <a:cubicBezTo>
                    <a:pt x="824738" y="430022"/>
                    <a:pt x="823277" y="447739"/>
                    <a:pt x="817690" y="464312"/>
                  </a:cubicBezTo>
                  <a:cubicBezTo>
                    <a:pt x="812863" y="478726"/>
                    <a:pt x="804863" y="492315"/>
                    <a:pt x="793052" y="502920"/>
                  </a:cubicBezTo>
                  <a:cubicBezTo>
                    <a:pt x="781558" y="513270"/>
                    <a:pt x="767715" y="522097"/>
                    <a:pt x="753237" y="527495"/>
                  </a:cubicBezTo>
                  <a:lnTo>
                    <a:pt x="753237" y="527495"/>
                  </a:lnTo>
                  <a:cubicBezTo>
                    <a:pt x="743902" y="530987"/>
                    <a:pt x="734314" y="533019"/>
                    <a:pt x="724789" y="533083"/>
                  </a:cubicBezTo>
                  <a:cubicBezTo>
                    <a:pt x="730187" y="538290"/>
                    <a:pt x="735076" y="544576"/>
                    <a:pt x="739394" y="551434"/>
                  </a:cubicBezTo>
                  <a:cubicBezTo>
                    <a:pt x="748665" y="566293"/>
                    <a:pt x="755269" y="584009"/>
                    <a:pt x="758635" y="599567"/>
                  </a:cubicBezTo>
                  <a:cubicBezTo>
                    <a:pt x="762000" y="615061"/>
                    <a:pt x="760540" y="630745"/>
                    <a:pt x="756094" y="645287"/>
                  </a:cubicBezTo>
                  <a:cubicBezTo>
                    <a:pt x="750951" y="661987"/>
                    <a:pt x="741807" y="677228"/>
                    <a:pt x="731330" y="688975"/>
                  </a:cubicBezTo>
                  <a:cubicBezTo>
                    <a:pt x="722249" y="699135"/>
                    <a:pt x="715137" y="706311"/>
                    <a:pt x="708787" y="712724"/>
                  </a:cubicBezTo>
                  <a:cubicBezTo>
                    <a:pt x="700215" y="721360"/>
                    <a:pt x="692912" y="728662"/>
                    <a:pt x="684276" y="739965"/>
                  </a:cubicBezTo>
                  <a:cubicBezTo>
                    <a:pt x="678561" y="747395"/>
                    <a:pt x="674815" y="754634"/>
                    <a:pt x="672655" y="762064"/>
                  </a:cubicBezTo>
                  <a:cubicBezTo>
                    <a:pt x="670497" y="769430"/>
                    <a:pt x="669862" y="776986"/>
                    <a:pt x="670369" y="784987"/>
                  </a:cubicBezTo>
                  <a:lnTo>
                    <a:pt x="670814" y="792099"/>
                  </a:lnTo>
                  <a:lnTo>
                    <a:pt x="664337" y="789115"/>
                  </a:lnTo>
                  <a:cubicBezTo>
                    <a:pt x="657098" y="785812"/>
                    <a:pt x="649796" y="783717"/>
                    <a:pt x="642176" y="783082"/>
                  </a:cubicBezTo>
                  <a:cubicBezTo>
                    <a:pt x="634492" y="782511"/>
                    <a:pt x="626364" y="783400"/>
                    <a:pt x="617347" y="786130"/>
                  </a:cubicBezTo>
                  <a:cubicBezTo>
                    <a:pt x="603694" y="790258"/>
                    <a:pt x="594297" y="794385"/>
                    <a:pt x="583184" y="799338"/>
                  </a:cubicBezTo>
                  <a:cubicBezTo>
                    <a:pt x="574802" y="803084"/>
                    <a:pt x="565468" y="807212"/>
                    <a:pt x="552958" y="811975"/>
                  </a:cubicBezTo>
                  <a:cubicBezTo>
                    <a:pt x="538290" y="817562"/>
                    <a:pt x="520827" y="820737"/>
                    <a:pt x="503365" y="819531"/>
                  </a:cubicBezTo>
                  <a:cubicBezTo>
                    <a:pt x="488188" y="818515"/>
                    <a:pt x="473075" y="814261"/>
                    <a:pt x="459740" y="805625"/>
                  </a:cubicBezTo>
                  <a:cubicBezTo>
                    <a:pt x="446723" y="797179"/>
                    <a:pt x="434657" y="786003"/>
                    <a:pt x="425768" y="773430"/>
                  </a:cubicBezTo>
                  <a:cubicBezTo>
                    <a:pt x="421386" y="767270"/>
                    <a:pt x="417830" y="760730"/>
                    <a:pt x="415227" y="753936"/>
                  </a:cubicBezTo>
                  <a:cubicBezTo>
                    <a:pt x="412623" y="760730"/>
                    <a:pt x="409067" y="767270"/>
                    <a:pt x="404685" y="773430"/>
                  </a:cubicBezTo>
                  <a:cubicBezTo>
                    <a:pt x="395796" y="786067"/>
                    <a:pt x="383667" y="797179"/>
                    <a:pt x="370713" y="805625"/>
                  </a:cubicBezTo>
                  <a:cubicBezTo>
                    <a:pt x="357441" y="814324"/>
                    <a:pt x="342265" y="818515"/>
                    <a:pt x="327088" y="819531"/>
                  </a:cubicBezTo>
                  <a:cubicBezTo>
                    <a:pt x="309626" y="820674"/>
                    <a:pt x="292163" y="817562"/>
                    <a:pt x="277495" y="811975"/>
                  </a:cubicBezTo>
                  <a:cubicBezTo>
                    <a:pt x="264985" y="807212"/>
                    <a:pt x="255651" y="803021"/>
                    <a:pt x="247269" y="799338"/>
                  </a:cubicBezTo>
                  <a:cubicBezTo>
                    <a:pt x="236157" y="794385"/>
                    <a:pt x="226822" y="790194"/>
                    <a:pt x="213106" y="786130"/>
                  </a:cubicBezTo>
                  <a:cubicBezTo>
                    <a:pt x="204153" y="783463"/>
                    <a:pt x="195961" y="782511"/>
                    <a:pt x="188341" y="783082"/>
                  </a:cubicBezTo>
                  <a:cubicBezTo>
                    <a:pt x="180657" y="783654"/>
                    <a:pt x="173418" y="785749"/>
                    <a:pt x="166116" y="789115"/>
                  </a:cubicBezTo>
                  <a:lnTo>
                    <a:pt x="159639" y="792099"/>
                  </a:lnTo>
                  <a:lnTo>
                    <a:pt x="160084" y="784987"/>
                  </a:lnTo>
                  <a:cubicBezTo>
                    <a:pt x="160592" y="776986"/>
                    <a:pt x="159957" y="769430"/>
                    <a:pt x="157797" y="762064"/>
                  </a:cubicBezTo>
                  <a:cubicBezTo>
                    <a:pt x="155639" y="754698"/>
                    <a:pt x="151828" y="747395"/>
                    <a:pt x="146177" y="739965"/>
                  </a:cubicBezTo>
                  <a:cubicBezTo>
                    <a:pt x="137478" y="728662"/>
                    <a:pt x="130239" y="721360"/>
                    <a:pt x="121666" y="712724"/>
                  </a:cubicBezTo>
                  <a:cubicBezTo>
                    <a:pt x="115316" y="706311"/>
                    <a:pt x="108204" y="699198"/>
                    <a:pt x="99124" y="688975"/>
                  </a:cubicBezTo>
                  <a:cubicBezTo>
                    <a:pt x="88646" y="677228"/>
                    <a:pt x="79502" y="662051"/>
                    <a:pt x="74358" y="645287"/>
                  </a:cubicBezTo>
                  <a:cubicBezTo>
                    <a:pt x="69914" y="630745"/>
                    <a:pt x="68453" y="615061"/>
                    <a:pt x="71818" y="599567"/>
                  </a:cubicBezTo>
                  <a:cubicBezTo>
                    <a:pt x="75184" y="584009"/>
                    <a:pt x="81788" y="566293"/>
                    <a:pt x="91059" y="551434"/>
                  </a:cubicBezTo>
                  <a:cubicBezTo>
                    <a:pt x="95377" y="544576"/>
                    <a:pt x="100203" y="538290"/>
                    <a:pt x="105664" y="533083"/>
                  </a:cubicBezTo>
                  <a:lnTo>
                    <a:pt x="105664" y="533083"/>
                  </a:lnTo>
                  <a:close/>
                  <a:moveTo>
                    <a:pt x="384683" y="640270"/>
                  </a:moveTo>
                  <a:cubicBezTo>
                    <a:pt x="385064" y="642556"/>
                    <a:pt x="387858" y="634301"/>
                    <a:pt x="388112" y="636587"/>
                  </a:cubicBezTo>
                  <a:cubicBezTo>
                    <a:pt x="388620" y="640525"/>
                    <a:pt x="389509" y="647001"/>
                    <a:pt x="389573" y="648018"/>
                  </a:cubicBezTo>
                  <a:cubicBezTo>
                    <a:pt x="390398" y="657225"/>
                    <a:pt x="390969" y="664781"/>
                    <a:pt x="391096" y="672719"/>
                  </a:cubicBezTo>
                  <a:cubicBezTo>
                    <a:pt x="391224" y="680720"/>
                    <a:pt x="390969" y="688975"/>
                    <a:pt x="390207" y="699453"/>
                  </a:cubicBezTo>
                  <a:cubicBezTo>
                    <a:pt x="389255" y="712153"/>
                    <a:pt x="388239" y="724408"/>
                    <a:pt x="383921" y="736537"/>
                  </a:cubicBezTo>
                  <a:cubicBezTo>
                    <a:pt x="379540" y="748792"/>
                    <a:pt x="371793" y="760540"/>
                    <a:pt x="357505" y="771843"/>
                  </a:cubicBezTo>
                  <a:cubicBezTo>
                    <a:pt x="346964" y="780161"/>
                    <a:pt x="335216" y="783590"/>
                    <a:pt x="322263" y="783336"/>
                  </a:cubicBezTo>
                  <a:cubicBezTo>
                    <a:pt x="309626" y="783019"/>
                    <a:pt x="296037" y="779145"/>
                    <a:pt x="281369" y="772668"/>
                  </a:cubicBezTo>
                  <a:cubicBezTo>
                    <a:pt x="264985" y="765429"/>
                    <a:pt x="252222" y="761873"/>
                    <a:pt x="240729" y="758698"/>
                  </a:cubicBezTo>
                  <a:cubicBezTo>
                    <a:pt x="235902" y="757365"/>
                    <a:pt x="231267" y="756095"/>
                    <a:pt x="227013" y="754761"/>
                  </a:cubicBezTo>
                  <a:cubicBezTo>
                    <a:pt x="220916" y="752856"/>
                    <a:pt x="214757" y="752158"/>
                    <a:pt x="208534" y="752412"/>
                  </a:cubicBezTo>
                  <a:cubicBezTo>
                    <a:pt x="201676" y="752729"/>
                    <a:pt x="194882" y="754253"/>
                    <a:pt x="188150" y="756666"/>
                  </a:cubicBezTo>
                  <a:lnTo>
                    <a:pt x="182626" y="758634"/>
                  </a:lnTo>
                  <a:lnTo>
                    <a:pt x="182499" y="752729"/>
                  </a:lnTo>
                  <a:cubicBezTo>
                    <a:pt x="182372" y="745617"/>
                    <a:pt x="181356" y="738695"/>
                    <a:pt x="179197" y="732155"/>
                  </a:cubicBezTo>
                  <a:cubicBezTo>
                    <a:pt x="177292" y="726250"/>
                    <a:pt x="174435" y="720725"/>
                    <a:pt x="170434" y="715709"/>
                  </a:cubicBezTo>
                  <a:cubicBezTo>
                    <a:pt x="167513" y="712026"/>
                    <a:pt x="164782" y="708279"/>
                    <a:pt x="161861" y="704279"/>
                  </a:cubicBezTo>
                  <a:cubicBezTo>
                    <a:pt x="154749" y="694626"/>
                    <a:pt x="146939" y="683959"/>
                    <a:pt x="134366" y="671259"/>
                  </a:cubicBezTo>
                  <a:cubicBezTo>
                    <a:pt x="123063" y="659829"/>
                    <a:pt x="114554" y="648462"/>
                    <a:pt x="109855" y="636842"/>
                  </a:cubicBezTo>
                  <a:cubicBezTo>
                    <a:pt x="104965" y="624840"/>
                    <a:pt x="104013" y="612584"/>
                    <a:pt x="108014" y="599821"/>
                  </a:cubicBezTo>
                  <a:cubicBezTo>
                    <a:pt x="113474" y="582422"/>
                    <a:pt x="121729" y="571056"/>
                    <a:pt x="131572" y="562547"/>
                  </a:cubicBezTo>
                  <a:cubicBezTo>
                    <a:pt x="141288" y="554228"/>
                    <a:pt x="152400" y="548894"/>
                    <a:pt x="163957" y="543497"/>
                  </a:cubicBezTo>
                  <a:cubicBezTo>
                    <a:pt x="173546" y="538988"/>
                    <a:pt x="181166" y="535813"/>
                    <a:pt x="188595" y="533146"/>
                  </a:cubicBezTo>
                  <a:cubicBezTo>
                    <a:pt x="196152" y="530415"/>
                    <a:pt x="203391" y="528256"/>
                    <a:pt x="212153" y="525780"/>
                  </a:cubicBezTo>
                  <a:cubicBezTo>
                    <a:pt x="217424" y="524320"/>
                    <a:pt x="229362" y="522414"/>
                    <a:pt x="235268" y="521525"/>
                  </a:cubicBezTo>
                  <a:lnTo>
                    <a:pt x="230632" y="528384"/>
                  </a:lnTo>
                  <a:lnTo>
                    <a:pt x="238379" y="529654"/>
                  </a:lnTo>
                  <a:lnTo>
                    <a:pt x="236601" y="529908"/>
                  </a:lnTo>
                  <a:cubicBezTo>
                    <a:pt x="231013" y="530797"/>
                    <a:pt x="219329" y="532575"/>
                    <a:pt x="214439" y="533972"/>
                  </a:cubicBezTo>
                  <a:cubicBezTo>
                    <a:pt x="205677" y="536448"/>
                    <a:pt x="198564" y="538544"/>
                    <a:pt x="191389" y="541147"/>
                  </a:cubicBezTo>
                  <a:cubicBezTo>
                    <a:pt x="184214" y="543751"/>
                    <a:pt x="176784" y="546862"/>
                    <a:pt x="167449" y="551244"/>
                  </a:cubicBezTo>
                  <a:cubicBezTo>
                    <a:pt x="156464" y="556387"/>
                    <a:pt x="145923" y="561467"/>
                    <a:pt x="136970" y="569087"/>
                  </a:cubicBezTo>
                  <a:cubicBezTo>
                    <a:pt x="128207" y="576580"/>
                    <a:pt x="120904" y="586804"/>
                    <a:pt x="116014" y="602425"/>
                  </a:cubicBezTo>
                  <a:cubicBezTo>
                    <a:pt x="112649" y="613220"/>
                    <a:pt x="113474" y="623506"/>
                    <a:pt x="117602" y="633730"/>
                  </a:cubicBezTo>
                  <a:cubicBezTo>
                    <a:pt x="121920" y="644271"/>
                    <a:pt x="129731" y="654748"/>
                    <a:pt x="140271" y="665353"/>
                  </a:cubicBezTo>
                  <a:cubicBezTo>
                    <a:pt x="153289" y="678498"/>
                    <a:pt x="161353" y="689483"/>
                    <a:pt x="168592" y="699326"/>
                  </a:cubicBezTo>
                  <a:cubicBezTo>
                    <a:pt x="171386" y="703199"/>
                    <a:pt x="174117" y="706882"/>
                    <a:pt x="176974" y="710438"/>
                  </a:cubicBezTo>
                  <a:cubicBezTo>
                    <a:pt x="181610" y="716217"/>
                    <a:pt x="184912" y="722694"/>
                    <a:pt x="187135" y="729551"/>
                  </a:cubicBezTo>
                  <a:cubicBezTo>
                    <a:pt x="188976" y="735140"/>
                    <a:pt x="190056" y="740918"/>
                    <a:pt x="190564" y="746887"/>
                  </a:cubicBezTo>
                  <a:cubicBezTo>
                    <a:pt x="196342" y="745236"/>
                    <a:pt x="202184" y="744156"/>
                    <a:pt x="208026" y="743903"/>
                  </a:cubicBezTo>
                  <a:cubicBezTo>
                    <a:pt x="215202" y="743585"/>
                    <a:pt x="222441" y="744347"/>
                    <a:pt x="229426" y="746570"/>
                  </a:cubicBezTo>
                  <a:cubicBezTo>
                    <a:pt x="234061" y="748030"/>
                    <a:pt x="238379" y="749237"/>
                    <a:pt x="242824" y="750443"/>
                  </a:cubicBezTo>
                  <a:cubicBezTo>
                    <a:pt x="254699" y="753745"/>
                    <a:pt x="267780" y="757365"/>
                    <a:pt x="284671" y="764794"/>
                  </a:cubicBezTo>
                  <a:cubicBezTo>
                    <a:pt x="298387" y="770826"/>
                    <a:pt x="310960" y="774509"/>
                    <a:pt x="322326" y="774764"/>
                  </a:cubicBezTo>
                  <a:cubicBezTo>
                    <a:pt x="333312" y="775018"/>
                    <a:pt x="343281" y="772097"/>
                    <a:pt x="352171" y="765112"/>
                  </a:cubicBezTo>
                  <a:cubicBezTo>
                    <a:pt x="365062" y="754951"/>
                    <a:pt x="371983" y="744474"/>
                    <a:pt x="375857" y="733615"/>
                  </a:cubicBezTo>
                  <a:cubicBezTo>
                    <a:pt x="379794" y="722630"/>
                    <a:pt x="380746" y="710946"/>
                    <a:pt x="381635" y="698818"/>
                  </a:cubicBezTo>
                  <a:cubicBezTo>
                    <a:pt x="382397" y="688467"/>
                    <a:pt x="382651" y="680466"/>
                    <a:pt x="382524" y="672846"/>
                  </a:cubicBezTo>
                  <a:cubicBezTo>
                    <a:pt x="382397" y="665162"/>
                    <a:pt x="381889" y="657797"/>
                    <a:pt x="381063" y="648780"/>
                  </a:cubicBezTo>
                  <a:cubicBezTo>
                    <a:pt x="381000" y="647764"/>
                    <a:pt x="379413" y="636143"/>
                    <a:pt x="379222" y="634873"/>
                  </a:cubicBezTo>
                  <a:cubicBezTo>
                    <a:pt x="379095" y="633794"/>
                    <a:pt x="378841" y="632587"/>
                    <a:pt x="378651" y="631254"/>
                  </a:cubicBezTo>
                  <a:lnTo>
                    <a:pt x="382460" y="630555"/>
                  </a:lnTo>
                  <a:lnTo>
                    <a:pt x="384556" y="640270"/>
                  </a:lnTo>
                  <a:lnTo>
                    <a:pt x="384556" y="640270"/>
                  </a:lnTo>
                  <a:close/>
                  <a:moveTo>
                    <a:pt x="449008" y="633984"/>
                  </a:moveTo>
                  <a:cubicBezTo>
                    <a:pt x="448564" y="636143"/>
                    <a:pt x="451358" y="635508"/>
                    <a:pt x="450977" y="637604"/>
                  </a:cubicBezTo>
                  <a:cubicBezTo>
                    <a:pt x="449263" y="647129"/>
                    <a:pt x="448183" y="655892"/>
                    <a:pt x="447675" y="664718"/>
                  </a:cubicBezTo>
                  <a:cubicBezTo>
                    <a:pt x="447040" y="675450"/>
                    <a:pt x="447294" y="686308"/>
                    <a:pt x="448246" y="698818"/>
                  </a:cubicBezTo>
                  <a:cubicBezTo>
                    <a:pt x="449135" y="710946"/>
                    <a:pt x="450088" y="722694"/>
                    <a:pt x="454025" y="733615"/>
                  </a:cubicBezTo>
                  <a:cubicBezTo>
                    <a:pt x="457899" y="744474"/>
                    <a:pt x="464820" y="754951"/>
                    <a:pt x="477710" y="765112"/>
                  </a:cubicBezTo>
                  <a:cubicBezTo>
                    <a:pt x="486601" y="772097"/>
                    <a:pt x="496507" y="775018"/>
                    <a:pt x="507555" y="774764"/>
                  </a:cubicBezTo>
                  <a:cubicBezTo>
                    <a:pt x="518922" y="774509"/>
                    <a:pt x="531495" y="770890"/>
                    <a:pt x="545211" y="764794"/>
                  </a:cubicBezTo>
                  <a:cubicBezTo>
                    <a:pt x="562038" y="757365"/>
                    <a:pt x="575183" y="753745"/>
                    <a:pt x="587058" y="750443"/>
                  </a:cubicBezTo>
                  <a:cubicBezTo>
                    <a:pt x="591566" y="749237"/>
                    <a:pt x="595821" y="748030"/>
                    <a:pt x="600456" y="746570"/>
                  </a:cubicBezTo>
                  <a:cubicBezTo>
                    <a:pt x="607505" y="744347"/>
                    <a:pt x="614680" y="743522"/>
                    <a:pt x="621919" y="743903"/>
                  </a:cubicBezTo>
                  <a:cubicBezTo>
                    <a:pt x="627761" y="744156"/>
                    <a:pt x="633603" y="745236"/>
                    <a:pt x="639382" y="746887"/>
                  </a:cubicBezTo>
                  <a:cubicBezTo>
                    <a:pt x="639890" y="740918"/>
                    <a:pt x="640969" y="735076"/>
                    <a:pt x="642811" y="729551"/>
                  </a:cubicBezTo>
                  <a:cubicBezTo>
                    <a:pt x="645033" y="722694"/>
                    <a:pt x="648335" y="716280"/>
                    <a:pt x="652971" y="710438"/>
                  </a:cubicBezTo>
                  <a:cubicBezTo>
                    <a:pt x="655828" y="706819"/>
                    <a:pt x="658558" y="703136"/>
                    <a:pt x="661352" y="699326"/>
                  </a:cubicBezTo>
                  <a:cubicBezTo>
                    <a:pt x="668591" y="689420"/>
                    <a:pt x="676656" y="678498"/>
                    <a:pt x="689674" y="665353"/>
                  </a:cubicBezTo>
                  <a:cubicBezTo>
                    <a:pt x="700215" y="654748"/>
                    <a:pt x="708025" y="644271"/>
                    <a:pt x="712343" y="633730"/>
                  </a:cubicBezTo>
                  <a:cubicBezTo>
                    <a:pt x="716471" y="623506"/>
                    <a:pt x="717296" y="613220"/>
                    <a:pt x="713930" y="602425"/>
                  </a:cubicBezTo>
                  <a:cubicBezTo>
                    <a:pt x="709041" y="586804"/>
                    <a:pt x="701675" y="576580"/>
                    <a:pt x="692912" y="569087"/>
                  </a:cubicBezTo>
                  <a:cubicBezTo>
                    <a:pt x="684022" y="561467"/>
                    <a:pt x="673418" y="556387"/>
                    <a:pt x="662432" y="551244"/>
                  </a:cubicBezTo>
                  <a:cubicBezTo>
                    <a:pt x="653098" y="546862"/>
                    <a:pt x="645732" y="543751"/>
                    <a:pt x="638493" y="541147"/>
                  </a:cubicBezTo>
                  <a:cubicBezTo>
                    <a:pt x="631380" y="538544"/>
                    <a:pt x="624269" y="536448"/>
                    <a:pt x="615505" y="533972"/>
                  </a:cubicBezTo>
                  <a:cubicBezTo>
                    <a:pt x="610616" y="532575"/>
                    <a:pt x="592328" y="529590"/>
                    <a:pt x="586740" y="528701"/>
                  </a:cubicBezTo>
                  <a:lnTo>
                    <a:pt x="585407" y="528511"/>
                  </a:lnTo>
                  <a:cubicBezTo>
                    <a:pt x="584899" y="527431"/>
                    <a:pt x="596646" y="529019"/>
                    <a:pt x="597599" y="525780"/>
                  </a:cubicBezTo>
                  <a:cubicBezTo>
                    <a:pt x="597726" y="525272"/>
                    <a:pt x="595884" y="522224"/>
                    <a:pt x="595566" y="521589"/>
                  </a:cubicBezTo>
                  <a:cubicBezTo>
                    <a:pt x="603441" y="522923"/>
                    <a:pt x="614045" y="524764"/>
                    <a:pt x="617791" y="525844"/>
                  </a:cubicBezTo>
                  <a:cubicBezTo>
                    <a:pt x="626618" y="528320"/>
                    <a:pt x="633857" y="530479"/>
                    <a:pt x="641350" y="533209"/>
                  </a:cubicBezTo>
                  <a:cubicBezTo>
                    <a:pt x="648843" y="535940"/>
                    <a:pt x="656463" y="539115"/>
                    <a:pt x="665988" y="543560"/>
                  </a:cubicBezTo>
                  <a:cubicBezTo>
                    <a:pt x="677545" y="548958"/>
                    <a:pt x="688658" y="554292"/>
                    <a:pt x="698373" y="562610"/>
                  </a:cubicBezTo>
                  <a:cubicBezTo>
                    <a:pt x="708279" y="571056"/>
                    <a:pt x="716534" y="582486"/>
                    <a:pt x="721932" y="599884"/>
                  </a:cubicBezTo>
                  <a:cubicBezTo>
                    <a:pt x="725932" y="612648"/>
                    <a:pt x="724980" y="624904"/>
                    <a:pt x="720090" y="636905"/>
                  </a:cubicBezTo>
                  <a:cubicBezTo>
                    <a:pt x="715327" y="648526"/>
                    <a:pt x="706819" y="659892"/>
                    <a:pt x="695579" y="671322"/>
                  </a:cubicBezTo>
                  <a:cubicBezTo>
                    <a:pt x="683069" y="684022"/>
                    <a:pt x="675196" y="694690"/>
                    <a:pt x="668083" y="704342"/>
                  </a:cubicBezTo>
                  <a:cubicBezTo>
                    <a:pt x="665163" y="708279"/>
                    <a:pt x="662369" y="712089"/>
                    <a:pt x="659511" y="715772"/>
                  </a:cubicBezTo>
                  <a:cubicBezTo>
                    <a:pt x="655574" y="720725"/>
                    <a:pt x="652716" y="726313"/>
                    <a:pt x="650748" y="732219"/>
                  </a:cubicBezTo>
                  <a:cubicBezTo>
                    <a:pt x="648652" y="738759"/>
                    <a:pt x="647573" y="745681"/>
                    <a:pt x="647446" y="752793"/>
                  </a:cubicBezTo>
                  <a:lnTo>
                    <a:pt x="647319" y="758698"/>
                  </a:lnTo>
                  <a:lnTo>
                    <a:pt x="641794" y="756730"/>
                  </a:lnTo>
                  <a:cubicBezTo>
                    <a:pt x="635127" y="754317"/>
                    <a:pt x="628269" y="752793"/>
                    <a:pt x="621411" y="752475"/>
                  </a:cubicBezTo>
                  <a:cubicBezTo>
                    <a:pt x="615188" y="752158"/>
                    <a:pt x="609029" y="752856"/>
                    <a:pt x="602933" y="754825"/>
                  </a:cubicBezTo>
                  <a:cubicBezTo>
                    <a:pt x="598741" y="756158"/>
                    <a:pt x="594106" y="757428"/>
                    <a:pt x="589216" y="758762"/>
                  </a:cubicBezTo>
                  <a:cubicBezTo>
                    <a:pt x="577723" y="761937"/>
                    <a:pt x="564960" y="765493"/>
                    <a:pt x="548577" y="772731"/>
                  </a:cubicBezTo>
                  <a:cubicBezTo>
                    <a:pt x="533908" y="779209"/>
                    <a:pt x="520255" y="783082"/>
                    <a:pt x="507682" y="783400"/>
                  </a:cubicBezTo>
                  <a:cubicBezTo>
                    <a:pt x="494729" y="783717"/>
                    <a:pt x="482981" y="780225"/>
                    <a:pt x="472440" y="771906"/>
                  </a:cubicBezTo>
                  <a:cubicBezTo>
                    <a:pt x="458152" y="760667"/>
                    <a:pt x="450469" y="748856"/>
                    <a:pt x="446024" y="736600"/>
                  </a:cubicBezTo>
                  <a:cubicBezTo>
                    <a:pt x="441643" y="724472"/>
                    <a:pt x="440690" y="712216"/>
                    <a:pt x="439738" y="699516"/>
                  </a:cubicBezTo>
                  <a:cubicBezTo>
                    <a:pt x="438785" y="686689"/>
                    <a:pt x="438531" y="675513"/>
                    <a:pt x="439166" y="664337"/>
                  </a:cubicBezTo>
                  <a:cubicBezTo>
                    <a:pt x="439610" y="656971"/>
                    <a:pt x="440373" y="649669"/>
                    <a:pt x="441643" y="641922"/>
                  </a:cubicBezTo>
                  <a:cubicBezTo>
                    <a:pt x="442277" y="637984"/>
                    <a:pt x="446278" y="635381"/>
                    <a:pt x="447167" y="631190"/>
                  </a:cubicBezTo>
                  <a:lnTo>
                    <a:pt x="449008" y="634111"/>
                  </a:lnTo>
                  <a:lnTo>
                    <a:pt x="449008" y="634111"/>
                  </a:lnTo>
                  <a:close/>
                  <a:moveTo>
                    <a:pt x="554736" y="298895"/>
                  </a:moveTo>
                  <a:cubicBezTo>
                    <a:pt x="555688" y="296735"/>
                    <a:pt x="556387" y="295148"/>
                    <a:pt x="557086" y="293560"/>
                  </a:cubicBezTo>
                  <a:cubicBezTo>
                    <a:pt x="557594" y="292354"/>
                    <a:pt x="556069" y="291719"/>
                    <a:pt x="556641" y="290513"/>
                  </a:cubicBezTo>
                  <a:cubicBezTo>
                    <a:pt x="558546" y="286321"/>
                    <a:pt x="560451" y="282131"/>
                    <a:pt x="562674" y="278448"/>
                  </a:cubicBezTo>
                  <a:cubicBezTo>
                    <a:pt x="567373" y="270446"/>
                    <a:pt x="571373" y="264033"/>
                    <a:pt x="575818" y="257492"/>
                  </a:cubicBezTo>
                  <a:cubicBezTo>
                    <a:pt x="580390" y="250952"/>
                    <a:pt x="585407" y="244411"/>
                    <a:pt x="592138" y="236284"/>
                  </a:cubicBezTo>
                  <a:cubicBezTo>
                    <a:pt x="600329" y="226504"/>
                    <a:pt x="608266" y="217170"/>
                    <a:pt x="618871" y="209867"/>
                  </a:cubicBezTo>
                  <a:cubicBezTo>
                    <a:pt x="629602" y="202502"/>
                    <a:pt x="642747" y="197421"/>
                    <a:pt x="660908" y="196596"/>
                  </a:cubicBezTo>
                  <a:cubicBezTo>
                    <a:pt x="674307" y="196024"/>
                    <a:pt x="685863" y="200025"/>
                    <a:pt x="696214" y="207835"/>
                  </a:cubicBezTo>
                  <a:cubicBezTo>
                    <a:pt x="706247" y="215392"/>
                    <a:pt x="715074" y="226504"/>
                    <a:pt x="723202" y="240347"/>
                  </a:cubicBezTo>
                  <a:cubicBezTo>
                    <a:pt x="732219" y="255714"/>
                    <a:pt x="740537" y="266065"/>
                    <a:pt x="748094" y="275399"/>
                  </a:cubicBezTo>
                  <a:cubicBezTo>
                    <a:pt x="751205" y="279273"/>
                    <a:pt x="754190" y="283020"/>
                    <a:pt x="756920" y="286639"/>
                  </a:cubicBezTo>
                  <a:cubicBezTo>
                    <a:pt x="760730" y="291719"/>
                    <a:pt x="765366" y="295910"/>
                    <a:pt x="770573" y="299275"/>
                  </a:cubicBezTo>
                  <a:cubicBezTo>
                    <a:pt x="776288" y="302959"/>
                    <a:pt x="782701" y="305753"/>
                    <a:pt x="789559" y="307721"/>
                  </a:cubicBezTo>
                  <a:lnTo>
                    <a:pt x="795211" y="309372"/>
                  </a:lnTo>
                  <a:lnTo>
                    <a:pt x="791845" y="314262"/>
                  </a:lnTo>
                  <a:cubicBezTo>
                    <a:pt x="787844" y="320103"/>
                    <a:pt x="784606" y="326326"/>
                    <a:pt x="782574" y="332867"/>
                  </a:cubicBezTo>
                  <a:cubicBezTo>
                    <a:pt x="780669" y="338836"/>
                    <a:pt x="779780" y="344995"/>
                    <a:pt x="780034" y="351345"/>
                  </a:cubicBezTo>
                  <a:cubicBezTo>
                    <a:pt x="780225" y="355917"/>
                    <a:pt x="780288" y="360680"/>
                    <a:pt x="780352" y="365633"/>
                  </a:cubicBezTo>
                  <a:cubicBezTo>
                    <a:pt x="780479" y="377571"/>
                    <a:pt x="780605" y="390842"/>
                    <a:pt x="783400" y="408495"/>
                  </a:cubicBezTo>
                  <a:cubicBezTo>
                    <a:pt x="785876" y="424307"/>
                    <a:pt x="786194" y="438531"/>
                    <a:pt x="783209" y="450723"/>
                  </a:cubicBezTo>
                  <a:cubicBezTo>
                    <a:pt x="780161" y="463359"/>
                    <a:pt x="773811" y="473837"/>
                    <a:pt x="763080" y="481901"/>
                  </a:cubicBezTo>
                  <a:cubicBezTo>
                    <a:pt x="748538" y="492823"/>
                    <a:pt x="735140" y="497269"/>
                    <a:pt x="722186" y="498412"/>
                  </a:cubicBezTo>
                  <a:cubicBezTo>
                    <a:pt x="709486" y="499491"/>
                    <a:pt x="697294" y="497332"/>
                    <a:pt x="684784" y="494983"/>
                  </a:cubicBezTo>
                  <a:cubicBezTo>
                    <a:pt x="674370" y="493014"/>
                    <a:pt x="666305" y="491173"/>
                    <a:pt x="658686" y="489014"/>
                  </a:cubicBezTo>
                  <a:cubicBezTo>
                    <a:pt x="651066" y="486855"/>
                    <a:pt x="643890" y="484378"/>
                    <a:pt x="635254" y="481203"/>
                  </a:cubicBezTo>
                  <a:cubicBezTo>
                    <a:pt x="630047" y="479298"/>
                    <a:pt x="624777" y="476504"/>
                    <a:pt x="619569" y="473773"/>
                  </a:cubicBezTo>
                  <a:cubicBezTo>
                    <a:pt x="618173" y="473075"/>
                    <a:pt x="616268" y="472948"/>
                    <a:pt x="615442" y="471614"/>
                  </a:cubicBezTo>
                  <a:cubicBezTo>
                    <a:pt x="614616" y="470281"/>
                    <a:pt x="611823" y="466344"/>
                    <a:pt x="609155" y="465264"/>
                  </a:cubicBezTo>
                  <a:lnTo>
                    <a:pt x="614172" y="463042"/>
                  </a:lnTo>
                  <a:cubicBezTo>
                    <a:pt x="617283" y="464312"/>
                    <a:pt x="616712" y="462725"/>
                    <a:pt x="619951" y="464375"/>
                  </a:cubicBezTo>
                  <a:cubicBezTo>
                    <a:pt x="621157" y="465011"/>
                    <a:pt x="622363" y="465645"/>
                    <a:pt x="623570" y="466281"/>
                  </a:cubicBezTo>
                  <a:cubicBezTo>
                    <a:pt x="628587" y="468884"/>
                    <a:pt x="633603" y="471551"/>
                    <a:pt x="638238" y="473265"/>
                  </a:cubicBezTo>
                  <a:cubicBezTo>
                    <a:pt x="646684" y="476377"/>
                    <a:pt x="653669" y="478726"/>
                    <a:pt x="661099" y="480886"/>
                  </a:cubicBezTo>
                  <a:cubicBezTo>
                    <a:pt x="668528" y="482981"/>
                    <a:pt x="676338" y="484823"/>
                    <a:pt x="686435" y="486664"/>
                  </a:cubicBezTo>
                  <a:cubicBezTo>
                    <a:pt x="698373" y="488887"/>
                    <a:pt x="709866" y="490982"/>
                    <a:pt x="721614" y="489966"/>
                  </a:cubicBezTo>
                  <a:cubicBezTo>
                    <a:pt x="733108" y="489014"/>
                    <a:pt x="744982" y="485013"/>
                    <a:pt x="758127" y="475170"/>
                  </a:cubicBezTo>
                  <a:cubicBezTo>
                    <a:pt x="767144" y="468376"/>
                    <a:pt x="772541" y="459550"/>
                    <a:pt x="775081" y="448818"/>
                  </a:cubicBezTo>
                  <a:cubicBezTo>
                    <a:pt x="777748" y="437769"/>
                    <a:pt x="777494" y="424625"/>
                    <a:pt x="775081" y="409829"/>
                  </a:cubicBezTo>
                  <a:cubicBezTo>
                    <a:pt x="772224" y="391605"/>
                    <a:pt x="772033" y="377952"/>
                    <a:pt x="771906" y="365697"/>
                  </a:cubicBezTo>
                  <a:cubicBezTo>
                    <a:pt x="771906" y="360934"/>
                    <a:pt x="771779" y="356425"/>
                    <a:pt x="771588" y="351726"/>
                  </a:cubicBezTo>
                  <a:cubicBezTo>
                    <a:pt x="771208" y="344297"/>
                    <a:pt x="772287" y="337185"/>
                    <a:pt x="774446" y="330327"/>
                  </a:cubicBezTo>
                  <a:cubicBezTo>
                    <a:pt x="776224" y="324739"/>
                    <a:pt x="778701" y="319405"/>
                    <a:pt x="781812" y="314262"/>
                  </a:cubicBezTo>
                  <a:cubicBezTo>
                    <a:pt x="776161" y="312293"/>
                    <a:pt x="770827" y="309689"/>
                    <a:pt x="765937" y="306514"/>
                  </a:cubicBezTo>
                  <a:cubicBezTo>
                    <a:pt x="759905" y="302578"/>
                    <a:pt x="754507" y="297752"/>
                    <a:pt x="750126" y="291846"/>
                  </a:cubicBezTo>
                  <a:cubicBezTo>
                    <a:pt x="747268" y="288036"/>
                    <a:pt x="744474" y="284544"/>
                    <a:pt x="741490" y="280860"/>
                  </a:cubicBezTo>
                  <a:cubicBezTo>
                    <a:pt x="733806" y="271335"/>
                    <a:pt x="725297" y="260731"/>
                    <a:pt x="715899" y="244792"/>
                  </a:cubicBezTo>
                  <a:cubicBezTo>
                    <a:pt x="708343" y="231902"/>
                    <a:pt x="700215" y="221615"/>
                    <a:pt x="691134" y="214757"/>
                  </a:cubicBezTo>
                  <a:cubicBezTo>
                    <a:pt x="682371" y="208153"/>
                    <a:pt x="672529" y="204724"/>
                    <a:pt x="661289" y="205168"/>
                  </a:cubicBezTo>
                  <a:cubicBezTo>
                    <a:pt x="644906" y="205931"/>
                    <a:pt x="633222" y="210375"/>
                    <a:pt x="623697" y="216916"/>
                  </a:cubicBezTo>
                  <a:cubicBezTo>
                    <a:pt x="614045" y="223520"/>
                    <a:pt x="606488" y="232474"/>
                    <a:pt x="598678" y="241808"/>
                  </a:cubicBezTo>
                  <a:cubicBezTo>
                    <a:pt x="592011" y="249746"/>
                    <a:pt x="587121" y="256096"/>
                    <a:pt x="582803" y="262382"/>
                  </a:cubicBezTo>
                  <a:cubicBezTo>
                    <a:pt x="578422" y="268732"/>
                    <a:pt x="574548" y="275019"/>
                    <a:pt x="569976" y="282766"/>
                  </a:cubicBezTo>
                  <a:cubicBezTo>
                    <a:pt x="567436" y="287084"/>
                    <a:pt x="565150" y="292354"/>
                    <a:pt x="562801" y="297561"/>
                  </a:cubicBezTo>
                  <a:cubicBezTo>
                    <a:pt x="561912" y="299593"/>
                    <a:pt x="556133" y="300164"/>
                    <a:pt x="555498" y="301562"/>
                  </a:cubicBezTo>
                  <a:lnTo>
                    <a:pt x="554673" y="298895"/>
                  </a:lnTo>
                  <a:lnTo>
                    <a:pt x="554673" y="298895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1193101" y="586041"/>
              <a:ext cx="64409" cy="70802"/>
            </a:xfrm>
            <a:custGeom>
              <a:avLst/>
              <a:gdLst/>
              <a:ahLst/>
              <a:cxnLst/>
              <a:rect l="l" t="t" r="r" b="b"/>
              <a:pathLst>
                <a:path w="64409" h="70802" extrusionOk="0">
                  <a:moveTo>
                    <a:pt x="48514" y="70803"/>
                  </a:moveTo>
                  <a:cubicBezTo>
                    <a:pt x="54293" y="48578"/>
                    <a:pt x="57404" y="31877"/>
                    <a:pt x="55182" y="10414"/>
                  </a:cubicBezTo>
                  <a:cubicBezTo>
                    <a:pt x="37529" y="15367"/>
                    <a:pt x="20891" y="23241"/>
                    <a:pt x="2540" y="36132"/>
                  </a:cubicBezTo>
                  <a:lnTo>
                    <a:pt x="0" y="27559"/>
                  </a:lnTo>
                  <a:cubicBezTo>
                    <a:pt x="18098" y="15303"/>
                    <a:pt x="36640" y="6160"/>
                    <a:pt x="57976" y="1016"/>
                  </a:cubicBezTo>
                  <a:lnTo>
                    <a:pt x="62548" y="0"/>
                  </a:lnTo>
                  <a:lnTo>
                    <a:pt x="63119" y="4635"/>
                  </a:lnTo>
                  <a:cubicBezTo>
                    <a:pt x="65849" y="26289"/>
                    <a:pt x="64452" y="47815"/>
                    <a:pt x="56960" y="70040"/>
                  </a:cubicBezTo>
                  <a:lnTo>
                    <a:pt x="48514" y="70803"/>
                  </a:lnTo>
                  <a:lnTo>
                    <a:pt x="48514" y="70803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1341437" y="1010729"/>
              <a:ext cx="71755" cy="67196"/>
            </a:xfrm>
            <a:custGeom>
              <a:avLst/>
              <a:gdLst/>
              <a:ahLst/>
              <a:cxnLst/>
              <a:rect l="l" t="t" r="r" b="b"/>
              <a:pathLst>
                <a:path w="71755" h="67196" extrusionOk="0">
                  <a:moveTo>
                    <a:pt x="63" y="59373"/>
                  </a:moveTo>
                  <a:cubicBezTo>
                    <a:pt x="23051" y="58103"/>
                    <a:pt x="39815" y="55943"/>
                    <a:pt x="59626" y="47307"/>
                  </a:cubicBezTo>
                  <a:cubicBezTo>
                    <a:pt x="49530" y="32004"/>
                    <a:pt x="36957" y="18542"/>
                    <a:pt x="19050" y="5017"/>
                  </a:cubicBezTo>
                  <a:lnTo>
                    <a:pt x="26416" y="0"/>
                  </a:lnTo>
                  <a:cubicBezTo>
                    <a:pt x="43624" y="13462"/>
                    <a:pt x="57976" y="28321"/>
                    <a:pt x="69405" y="47117"/>
                  </a:cubicBezTo>
                  <a:lnTo>
                    <a:pt x="71755" y="51118"/>
                  </a:lnTo>
                  <a:lnTo>
                    <a:pt x="67501" y="53086"/>
                  </a:lnTo>
                  <a:cubicBezTo>
                    <a:pt x="47752" y="62293"/>
                    <a:pt x="26797" y="67501"/>
                    <a:pt x="3302" y="67183"/>
                  </a:cubicBezTo>
                  <a:lnTo>
                    <a:pt x="0" y="59373"/>
                  </a:lnTo>
                  <a:lnTo>
                    <a:pt x="0" y="59373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972629" y="1288669"/>
              <a:ext cx="72072" cy="66675"/>
            </a:xfrm>
            <a:custGeom>
              <a:avLst/>
              <a:gdLst/>
              <a:ahLst/>
              <a:cxnLst/>
              <a:rect l="l" t="t" r="r" b="b"/>
              <a:pathLst>
                <a:path w="72072" h="66675" extrusionOk="0">
                  <a:moveTo>
                    <a:pt x="6604" y="127"/>
                  </a:moveTo>
                  <a:cubicBezTo>
                    <a:pt x="14478" y="21717"/>
                    <a:pt x="21526" y="37529"/>
                    <a:pt x="35560" y="53911"/>
                  </a:cubicBezTo>
                  <a:cubicBezTo>
                    <a:pt x="47244" y="39815"/>
                    <a:pt x="58420" y="20891"/>
                    <a:pt x="65024" y="0"/>
                  </a:cubicBezTo>
                  <a:lnTo>
                    <a:pt x="72073" y="5779"/>
                  </a:lnTo>
                  <a:cubicBezTo>
                    <a:pt x="67246" y="21526"/>
                    <a:pt x="53276" y="46863"/>
                    <a:pt x="38608" y="63246"/>
                  </a:cubicBezTo>
                  <a:lnTo>
                    <a:pt x="35433" y="66675"/>
                  </a:lnTo>
                  <a:lnTo>
                    <a:pt x="32321" y="63182"/>
                  </a:lnTo>
                  <a:cubicBezTo>
                    <a:pt x="17780" y="46926"/>
                    <a:pt x="6540" y="28067"/>
                    <a:pt x="0" y="5524"/>
                  </a:cubicBezTo>
                  <a:lnTo>
                    <a:pt x="6604" y="127"/>
                  </a:lnTo>
                  <a:lnTo>
                    <a:pt x="6604" y="127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603821" y="1010666"/>
              <a:ext cx="69215" cy="69214"/>
            </a:xfrm>
            <a:custGeom>
              <a:avLst/>
              <a:gdLst/>
              <a:ahLst/>
              <a:cxnLst/>
              <a:rect l="l" t="t" r="r" b="b"/>
              <a:pathLst>
                <a:path w="69215" h="69214" extrusionOk="0">
                  <a:moveTo>
                    <a:pt x="56198" y="4953"/>
                  </a:moveTo>
                  <a:cubicBezTo>
                    <a:pt x="37465" y="18288"/>
                    <a:pt x="24448" y="29083"/>
                    <a:pt x="12319" y="46990"/>
                  </a:cubicBezTo>
                  <a:cubicBezTo>
                    <a:pt x="29020" y="54483"/>
                    <a:pt x="46863" y="59182"/>
                    <a:pt x="69215" y="61024"/>
                  </a:cubicBezTo>
                  <a:lnTo>
                    <a:pt x="65659" y="69215"/>
                  </a:lnTo>
                  <a:cubicBezTo>
                    <a:pt x="43942" y="67056"/>
                    <a:pt x="23813" y="62166"/>
                    <a:pt x="4128" y="52388"/>
                  </a:cubicBezTo>
                  <a:lnTo>
                    <a:pt x="0" y="50229"/>
                  </a:lnTo>
                  <a:lnTo>
                    <a:pt x="2540" y="46291"/>
                  </a:lnTo>
                  <a:cubicBezTo>
                    <a:pt x="14351" y="27940"/>
                    <a:pt x="29210" y="12319"/>
                    <a:pt x="49213" y="0"/>
                  </a:cubicBezTo>
                  <a:lnTo>
                    <a:pt x="56198" y="4826"/>
                  </a:lnTo>
                  <a:lnTo>
                    <a:pt x="56198" y="4826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758740" y="586676"/>
              <a:ext cx="65235" cy="69913"/>
            </a:xfrm>
            <a:custGeom>
              <a:avLst/>
              <a:gdLst/>
              <a:ahLst/>
              <a:cxnLst/>
              <a:rect l="l" t="t" r="r" b="b"/>
              <a:pathLst>
                <a:path w="65235" h="69913" extrusionOk="0">
                  <a:moveTo>
                    <a:pt x="62632" y="40450"/>
                  </a:moveTo>
                  <a:cubicBezTo>
                    <a:pt x="44407" y="26479"/>
                    <a:pt x="30247" y="17082"/>
                    <a:pt x="9609" y="10795"/>
                  </a:cubicBezTo>
                  <a:cubicBezTo>
                    <a:pt x="7260" y="28956"/>
                    <a:pt x="8085" y="47943"/>
                    <a:pt x="12848" y="69914"/>
                  </a:cubicBezTo>
                  <a:lnTo>
                    <a:pt x="4275" y="69342"/>
                  </a:lnTo>
                  <a:cubicBezTo>
                    <a:pt x="-233" y="47689"/>
                    <a:pt x="-1503" y="26289"/>
                    <a:pt x="2053" y="4572"/>
                  </a:cubicBezTo>
                  <a:lnTo>
                    <a:pt x="2878" y="0"/>
                  </a:lnTo>
                  <a:lnTo>
                    <a:pt x="7387" y="1270"/>
                  </a:lnTo>
                  <a:cubicBezTo>
                    <a:pt x="28342" y="7175"/>
                    <a:pt x="47646" y="16891"/>
                    <a:pt x="65235" y="32385"/>
                  </a:cubicBezTo>
                  <a:lnTo>
                    <a:pt x="62632" y="40513"/>
                  </a:lnTo>
                  <a:lnTo>
                    <a:pt x="62632" y="40513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986091" y="909510"/>
              <a:ext cx="44831" cy="44830"/>
            </a:xfrm>
            <a:custGeom>
              <a:avLst/>
              <a:gdLst/>
              <a:ahLst/>
              <a:cxnLst/>
              <a:rect l="l" t="t" r="r" b="b"/>
              <a:pathLst>
                <a:path w="44831" h="44830" extrusionOk="0">
                  <a:moveTo>
                    <a:pt x="22416" y="6668"/>
                  </a:moveTo>
                  <a:cubicBezTo>
                    <a:pt x="31051" y="6668"/>
                    <a:pt x="38164" y="13716"/>
                    <a:pt x="38164" y="22415"/>
                  </a:cubicBezTo>
                  <a:cubicBezTo>
                    <a:pt x="38164" y="31115"/>
                    <a:pt x="31115" y="38164"/>
                    <a:pt x="22416" y="38164"/>
                  </a:cubicBezTo>
                  <a:cubicBezTo>
                    <a:pt x="13716" y="38164"/>
                    <a:pt x="6668" y="31115"/>
                    <a:pt x="6668" y="22415"/>
                  </a:cubicBezTo>
                  <a:cubicBezTo>
                    <a:pt x="6668" y="13716"/>
                    <a:pt x="13716" y="6668"/>
                    <a:pt x="22416" y="6668"/>
                  </a:cubicBezTo>
                  <a:lnTo>
                    <a:pt x="22416" y="6668"/>
                  </a:lnTo>
                  <a:close/>
                  <a:moveTo>
                    <a:pt x="22416" y="0"/>
                  </a:moveTo>
                  <a:cubicBezTo>
                    <a:pt x="34735" y="0"/>
                    <a:pt x="44831" y="10097"/>
                    <a:pt x="44831" y="22415"/>
                  </a:cubicBezTo>
                  <a:cubicBezTo>
                    <a:pt x="44831" y="34735"/>
                    <a:pt x="34798" y="44831"/>
                    <a:pt x="22416" y="44831"/>
                  </a:cubicBezTo>
                  <a:cubicBezTo>
                    <a:pt x="10033" y="44831"/>
                    <a:pt x="0" y="34798"/>
                    <a:pt x="0" y="22415"/>
                  </a:cubicBezTo>
                  <a:cubicBezTo>
                    <a:pt x="0" y="10033"/>
                    <a:pt x="10033" y="0"/>
                    <a:pt x="22416" y="0"/>
                  </a:cubicBezTo>
                  <a:lnTo>
                    <a:pt x="22416" y="0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958151" y="881570"/>
              <a:ext cx="100711" cy="100583"/>
            </a:xfrm>
            <a:custGeom>
              <a:avLst/>
              <a:gdLst/>
              <a:ahLst/>
              <a:cxnLst/>
              <a:rect l="l" t="t" r="r" b="b"/>
              <a:pathLst>
                <a:path w="100711" h="100583" extrusionOk="0">
                  <a:moveTo>
                    <a:pt x="50356" y="7112"/>
                  </a:moveTo>
                  <a:cubicBezTo>
                    <a:pt x="74168" y="7112"/>
                    <a:pt x="93599" y="26543"/>
                    <a:pt x="93599" y="50292"/>
                  </a:cubicBezTo>
                  <a:cubicBezTo>
                    <a:pt x="93599" y="74041"/>
                    <a:pt x="74168" y="93472"/>
                    <a:pt x="50356" y="93472"/>
                  </a:cubicBezTo>
                  <a:cubicBezTo>
                    <a:pt x="26543" y="93472"/>
                    <a:pt x="7112" y="74041"/>
                    <a:pt x="7112" y="50292"/>
                  </a:cubicBezTo>
                  <a:cubicBezTo>
                    <a:pt x="7112" y="26543"/>
                    <a:pt x="26543" y="7112"/>
                    <a:pt x="50356" y="7112"/>
                  </a:cubicBezTo>
                  <a:lnTo>
                    <a:pt x="50356" y="7112"/>
                  </a:lnTo>
                  <a:close/>
                  <a:moveTo>
                    <a:pt x="50356" y="0"/>
                  </a:moveTo>
                  <a:cubicBezTo>
                    <a:pt x="78105" y="0"/>
                    <a:pt x="100711" y="22606"/>
                    <a:pt x="100711" y="50292"/>
                  </a:cubicBezTo>
                  <a:cubicBezTo>
                    <a:pt x="100711" y="77978"/>
                    <a:pt x="78105" y="100584"/>
                    <a:pt x="50356" y="100584"/>
                  </a:cubicBezTo>
                  <a:cubicBezTo>
                    <a:pt x="22606" y="100584"/>
                    <a:pt x="0" y="77978"/>
                    <a:pt x="0" y="50292"/>
                  </a:cubicBezTo>
                  <a:cubicBezTo>
                    <a:pt x="0" y="22606"/>
                    <a:pt x="22606" y="0"/>
                    <a:pt x="50356" y="0"/>
                  </a:cubicBezTo>
                  <a:lnTo>
                    <a:pt x="50356" y="0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941197" y="864616"/>
              <a:ext cx="134619" cy="134619"/>
            </a:xfrm>
            <a:custGeom>
              <a:avLst/>
              <a:gdLst/>
              <a:ahLst/>
              <a:cxnLst/>
              <a:rect l="l" t="t" r="r" b="b"/>
              <a:pathLst>
                <a:path w="134619" h="134619" extrusionOk="0">
                  <a:moveTo>
                    <a:pt x="67310" y="4953"/>
                  </a:moveTo>
                  <a:cubicBezTo>
                    <a:pt x="101663" y="4953"/>
                    <a:pt x="129667" y="32957"/>
                    <a:pt x="129667" y="67310"/>
                  </a:cubicBezTo>
                  <a:cubicBezTo>
                    <a:pt x="129667" y="101663"/>
                    <a:pt x="101663" y="129667"/>
                    <a:pt x="67310" y="129667"/>
                  </a:cubicBezTo>
                  <a:cubicBezTo>
                    <a:pt x="32957" y="129667"/>
                    <a:pt x="4953" y="101663"/>
                    <a:pt x="4953" y="67310"/>
                  </a:cubicBezTo>
                  <a:cubicBezTo>
                    <a:pt x="4953" y="32957"/>
                    <a:pt x="32957" y="4953"/>
                    <a:pt x="67310" y="4953"/>
                  </a:cubicBezTo>
                  <a:lnTo>
                    <a:pt x="67310" y="4953"/>
                  </a:lnTo>
                  <a:close/>
                  <a:moveTo>
                    <a:pt x="67310" y="0"/>
                  </a:moveTo>
                  <a:cubicBezTo>
                    <a:pt x="104394" y="0"/>
                    <a:pt x="134620" y="30226"/>
                    <a:pt x="134620" y="67310"/>
                  </a:cubicBezTo>
                  <a:cubicBezTo>
                    <a:pt x="134620" y="104394"/>
                    <a:pt x="104394" y="134620"/>
                    <a:pt x="67310" y="134620"/>
                  </a:cubicBezTo>
                  <a:cubicBezTo>
                    <a:pt x="30226" y="134620"/>
                    <a:pt x="0" y="104394"/>
                    <a:pt x="0" y="67310"/>
                  </a:cubicBezTo>
                  <a:cubicBezTo>
                    <a:pt x="0" y="30226"/>
                    <a:pt x="30226" y="0"/>
                    <a:pt x="67310" y="0"/>
                  </a:cubicBezTo>
                  <a:lnTo>
                    <a:pt x="67310" y="0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680910" y="589661"/>
              <a:ext cx="652018" cy="618807"/>
            </a:xfrm>
            <a:custGeom>
              <a:avLst/>
              <a:gdLst/>
              <a:ahLst/>
              <a:cxnLst/>
              <a:rect l="l" t="t" r="r" b="b"/>
              <a:pathLst>
                <a:path w="652018" h="618807" extrusionOk="0">
                  <a:moveTo>
                    <a:pt x="209042" y="489649"/>
                  </a:moveTo>
                  <a:cubicBezTo>
                    <a:pt x="203073" y="495618"/>
                    <a:pt x="196850" y="501332"/>
                    <a:pt x="190627" y="507048"/>
                  </a:cubicBezTo>
                  <a:cubicBezTo>
                    <a:pt x="176467" y="520065"/>
                    <a:pt x="162306" y="533083"/>
                    <a:pt x="151765" y="548830"/>
                  </a:cubicBezTo>
                  <a:cubicBezTo>
                    <a:pt x="143637" y="561023"/>
                    <a:pt x="139446" y="575374"/>
                    <a:pt x="135318" y="589788"/>
                  </a:cubicBezTo>
                  <a:cubicBezTo>
                    <a:pt x="133858" y="594932"/>
                    <a:pt x="132334" y="600075"/>
                    <a:pt x="130683" y="605091"/>
                  </a:cubicBezTo>
                  <a:cubicBezTo>
                    <a:pt x="135128" y="602234"/>
                    <a:pt x="139700" y="599504"/>
                    <a:pt x="144272" y="596773"/>
                  </a:cubicBezTo>
                  <a:cubicBezTo>
                    <a:pt x="157099" y="589090"/>
                    <a:pt x="169926" y="581469"/>
                    <a:pt x="179832" y="570675"/>
                  </a:cubicBezTo>
                  <a:cubicBezTo>
                    <a:pt x="192659" y="556705"/>
                    <a:pt x="202184" y="540004"/>
                    <a:pt x="211645" y="523304"/>
                  </a:cubicBezTo>
                  <a:cubicBezTo>
                    <a:pt x="215900" y="515810"/>
                    <a:pt x="220218" y="508254"/>
                    <a:pt x="224790" y="501015"/>
                  </a:cubicBezTo>
                  <a:cubicBezTo>
                    <a:pt x="219329" y="497459"/>
                    <a:pt x="214122" y="493649"/>
                    <a:pt x="209042" y="489649"/>
                  </a:cubicBezTo>
                  <a:lnTo>
                    <a:pt x="209042" y="489649"/>
                  </a:lnTo>
                  <a:close/>
                  <a:moveTo>
                    <a:pt x="206565" y="541401"/>
                  </a:moveTo>
                  <a:cubicBezTo>
                    <a:pt x="203708" y="546735"/>
                    <a:pt x="201486" y="551942"/>
                    <a:pt x="199898" y="557149"/>
                  </a:cubicBezTo>
                  <a:cubicBezTo>
                    <a:pt x="198755" y="560959"/>
                    <a:pt x="197993" y="564833"/>
                    <a:pt x="197612" y="568833"/>
                  </a:cubicBezTo>
                  <a:cubicBezTo>
                    <a:pt x="206184" y="562801"/>
                    <a:pt x="213360" y="554546"/>
                    <a:pt x="219837" y="544894"/>
                  </a:cubicBezTo>
                  <a:cubicBezTo>
                    <a:pt x="226886" y="534416"/>
                    <a:pt x="233045" y="522288"/>
                    <a:pt x="239331" y="509588"/>
                  </a:cubicBezTo>
                  <a:cubicBezTo>
                    <a:pt x="235648" y="507682"/>
                    <a:pt x="232092" y="505587"/>
                    <a:pt x="228600" y="503428"/>
                  </a:cubicBezTo>
                  <a:cubicBezTo>
                    <a:pt x="224028" y="510667"/>
                    <a:pt x="219837" y="518096"/>
                    <a:pt x="215582" y="525526"/>
                  </a:cubicBezTo>
                  <a:cubicBezTo>
                    <a:pt x="212598" y="530797"/>
                    <a:pt x="209550" y="536067"/>
                    <a:pt x="206439" y="541274"/>
                  </a:cubicBezTo>
                  <a:lnTo>
                    <a:pt x="206502" y="541274"/>
                  </a:lnTo>
                  <a:close/>
                  <a:moveTo>
                    <a:pt x="243395" y="511683"/>
                  </a:moveTo>
                  <a:cubicBezTo>
                    <a:pt x="241364" y="515810"/>
                    <a:pt x="239331" y="519938"/>
                    <a:pt x="237236" y="523938"/>
                  </a:cubicBezTo>
                  <a:cubicBezTo>
                    <a:pt x="234950" y="529146"/>
                    <a:pt x="233489" y="534670"/>
                    <a:pt x="232537" y="540194"/>
                  </a:cubicBezTo>
                  <a:cubicBezTo>
                    <a:pt x="231711" y="544894"/>
                    <a:pt x="231331" y="549593"/>
                    <a:pt x="231203" y="554038"/>
                  </a:cubicBezTo>
                  <a:cubicBezTo>
                    <a:pt x="235395" y="549402"/>
                    <a:pt x="238823" y="544259"/>
                    <a:pt x="241617" y="538416"/>
                  </a:cubicBezTo>
                  <a:cubicBezTo>
                    <a:pt x="244920" y="531559"/>
                    <a:pt x="247840" y="522224"/>
                    <a:pt x="249555" y="514668"/>
                  </a:cubicBezTo>
                  <a:cubicBezTo>
                    <a:pt x="247459" y="513715"/>
                    <a:pt x="245428" y="512763"/>
                    <a:pt x="243395" y="511746"/>
                  </a:cubicBezTo>
                  <a:lnTo>
                    <a:pt x="243395" y="511746"/>
                  </a:lnTo>
                  <a:close/>
                  <a:moveTo>
                    <a:pt x="227838" y="540893"/>
                  </a:moveTo>
                  <a:cubicBezTo>
                    <a:pt x="226441" y="543179"/>
                    <a:pt x="225044" y="545338"/>
                    <a:pt x="223647" y="547497"/>
                  </a:cubicBezTo>
                  <a:cubicBezTo>
                    <a:pt x="215964" y="558991"/>
                    <a:pt x="207200" y="568643"/>
                    <a:pt x="196342" y="575119"/>
                  </a:cubicBezTo>
                  <a:lnTo>
                    <a:pt x="192850" y="577215"/>
                  </a:lnTo>
                  <a:lnTo>
                    <a:pt x="192850" y="573151"/>
                  </a:lnTo>
                  <a:cubicBezTo>
                    <a:pt x="192976" y="568516"/>
                    <a:pt x="193548" y="564071"/>
                    <a:pt x="194628" y="559689"/>
                  </a:cubicBezTo>
                  <a:cubicBezTo>
                    <a:pt x="191072" y="564579"/>
                    <a:pt x="187325" y="569341"/>
                    <a:pt x="183197" y="573850"/>
                  </a:cubicBezTo>
                  <a:cubicBezTo>
                    <a:pt x="172847" y="585089"/>
                    <a:pt x="159766" y="592963"/>
                    <a:pt x="146622" y="600774"/>
                  </a:cubicBezTo>
                  <a:cubicBezTo>
                    <a:pt x="137097" y="606488"/>
                    <a:pt x="128905" y="611759"/>
                    <a:pt x="120015" y="618427"/>
                  </a:cubicBezTo>
                  <a:cubicBezTo>
                    <a:pt x="125285" y="607949"/>
                    <a:pt x="127762" y="599885"/>
                    <a:pt x="131000" y="588645"/>
                  </a:cubicBezTo>
                  <a:cubicBezTo>
                    <a:pt x="135255" y="573913"/>
                    <a:pt x="139509" y="559181"/>
                    <a:pt x="148018" y="546418"/>
                  </a:cubicBezTo>
                  <a:cubicBezTo>
                    <a:pt x="151193" y="541655"/>
                    <a:pt x="154622" y="537210"/>
                    <a:pt x="158306" y="532892"/>
                  </a:cubicBezTo>
                  <a:cubicBezTo>
                    <a:pt x="154686" y="534670"/>
                    <a:pt x="150876" y="536130"/>
                    <a:pt x="146812" y="537210"/>
                  </a:cubicBezTo>
                  <a:lnTo>
                    <a:pt x="142875" y="538290"/>
                  </a:lnTo>
                  <a:lnTo>
                    <a:pt x="144081" y="534416"/>
                  </a:lnTo>
                  <a:cubicBezTo>
                    <a:pt x="147003" y="524701"/>
                    <a:pt x="152209" y="515810"/>
                    <a:pt x="158940" y="507429"/>
                  </a:cubicBezTo>
                  <a:cubicBezTo>
                    <a:pt x="158750" y="507492"/>
                    <a:pt x="158496" y="507555"/>
                    <a:pt x="158306" y="507619"/>
                  </a:cubicBezTo>
                  <a:cubicBezTo>
                    <a:pt x="154813" y="508635"/>
                    <a:pt x="151384" y="509143"/>
                    <a:pt x="148018" y="509588"/>
                  </a:cubicBezTo>
                  <a:lnTo>
                    <a:pt x="143002" y="510223"/>
                  </a:lnTo>
                  <a:lnTo>
                    <a:pt x="145923" y="506095"/>
                  </a:lnTo>
                  <a:cubicBezTo>
                    <a:pt x="149479" y="501015"/>
                    <a:pt x="153289" y="496316"/>
                    <a:pt x="157289" y="491871"/>
                  </a:cubicBezTo>
                  <a:cubicBezTo>
                    <a:pt x="155067" y="492379"/>
                    <a:pt x="152845" y="492760"/>
                    <a:pt x="150622" y="493014"/>
                  </a:cubicBezTo>
                  <a:lnTo>
                    <a:pt x="145796" y="493585"/>
                  </a:lnTo>
                  <a:lnTo>
                    <a:pt x="148526" y="489521"/>
                  </a:lnTo>
                  <a:cubicBezTo>
                    <a:pt x="152336" y="483934"/>
                    <a:pt x="156591" y="478473"/>
                    <a:pt x="161544" y="473266"/>
                  </a:cubicBezTo>
                  <a:cubicBezTo>
                    <a:pt x="158178" y="474472"/>
                    <a:pt x="154750" y="475361"/>
                    <a:pt x="151257" y="475869"/>
                  </a:cubicBezTo>
                  <a:lnTo>
                    <a:pt x="146748" y="476568"/>
                  </a:lnTo>
                  <a:lnTo>
                    <a:pt x="148971" y="472567"/>
                  </a:lnTo>
                  <a:cubicBezTo>
                    <a:pt x="151384" y="468185"/>
                    <a:pt x="154432" y="464249"/>
                    <a:pt x="157925" y="460629"/>
                  </a:cubicBezTo>
                  <a:cubicBezTo>
                    <a:pt x="154686" y="461582"/>
                    <a:pt x="151384" y="462153"/>
                    <a:pt x="148018" y="462216"/>
                  </a:cubicBezTo>
                  <a:lnTo>
                    <a:pt x="144209" y="462216"/>
                  </a:lnTo>
                  <a:lnTo>
                    <a:pt x="145986" y="458915"/>
                  </a:lnTo>
                  <a:cubicBezTo>
                    <a:pt x="147955" y="455232"/>
                    <a:pt x="150431" y="451802"/>
                    <a:pt x="153416" y="448627"/>
                  </a:cubicBezTo>
                  <a:cubicBezTo>
                    <a:pt x="151193" y="449009"/>
                    <a:pt x="149034" y="449199"/>
                    <a:pt x="146812" y="449199"/>
                  </a:cubicBezTo>
                  <a:lnTo>
                    <a:pt x="143256" y="449199"/>
                  </a:lnTo>
                  <a:lnTo>
                    <a:pt x="144843" y="445960"/>
                  </a:lnTo>
                  <a:cubicBezTo>
                    <a:pt x="146685" y="442214"/>
                    <a:pt x="149289" y="439039"/>
                    <a:pt x="152400" y="436245"/>
                  </a:cubicBezTo>
                  <a:cubicBezTo>
                    <a:pt x="149352" y="436626"/>
                    <a:pt x="146177" y="436690"/>
                    <a:pt x="142939" y="436435"/>
                  </a:cubicBezTo>
                  <a:lnTo>
                    <a:pt x="139764" y="436182"/>
                  </a:lnTo>
                  <a:lnTo>
                    <a:pt x="141034" y="433260"/>
                  </a:lnTo>
                  <a:cubicBezTo>
                    <a:pt x="142557" y="429768"/>
                    <a:pt x="144653" y="426657"/>
                    <a:pt x="147384" y="423926"/>
                  </a:cubicBezTo>
                  <a:cubicBezTo>
                    <a:pt x="147511" y="423799"/>
                    <a:pt x="147637" y="423672"/>
                    <a:pt x="147764" y="423545"/>
                  </a:cubicBezTo>
                  <a:cubicBezTo>
                    <a:pt x="145161" y="423735"/>
                    <a:pt x="142557" y="423672"/>
                    <a:pt x="139890" y="423355"/>
                  </a:cubicBezTo>
                  <a:lnTo>
                    <a:pt x="136715" y="422974"/>
                  </a:lnTo>
                  <a:lnTo>
                    <a:pt x="138176" y="420116"/>
                  </a:lnTo>
                  <a:cubicBezTo>
                    <a:pt x="139509" y="417449"/>
                    <a:pt x="141414" y="415099"/>
                    <a:pt x="143700" y="413004"/>
                  </a:cubicBezTo>
                  <a:cubicBezTo>
                    <a:pt x="141034" y="412687"/>
                    <a:pt x="138430" y="411924"/>
                    <a:pt x="135826" y="410655"/>
                  </a:cubicBezTo>
                  <a:lnTo>
                    <a:pt x="133477" y="409512"/>
                  </a:lnTo>
                  <a:lnTo>
                    <a:pt x="134937" y="407352"/>
                  </a:lnTo>
                  <a:cubicBezTo>
                    <a:pt x="136525" y="404940"/>
                    <a:pt x="138430" y="402907"/>
                    <a:pt x="140589" y="401066"/>
                  </a:cubicBezTo>
                  <a:cubicBezTo>
                    <a:pt x="137731" y="400685"/>
                    <a:pt x="134874" y="399669"/>
                    <a:pt x="131953" y="398399"/>
                  </a:cubicBezTo>
                  <a:lnTo>
                    <a:pt x="129159" y="397129"/>
                  </a:lnTo>
                  <a:lnTo>
                    <a:pt x="131191" y="394843"/>
                  </a:lnTo>
                  <a:cubicBezTo>
                    <a:pt x="132588" y="393255"/>
                    <a:pt x="134112" y="391859"/>
                    <a:pt x="135826" y="390588"/>
                  </a:cubicBezTo>
                  <a:cubicBezTo>
                    <a:pt x="133223" y="390271"/>
                    <a:pt x="130683" y="389446"/>
                    <a:pt x="128079" y="388239"/>
                  </a:cubicBezTo>
                  <a:lnTo>
                    <a:pt x="125222" y="386905"/>
                  </a:lnTo>
                  <a:lnTo>
                    <a:pt x="127381" y="384619"/>
                  </a:lnTo>
                  <a:cubicBezTo>
                    <a:pt x="129159" y="382715"/>
                    <a:pt x="131191" y="381063"/>
                    <a:pt x="133414" y="379603"/>
                  </a:cubicBezTo>
                  <a:cubicBezTo>
                    <a:pt x="130683" y="379349"/>
                    <a:pt x="127952" y="378841"/>
                    <a:pt x="125158" y="378016"/>
                  </a:cubicBezTo>
                  <a:lnTo>
                    <a:pt x="121285" y="376873"/>
                  </a:lnTo>
                  <a:lnTo>
                    <a:pt x="124270" y="374205"/>
                  </a:lnTo>
                  <a:cubicBezTo>
                    <a:pt x="126873" y="371856"/>
                    <a:pt x="129731" y="369824"/>
                    <a:pt x="132778" y="368110"/>
                  </a:cubicBezTo>
                  <a:lnTo>
                    <a:pt x="133159" y="367855"/>
                  </a:lnTo>
                  <a:cubicBezTo>
                    <a:pt x="132715" y="367855"/>
                    <a:pt x="132334" y="367729"/>
                    <a:pt x="131889" y="367665"/>
                  </a:cubicBezTo>
                  <a:cubicBezTo>
                    <a:pt x="128079" y="367094"/>
                    <a:pt x="124333" y="366141"/>
                    <a:pt x="120523" y="364935"/>
                  </a:cubicBezTo>
                  <a:lnTo>
                    <a:pt x="116078" y="363474"/>
                  </a:lnTo>
                  <a:lnTo>
                    <a:pt x="119952" y="360871"/>
                  </a:lnTo>
                  <a:cubicBezTo>
                    <a:pt x="122809" y="358966"/>
                    <a:pt x="125920" y="357315"/>
                    <a:pt x="129159" y="355981"/>
                  </a:cubicBezTo>
                  <a:cubicBezTo>
                    <a:pt x="128714" y="355918"/>
                    <a:pt x="128333" y="355854"/>
                    <a:pt x="127889" y="355791"/>
                  </a:cubicBezTo>
                  <a:cubicBezTo>
                    <a:pt x="123190" y="354965"/>
                    <a:pt x="118491" y="353632"/>
                    <a:pt x="113856" y="351727"/>
                  </a:cubicBezTo>
                  <a:lnTo>
                    <a:pt x="109474" y="349949"/>
                  </a:lnTo>
                  <a:lnTo>
                    <a:pt x="113665" y="347663"/>
                  </a:lnTo>
                  <a:cubicBezTo>
                    <a:pt x="116967" y="345885"/>
                    <a:pt x="120396" y="344551"/>
                    <a:pt x="123952" y="343535"/>
                  </a:cubicBezTo>
                  <a:cubicBezTo>
                    <a:pt x="118237" y="342582"/>
                    <a:pt x="112395" y="340995"/>
                    <a:pt x="106489" y="338709"/>
                  </a:cubicBezTo>
                  <a:lnTo>
                    <a:pt x="102552" y="337185"/>
                  </a:lnTo>
                  <a:lnTo>
                    <a:pt x="105981" y="334772"/>
                  </a:lnTo>
                  <a:cubicBezTo>
                    <a:pt x="108013" y="333375"/>
                    <a:pt x="110172" y="332169"/>
                    <a:pt x="112522" y="331152"/>
                  </a:cubicBezTo>
                  <a:cubicBezTo>
                    <a:pt x="107506" y="330073"/>
                    <a:pt x="102425" y="328359"/>
                    <a:pt x="97345" y="325882"/>
                  </a:cubicBezTo>
                  <a:lnTo>
                    <a:pt x="92520" y="323532"/>
                  </a:lnTo>
                  <a:lnTo>
                    <a:pt x="97599" y="321691"/>
                  </a:lnTo>
                  <a:cubicBezTo>
                    <a:pt x="100965" y="320485"/>
                    <a:pt x="104457" y="319532"/>
                    <a:pt x="107950" y="318770"/>
                  </a:cubicBezTo>
                  <a:cubicBezTo>
                    <a:pt x="101600" y="317754"/>
                    <a:pt x="94932" y="315976"/>
                    <a:pt x="87757" y="312738"/>
                  </a:cubicBezTo>
                  <a:lnTo>
                    <a:pt x="84074" y="311087"/>
                  </a:lnTo>
                  <a:lnTo>
                    <a:pt x="87439" y="308801"/>
                  </a:lnTo>
                  <a:cubicBezTo>
                    <a:pt x="89154" y="307657"/>
                    <a:pt x="91377" y="306641"/>
                    <a:pt x="93789" y="305816"/>
                  </a:cubicBezTo>
                  <a:cubicBezTo>
                    <a:pt x="83502" y="302705"/>
                    <a:pt x="74231" y="298387"/>
                    <a:pt x="66294" y="292100"/>
                  </a:cubicBezTo>
                  <a:lnTo>
                    <a:pt x="63119" y="289560"/>
                  </a:lnTo>
                  <a:lnTo>
                    <a:pt x="66929" y="288163"/>
                  </a:lnTo>
                  <a:cubicBezTo>
                    <a:pt x="71310" y="286576"/>
                    <a:pt x="75692" y="285560"/>
                    <a:pt x="80137" y="284988"/>
                  </a:cubicBezTo>
                  <a:cubicBezTo>
                    <a:pt x="74295" y="283401"/>
                    <a:pt x="68516" y="281559"/>
                    <a:pt x="62928" y="279273"/>
                  </a:cubicBezTo>
                  <a:cubicBezTo>
                    <a:pt x="48768" y="273558"/>
                    <a:pt x="36830" y="264033"/>
                    <a:pt x="24828" y="254444"/>
                  </a:cubicBezTo>
                  <a:cubicBezTo>
                    <a:pt x="16510" y="247841"/>
                    <a:pt x="8953" y="242126"/>
                    <a:pt x="0" y="236474"/>
                  </a:cubicBezTo>
                  <a:cubicBezTo>
                    <a:pt x="10604" y="236855"/>
                    <a:pt x="20002" y="236410"/>
                    <a:pt x="30670" y="235585"/>
                  </a:cubicBezTo>
                  <a:cubicBezTo>
                    <a:pt x="45974" y="234379"/>
                    <a:pt x="61277" y="233235"/>
                    <a:pt x="76200" y="236728"/>
                  </a:cubicBezTo>
                  <a:cubicBezTo>
                    <a:pt x="81724" y="237998"/>
                    <a:pt x="87185" y="239713"/>
                    <a:pt x="92456" y="241618"/>
                  </a:cubicBezTo>
                  <a:cubicBezTo>
                    <a:pt x="89471" y="238824"/>
                    <a:pt x="86804" y="235776"/>
                    <a:pt x="84328" y="232346"/>
                  </a:cubicBezTo>
                  <a:lnTo>
                    <a:pt x="81978" y="229044"/>
                  </a:lnTo>
                  <a:lnTo>
                    <a:pt x="86042" y="228791"/>
                  </a:lnTo>
                  <a:cubicBezTo>
                    <a:pt x="98044" y="228029"/>
                    <a:pt x="110045" y="230632"/>
                    <a:pt x="122238" y="235204"/>
                  </a:cubicBezTo>
                  <a:lnTo>
                    <a:pt x="121856" y="234760"/>
                  </a:lnTo>
                  <a:cubicBezTo>
                    <a:pt x="119634" y="231902"/>
                    <a:pt x="117792" y="229044"/>
                    <a:pt x="116332" y="225996"/>
                  </a:cubicBezTo>
                  <a:lnTo>
                    <a:pt x="114300" y="221806"/>
                  </a:lnTo>
                  <a:lnTo>
                    <a:pt x="118872" y="222821"/>
                  </a:lnTo>
                  <a:cubicBezTo>
                    <a:pt x="126302" y="224473"/>
                    <a:pt x="133350" y="226822"/>
                    <a:pt x="140017" y="229679"/>
                  </a:cubicBezTo>
                  <a:lnTo>
                    <a:pt x="139764" y="229362"/>
                  </a:lnTo>
                  <a:cubicBezTo>
                    <a:pt x="137350" y="226124"/>
                    <a:pt x="135445" y="222821"/>
                    <a:pt x="134048" y="219393"/>
                  </a:cubicBezTo>
                  <a:lnTo>
                    <a:pt x="132207" y="214821"/>
                  </a:lnTo>
                  <a:lnTo>
                    <a:pt x="136842" y="216408"/>
                  </a:lnTo>
                  <a:cubicBezTo>
                    <a:pt x="144336" y="218948"/>
                    <a:pt x="151447" y="222441"/>
                    <a:pt x="158432" y="226314"/>
                  </a:cubicBezTo>
                  <a:cubicBezTo>
                    <a:pt x="155194" y="222377"/>
                    <a:pt x="152527" y="218059"/>
                    <a:pt x="150559" y="213170"/>
                  </a:cubicBezTo>
                  <a:lnTo>
                    <a:pt x="148844" y="208978"/>
                  </a:lnTo>
                  <a:lnTo>
                    <a:pt x="153225" y="210185"/>
                  </a:lnTo>
                  <a:cubicBezTo>
                    <a:pt x="157670" y="211392"/>
                    <a:pt x="162115" y="213424"/>
                    <a:pt x="166561" y="215964"/>
                  </a:cubicBezTo>
                  <a:cubicBezTo>
                    <a:pt x="164782" y="213424"/>
                    <a:pt x="163322" y="210757"/>
                    <a:pt x="162242" y="208026"/>
                  </a:cubicBezTo>
                  <a:lnTo>
                    <a:pt x="160718" y="204153"/>
                  </a:lnTo>
                  <a:lnTo>
                    <a:pt x="164782" y="204978"/>
                  </a:lnTo>
                  <a:cubicBezTo>
                    <a:pt x="169291" y="205931"/>
                    <a:pt x="173418" y="207582"/>
                    <a:pt x="177228" y="209614"/>
                  </a:cubicBezTo>
                  <a:cubicBezTo>
                    <a:pt x="175959" y="207200"/>
                    <a:pt x="174815" y="204534"/>
                    <a:pt x="173990" y="201359"/>
                  </a:cubicBezTo>
                  <a:lnTo>
                    <a:pt x="172974" y="197612"/>
                  </a:lnTo>
                  <a:lnTo>
                    <a:pt x="176720" y="198564"/>
                  </a:lnTo>
                  <a:cubicBezTo>
                    <a:pt x="179768" y="199327"/>
                    <a:pt x="182626" y="200596"/>
                    <a:pt x="185356" y="202247"/>
                  </a:cubicBezTo>
                  <a:cubicBezTo>
                    <a:pt x="184467" y="200279"/>
                    <a:pt x="183706" y="198120"/>
                    <a:pt x="183070" y="195771"/>
                  </a:cubicBezTo>
                  <a:lnTo>
                    <a:pt x="182181" y="192214"/>
                  </a:lnTo>
                  <a:lnTo>
                    <a:pt x="185737" y="192977"/>
                  </a:lnTo>
                  <a:cubicBezTo>
                    <a:pt x="188722" y="193611"/>
                    <a:pt x="191389" y="194691"/>
                    <a:pt x="193802" y="196025"/>
                  </a:cubicBezTo>
                  <a:cubicBezTo>
                    <a:pt x="192850" y="193866"/>
                    <a:pt x="192024" y="191516"/>
                    <a:pt x="191389" y="188913"/>
                  </a:cubicBezTo>
                  <a:lnTo>
                    <a:pt x="190500" y="185229"/>
                  </a:lnTo>
                  <a:lnTo>
                    <a:pt x="194183" y="186246"/>
                  </a:lnTo>
                  <a:cubicBezTo>
                    <a:pt x="197866" y="187261"/>
                    <a:pt x="200914" y="188785"/>
                    <a:pt x="203645" y="190627"/>
                  </a:cubicBezTo>
                  <a:cubicBezTo>
                    <a:pt x="202882" y="187579"/>
                    <a:pt x="202438" y="184404"/>
                    <a:pt x="202247" y="181166"/>
                  </a:cubicBezTo>
                  <a:lnTo>
                    <a:pt x="201993" y="176276"/>
                  </a:lnTo>
                  <a:lnTo>
                    <a:pt x="205867" y="179260"/>
                  </a:lnTo>
                  <a:cubicBezTo>
                    <a:pt x="207073" y="180150"/>
                    <a:pt x="208280" y="181166"/>
                    <a:pt x="209550" y="182182"/>
                  </a:cubicBezTo>
                  <a:cubicBezTo>
                    <a:pt x="208788" y="179578"/>
                    <a:pt x="208661" y="176911"/>
                    <a:pt x="209359" y="174244"/>
                  </a:cubicBezTo>
                  <a:lnTo>
                    <a:pt x="209931" y="171958"/>
                  </a:lnTo>
                  <a:lnTo>
                    <a:pt x="212217" y="172657"/>
                  </a:lnTo>
                  <a:cubicBezTo>
                    <a:pt x="214376" y="173292"/>
                    <a:pt x="216217" y="174307"/>
                    <a:pt x="217805" y="175450"/>
                  </a:cubicBezTo>
                  <a:cubicBezTo>
                    <a:pt x="217551" y="174053"/>
                    <a:pt x="217424" y="172466"/>
                    <a:pt x="217424" y="170752"/>
                  </a:cubicBezTo>
                  <a:lnTo>
                    <a:pt x="217424" y="167640"/>
                  </a:lnTo>
                  <a:lnTo>
                    <a:pt x="220345" y="168529"/>
                  </a:lnTo>
                  <a:cubicBezTo>
                    <a:pt x="222695" y="169228"/>
                    <a:pt x="224726" y="170497"/>
                    <a:pt x="226568" y="172085"/>
                  </a:cubicBezTo>
                  <a:cubicBezTo>
                    <a:pt x="225997" y="169735"/>
                    <a:pt x="225679" y="167132"/>
                    <a:pt x="225615" y="164275"/>
                  </a:cubicBezTo>
                  <a:lnTo>
                    <a:pt x="225615" y="160528"/>
                  </a:lnTo>
                  <a:lnTo>
                    <a:pt x="228917" y="162243"/>
                  </a:lnTo>
                  <a:cubicBezTo>
                    <a:pt x="230632" y="163132"/>
                    <a:pt x="232029" y="164084"/>
                    <a:pt x="233362" y="165100"/>
                  </a:cubicBezTo>
                  <a:cubicBezTo>
                    <a:pt x="232918" y="162496"/>
                    <a:pt x="232854" y="159766"/>
                    <a:pt x="233172" y="156909"/>
                  </a:cubicBezTo>
                  <a:lnTo>
                    <a:pt x="233553" y="153479"/>
                  </a:lnTo>
                  <a:lnTo>
                    <a:pt x="236537" y="155194"/>
                  </a:lnTo>
                  <a:cubicBezTo>
                    <a:pt x="239078" y="156654"/>
                    <a:pt x="241236" y="158369"/>
                    <a:pt x="243142" y="160338"/>
                  </a:cubicBezTo>
                  <a:cubicBezTo>
                    <a:pt x="242443" y="156845"/>
                    <a:pt x="242125" y="153289"/>
                    <a:pt x="242062" y="149733"/>
                  </a:cubicBezTo>
                  <a:lnTo>
                    <a:pt x="242062" y="145288"/>
                  </a:lnTo>
                  <a:lnTo>
                    <a:pt x="245618" y="147892"/>
                  </a:lnTo>
                  <a:cubicBezTo>
                    <a:pt x="248285" y="149796"/>
                    <a:pt x="250507" y="151828"/>
                    <a:pt x="252476" y="154051"/>
                  </a:cubicBezTo>
                  <a:cubicBezTo>
                    <a:pt x="251460" y="149796"/>
                    <a:pt x="250952" y="145288"/>
                    <a:pt x="251206" y="140525"/>
                  </a:cubicBezTo>
                  <a:lnTo>
                    <a:pt x="251397" y="136843"/>
                  </a:lnTo>
                  <a:lnTo>
                    <a:pt x="254572" y="138747"/>
                  </a:lnTo>
                  <a:cubicBezTo>
                    <a:pt x="258509" y="141034"/>
                    <a:pt x="261811" y="144018"/>
                    <a:pt x="264731" y="147384"/>
                  </a:cubicBezTo>
                  <a:lnTo>
                    <a:pt x="264731" y="147193"/>
                  </a:lnTo>
                  <a:cubicBezTo>
                    <a:pt x="263271" y="140335"/>
                    <a:pt x="262890" y="133223"/>
                    <a:pt x="263334" y="126111"/>
                  </a:cubicBezTo>
                  <a:lnTo>
                    <a:pt x="263589" y="121857"/>
                  </a:lnTo>
                  <a:lnTo>
                    <a:pt x="266954" y="124460"/>
                  </a:lnTo>
                  <a:cubicBezTo>
                    <a:pt x="270256" y="127000"/>
                    <a:pt x="272987" y="129857"/>
                    <a:pt x="275273" y="133032"/>
                  </a:cubicBezTo>
                  <a:cubicBezTo>
                    <a:pt x="275209" y="129731"/>
                    <a:pt x="275273" y="126492"/>
                    <a:pt x="275400" y="123253"/>
                  </a:cubicBezTo>
                  <a:cubicBezTo>
                    <a:pt x="275717" y="116903"/>
                    <a:pt x="276670" y="110744"/>
                    <a:pt x="278511" y="104648"/>
                  </a:cubicBezTo>
                  <a:lnTo>
                    <a:pt x="279590" y="101156"/>
                  </a:lnTo>
                  <a:lnTo>
                    <a:pt x="282257" y="103696"/>
                  </a:lnTo>
                  <a:cubicBezTo>
                    <a:pt x="285306" y="106617"/>
                    <a:pt x="287909" y="110363"/>
                    <a:pt x="290068" y="114808"/>
                  </a:cubicBezTo>
                  <a:cubicBezTo>
                    <a:pt x="289242" y="101473"/>
                    <a:pt x="290259" y="88900"/>
                    <a:pt x="294703" y="77407"/>
                  </a:cubicBezTo>
                  <a:lnTo>
                    <a:pt x="296164" y="73596"/>
                  </a:lnTo>
                  <a:lnTo>
                    <a:pt x="298577" y="76835"/>
                  </a:lnTo>
                  <a:cubicBezTo>
                    <a:pt x="301117" y="80200"/>
                    <a:pt x="303212" y="83693"/>
                    <a:pt x="304990" y="87313"/>
                  </a:cubicBezTo>
                  <a:cubicBezTo>
                    <a:pt x="304737" y="81661"/>
                    <a:pt x="304737" y="76010"/>
                    <a:pt x="305181" y="70358"/>
                  </a:cubicBezTo>
                  <a:cubicBezTo>
                    <a:pt x="306324" y="55054"/>
                    <a:pt x="311975" y="40831"/>
                    <a:pt x="317690" y="26543"/>
                  </a:cubicBezTo>
                  <a:cubicBezTo>
                    <a:pt x="321247" y="17717"/>
                    <a:pt x="324231" y="8826"/>
                    <a:pt x="327660" y="0"/>
                  </a:cubicBezTo>
                  <a:cubicBezTo>
                    <a:pt x="331089" y="8763"/>
                    <a:pt x="334010" y="17717"/>
                    <a:pt x="337439" y="26607"/>
                  </a:cubicBezTo>
                  <a:cubicBezTo>
                    <a:pt x="342964" y="40831"/>
                    <a:pt x="348488" y="55118"/>
                    <a:pt x="349758" y="70358"/>
                  </a:cubicBezTo>
                  <a:cubicBezTo>
                    <a:pt x="350266" y="76390"/>
                    <a:pt x="350329" y="82486"/>
                    <a:pt x="350075" y="88519"/>
                  </a:cubicBezTo>
                  <a:cubicBezTo>
                    <a:pt x="351917" y="84455"/>
                    <a:pt x="354203" y="80582"/>
                    <a:pt x="356997" y="76899"/>
                  </a:cubicBezTo>
                  <a:lnTo>
                    <a:pt x="359473" y="73660"/>
                  </a:lnTo>
                  <a:lnTo>
                    <a:pt x="360934" y="77470"/>
                  </a:lnTo>
                  <a:cubicBezTo>
                    <a:pt x="364871" y="87693"/>
                    <a:pt x="366141" y="98679"/>
                    <a:pt x="365760" y="110363"/>
                  </a:cubicBezTo>
                  <a:cubicBezTo>
                    <a:pt x="367411" y="107506"/>
                    <a:pt x="369125" y="105093"/>
                    <a:pt x="370903" y="103442"/>
                  </a:cubicBezTo>
                  <a:lnTo>
                    <a:pt x="374015" y="100647"/>
                  </a:lnTo>
                  <a:lnTo>
                    <a:pt x="374650" y="104775"/>
                  </a:lnTo>
                  <a:cubicBezTo>
                    <a:pt x="375603" y="111061"/>
                    <a:pt x="376047" y="117539"/>
                    <a:pt x="376047" y="124015"/>
                  </a:cubicBezTo>
                  <a:cubicBezTo>
                    <a:pt x="376047" y="126365"/>
                    <a:pt x="376047" y="128714"/>
                    <a:pt x="375984" y="131000"/>
                  </a:cubicBezTo>
                  <a:cubicBezTo>
                    <a:pt x="378333" y="126682"/>
                    <a:pt x="381127" y="122872"/>
                    <a:pt x="384683" y="119825"/>
                  </a:cubicBezTo>
                  <a:lnTo>
                    <a:pt x="388366" y="116650"/>
                  </a:lnTo>
                  <a:lnTo>
                    <a:pt x="388366" y="121475"/>
                  </a:lnTo>
                  <a:cubicBezTo>
                    <a:pt x="388366" y="127254"/>
                    <a:pt x="388048" y="133160"/>
                    <a:pt x="387414" y="139065"/>
                  </a:cubicBezTo>
                  <a:cubicBezTo>
                    <a:pt x="389128" y="136525"/>
                    <a:pt x="391160" y="133985"/>
                    <a:pt x="393637" y="131445"/>
                  </a:cubicBezTo>
                  <a:lnTo>
                    <a:pt x="397129" y="127889"/>
                  </a:lnTo>
                  <a:lnTo>
                    <a:pt x="397510" y="132842"/>
                  </a:lnTo>
                  <a:cubicBezTo>
                    <a:pt x="398018" y="138938"/>
                    <a:pt x="397637" y="144843"/>
                    <a:pt x="396812" y="150749"/>
                  </a:cubicBezTo>
                  <a:cubicBezTo>
                    <a:pt x="396621" y="151892"/>
                    <a:pt x="396431" y="153035"/>
                    <a:pt x="396240" y="154242"/>
                  </a:cubicBezTo>
                  <a:cubicBezTo>
                    <a:pt x="398843" y="150685"/>
                    <a:pt x="401764" y="147193"/>
                    <a:pt x="405130" y="143828"/>
                  </a:cubicBezTo>
                  <a:lnTo>
                    <a:pt x="408686" y="140208"/>
                  </a:lnTo>
                  <a:lnTo>
                    <a:pt x="408940" y="145288"/>
                  </a:lnTo>
                  <a:cubicBezTo>
                    <a:pt x="409131" y="149035"/>
                    <a:pt x="408813" y="152464"/>
                    <a:pt x="408178" y="155766"/>
                  </a:cubicBezTo>
                  <a:cubicBezTo>
                    <a:pt x="409956" y="153860"/>
                    <a:pt x="411861" y="152146"/>
                    <a:pt x="413956" y="150622"/>
                  </a:cubicBezTo>
                  <a:lnTo>
                    <a:pt x="417703" y="147955"/>
                  </a:lnTo>
                  <a:lnTo>
                    <a:pt x="417512" y="152527"/>
                  </a:lnTo>
                  <a:cubicBezTo>
                    <a:pt x="417386" y="156845"/>
                    <a:pt x="416941" y="161036"/>
                    <a:pt x="416179" y="164973"/>
                  </a:cubicBezTo>
                  <a:cubicBezTo>
                    <a:pt x="418719" y="162560"/>
                    <a:pt x="421450" y="160401"/>
                    <a:pt x="424180" y="158877"/>
                  </a:cubicBezTo>
                  <a:lnTo>
                    <a:pt x="427355" y="157099"/>
                  </a:lnTo>
                  <a:lnTo>
                    <a:pt x="427545" y="160718"/>
                  </a:lnTo>
                  <a:cubicBezTo>
                    <a:pt x="427736" y="163893"/>
                    <a:pt x="427418" y="166942"/>
                    <a:pt x="426847" y="169863"/>
                  </a:cubicBezTo>
                  <a:cubicBezTo>
                    <a:pt x="428434" y="168529"/>
                    <a:pt x="430276" y="167259"/>
                    <a:pt x="432435" y="166307"/>
                  </a:cubicBezTo>
                  <a:lnTo>
                    <a:pt x="435420" y="164910"/>
                  </a:lnTo>
                  <a:lnTo>
                    <a:pt x="435610" y="168211"/>
                  </a:lnTo>
                  <a:cubicBezTo>
                    <a:pt x="435737" y="171069"/>
                    <a:pt x="435547" y="173736"/>
                    <a:pt x="434975" y="176403"/>
                  </a:cubicBezTo>
                  <a:cubicBezTo>
                    <a:pt x="436817" y="174879"/>
                    <a:pt x="438785" y="173672"/>
                    <a:pt x="440626" y="172657"/>
                  </a:cubicBezTo>
                  <a:lnTo>
                    <a:pt x="443420" y="171196"/>
                  </a:lnTo>
                  <a:lnTo>
                    <a:pt x="443865" y="174307"/>
                  </a:lnTo>
                  <a:cubicBezTo>
                    <a:pt x="444437" y="178118"/>
                    <a:pt x="443865" y="181928"/>
                    <a:pt x="442912" y="185674"/>
                  </a:cubicBezTo>
                  <a:cubicBezTo>
                    <a:pt x="443293" y="185357"/>
                    <a:pt x="443675" y="185103"/>
                    <a:pt x="444119" y="184785"/>
                  </a:cubicBezTo>
                  <a:cubicBezTo>
                    <a:pt x="446532" y="183071"/>
                    <a:pt x="449072" y="181546"/>
                    <a:pt x="451675" y="180594"/>
                  </a:cubicBezTo>
                  <a:lnTo>
                    <a:pt x="455104" y="179324"/>
                  </a:lnTo>
                  <a:lnTo>
                    <a:pt x="454723" y="182943"/>
                  </a:lnTo>
                  <a:cubicBezTo>
                    <a:pt x="454406" y="186055"/>
                    <a:pt x="453453" y="189167"/>
                    <a:pt x="452247" y="192278"/>
                  </a:cubicBezTo>
                  <a:cubicBezTo>
                    <a:pt x="452501" y="192088"/>
                    <a:pt x="452755" y="191960"/>
                    <a:pt x="453009" y="191770"/>
                  </a:cubicBezTo>
                  <a:cubicBezTo>
                    <a:pt x="455676" y="190056"/>
                    <a:pt x="458661" y="188468"/>
                    <a:pt x="461772" y="187261"/>
                  </a:cubicBezTo>
                  <a:lnTo>
                    <a:pt x="465328" y="185864"/>
                  </a:lnTo>
                  <a:lnTo>
                    <a:pt x="464820" y="189675"/>
                  </a:lnTo>
                  <a:cubicBezTo>
                    <a:pt x="464503" y="192024"/>
                    <a:pt x="463804" y="194246"/>
                    <a:pt x="462915" y="196342"/>
                  </a:cubicBezTo>
                  <a:cubicBezTo>
                    <a:pt x="465201" y="195135"/>
                    <a:pt x="467614" y="194246"/>
                    <a:pt x="470281" y="193611"/>
                  </a:cubicBezTo>
                  <a:lnTo>
                    <a:pt x="473710" y="192786"/>
                  </a:lnTo>
                  <a:lnTo>
                    <a:pt x="473012" y="196215"/>
                  </a:lnTo>
                  <a:cubicBezTo>
                    <a:pt x="472567" y="198374"/>
                    <a:pt x="471868" y="200533"/>
                    <a:pt x="470979" y="202628"/>
                  </a:cubicBezTo>
                  <a:cubicBezTo>
                    <a:pt x="473773" y="201168"/>
                    <a:pt x="476758" y="200152"/>
                    <a:pt x="479870" y="199644"/>
                  </a:cubicBezTo>
                  <a:lnTo>
                    <a:pt x="483045" y="199136"/>
                  </a:lnTo>
                  <a:lnTo>
                    <a:pt x="482473" y="202311"/>
                  </a:lnTo>
                  <a:cubicBezTo>
                    <a:pt x="481965" y="205042"/>
                    <a:pt x="481139" y="207582"/>
                    <a:pt x="480060" y="209995"/>
                  </a:cubicBezTo>
                  <a:cubicBezTo>
                    <a:pt x="483553" y="207835"/>
                    <a:pt x="487172" y="206057"/>
                    <a:pt x="490664" y="204660"/>
                  </a:cubicBezTo>
                  <a:lnTo>
                    <a:pt x="494475" y="203136"/>
                  </a:lnTo>
                  <a:lnTo>
                    <a:pt x="493712" y="207200"/>
                  </a:lnTo>
                  <a:cubicBezTo>
                    <a:pt x="493014" y="210757"/>
                    <a:pt x="491744" y="213932"/>
                    <a:pt x="490156" y="216725"/>
                  </a:cubicBezTo>
                  <a:cubicBezTo>
                    <a:pt x="495173" y="213932"/>
                    <a:pt x="500189" y="211772"/>
                    <a:pt x="504825" y="210693"/>
                  </a:cubicBezTo>
                  <a:lnTo>
                    <a:pt x="508572" y="209804"/>
                  </a:lnTo>
                  <a:lnTo>
                    <a:pt x="507492" y="213550"/>
                  </a:lnTo>
                  <a:cubicBezTo>
                    <a:pt x="506286" y="217678"/>
                    <a:pt x="504063" y="221425"/>
                    <a:pt x="501269" y="225044"/>
                  </a:cubicBezTo>
                  <a:cubicBezTo>
                    <a:pt x="507238" y="221806"/>
                    <a:pt x="513398" y="219266"/>
                    <a:pt x="519684" y="217424"/>
                  </a:cubicBezTo>
                  <a:lnTo>
                    <a:pt x="524573" y="215964"/>
                  </a:lnTo>
                  <a:lnTo>
                    <a:pt x="522351" y="220535"/>
                  </a:lnTo>
                  <a:cubicBezTo>
                    <a:pt x="520700" y="224028"/>
                    <a:pt x="518668" y="227266"/>
                    <a:pt x="516382" y="230378"/>
                  </a:cubicBezTo>
                  <a:cubicBezTo>
                    <a:pt x="517779" y="229679"/>
                    <a:pt x="519239" y="229044"/>
                    <a:pt x="520637" y="228410"/>
                  </a:cubicBezTo>
                  <a:cubicBezTo>
                    <a:pt x="525907" y="226124"/>
                    <a:pt x="531368" y="224218"/>
                    <a:pt x="537020" y="223012"/>
                  </a:cubicBezTo>
                  <a:lnTo>
                    <a:pt x="540766" y="222186"/>
                  </a:lnTo>
                  <a:lnTo>
                    <a:pt x="539687" y="225869"/>
                  </a:lnTo>
                  <a:cubicBezTo>
                    <a:pt x="538670" y="229362"/>
                    <a:pt x="537083" y="232537"/>
                    <a:pt x="534987" y="235458"/>
                  </a:cubicBezTo>
                  <a:lnTo>
                    <a:pt x="534987" y="235458"/>
                  </a:lnTo>
                  <a:cubicBezTo>
                    <a:pt x="546227" y="231521"/>
                    <a:pt x="557340" y="229299"/>
                    <a:pt x="568452" y="230060"/>
                  </a:cubicBezTo>
                  <a:lnTo>
                    <a:pt x="572516" y="230315"/>
                  </a:lnTo>
                  <a:lnTo>
                    <a:pt x="570167" y="233616"/>
                  </a:lnTo>
                  <a:cubicBezTo>
                    <a:pt x="567690" y="237046"/>
                    <a:pt x="565023" y="240093"/>
                    <a:pt x="562039" y="242888"/>
                  </a:cubicBezTo>
                  <a:cubicBezTo>
                    <a:pt x="567373" y="240982"/>
                    <a:pt x="572770" y="239268"/>
                    <a:pt x="578295" y="237998"/>
                  </a:cubicBezTo>
                  <a:cubicBezTo>
                    <a:pt x="593217" y="234505"/>
                    <a:pt x="608520" y="235712"/>
                    <a:pt x="623824" y="236855"/>
                  </a:cubicBezTo>
                  <a:cubicBezTo>
                    <a:pt x="633349" y="237617"/>
                    <a:pt x="642556" y="237871"/>
                    <a:pt x="652018" y="238316"/>
                  </a:cubicBezTo>
                  <a:cubicBezTo>
                    <a:pt x="644906" y="244412"/>
                    <a:pt x="637095" y="249809"/>
                    <a:pt x="629666" y="255715"/>
                  </a:cubicBezTo>
                  <a:cubicBezTo>
                    <a:pt x="617728" y="265240"/>
                    <a:pt x="605790" y="274765"/>
                    <a:pt x="591629" y="280543"/>
                  </a:cubicBezTo>
                  <a:cubicBezTo>
                    <a:pt x="585978" y="282829"/>
                    <a:pt x="580200" y="284671"/>
                    <a:pt x="574421" y="286258"/>
                  </a:cubicBezTo>
                  <a:cubicBezTo>
                    <a:pt x="578866" y="286830"/>
                    <a:pt x="583248" y="287846"/>
                    <a:pt x="587629" y="289433"/>
                  </a:cubicBezTo>
                  <a:lnTo>
                    <a:pt x="591439" y="290830"/>
                  </a:lnTo>
                  <a:lnTo>
                    <a:pt x="588264" y="293370"/>
                  </a:lnTo>
                  <a:cubicBezTo>
                    <a:pt x="578803" y="300927"/>
                    <a:pt x="567309" y="305626"/>
                    <a:pt x="554609" y="308801"/>
                  </a:cubicBezTo>
                  <a:cubicBezTo>
                    <a:pt x="555815" y="309055"/>
                    <a:pt x="556959" y="309372"/>
                    <a:pt x="558038" y="309626"/>
                  </a:cubicBezTo>
                  <a:lnTo>
                    <a:pt x="558038" y="309626"/>
                  </a:lnTo>
                  <a:cubicBezTo>
                    <a:pt x="562165" y="310642"/>
                    <a:pt x="565658" y="311785"/>
                    <a:pt x="568325" y="312991"/>
                  </a:cubicBezTo>
                  <a:lnTo>
                    <a:pt x="573215" y="315151"/>
                  </a:lnTo>
                  <a:lnTo>
                    <a:pt x="568262" y="317119"/>
                  </a:lnTo>
                  <a:cubicBezTo>
                    <a:pt x="560515" y="320230"/>
                    <a:pt x="552323" y="322135"/>
                    <a:pt x="543941" y="323405"/>
                  </a:cubicBezTo>
                  <a:cubicBezTo>
                    <a:pt x="549339" y="324358"/>
                    <a:pt x="554165" y="325882"/>
                    <a:pt x="558101" y="328295"/>
                  </a:cubicBezTo>
                  <a:lnTo>
                    <a:pt x="562483" y="330962"/>
                  </a:lnTo>
                  <a:lnTo>
                    <a:pt x="557593" y="332423"/>
                  </a:lnTo>
                  <a:cubicBezTo>
                    <a:pt x="550481" y="334518"/>
                    <a:pt x="544322" y="335788"/>
                    <a:pt x="538670" y="336613"/>
                  </a:cubicBezTo>
                  <a:cubicBezTo>
                    <a:pt x="542481" y="337820"/>
                    <a:pt x="546164" y="339471"/>
                    <a:pt x="549529" y="341948"/>
                  </a:cubicBezTo>
                  <a:lnTo>
                    <a:pt x="553466" y="344805"/>
                  </a:lnTo>
                  <a:lnTo>
                    <a:pt x="548767" y="345948"/>
                  </a:lnTo>
                  <a:cubicBezTo>
                    <a:pt x="543243" y="347282"/>
                    <a:pt x="537781" y="348171"/>
                    <a:pt x="532320" y="348679"/>
                  </a:cubicBezTo>
                  <a:cubicBezTo>
                    <a:pt x="536004" y="350012"/>
                    <a:pt x="539369" y="351663"/>
                    <a:pt x="542417" y="353885"/>
                  </a:cubicBezTo>
                  <a:lnTo>
                    <a:pt x="546290" y="356743"/>
                  </a:lnTo>
                  <a:lnTo>
                    <a:pt x="541592" y="357886"/>
                  </a:lnTo>
                  <a:cubicBezTo>
                    <a:pt x="537273" y="358902"/>
                    <a:pt x="533019" y="359474"/>
                    <a:pt x="528828" y="359791"/>
                  </a:cubicBezTo>
                  <a:cubicBezTo>
                    <a:pt x="532257" y="361442"/>
                    <a:pt x="535242" y="363601"/>
                    <a:pt x="537528" y="366585"/>
                  </a:cubicBezTo>
                  <a:lnTo>
                    <a:pt x="539623" y="369252"/>
                  </a:lnTo>
                  <a:lnTo>
                    <a:pt x="536384" y="370141"/>
                  </a:lnTo>
                  <a:cubicBezTo>
                    <a:pt x="533400" y="370967"/>
                    <a:pt x="530352" y="371348"/>
                    <a:pt x="527240" y="371475"/>
                  </a:cubicBezTo>
                  <a:cubicBezTo>
                    <a:pt x="529590" y="372935"/>
                    <a:pt x="531304" y="374587"/>
                    <a:pt x="532130" y="376555"/>
                  </a:cubicBezTo>
                  <a:lnTo>
                    <a:pt x="533082" y="378777"/>
                  </a:lnTo>
                  <a:lnTo>
                    <a:pt x="530860" y="379603"/>
                  </a:lnTo>
                  <a:cubicBezTo>
                    <a:pt x="528447" y="380492"/>
                    <a:pt x="525970" y="381000"/>
                    <a:pt x="523303" y="381254"/>
                  </a:cubicBezTo>
                  <a:cubicBezTo>
                    <a:pt x="525970" y="382841"/>
                    <a:pt x="528256" y="384810"/>
                    <a:pt x="529844" y="387287"/>
                  </a:cubicBezTo>
                  <a:lnTo>
                    <a:pt x="531368" y="389636"/>
                  </a:lnTo>
                  <a:lnTo>
                    <a:pt x="528765" y="390652"/>
                  </a:lnTo>
                  <a:cubicBezTo>
                    <a:pt x="525843" y="391732"/>
                    <a:pt x="522668" y="392366"/>
                    <a:pt x="519367" y="392494"/>
                  </a:cubicBezTo>
                  <a:cubicBezTo>
                    <a:pt x="521653" y="394144"/>
                    <a:pt x="523494" y="395923"/>
                    <a:pt x="524828" y="398018"/>
                  </a:cubicBezTo>
                  <a:lnTo>
                    <a:pt x="526351" y="400431"/>
                  </a:lnTo>
                  <a:lnTo>
                    <a:pt x="523684" y="401384"/>
                  </a:lnTo>
                  <a:cubicBezTo>
                    <a:pt x="520954" y="402336"/>
                    <a:pt x="517970" y="402907"/>
                    <a:pt x="514858" y="403098"/>
                  </a:cubicBezTo>
                  <a:lnTo>
                    <a:pt x="514985" y="403098"/>
                  </a:lnTo>
                  <a:cubicBezTo>
                    <a:pt x="518097" y="405257"/>
                    <a:pt x="520827" y="407734"/>
                    <a:pt x="522605" y="410655"/>
                  </a:cubicBezTo>
                  <a:lnTo>
                    <a:pt x="524256" y="413321"/>
                  </a:lnTo>
                  <a:lnTo>
                    <a:pt x="521208" y="414020"/>
                  </a:lnTo>
                  <a:cubicBezTo>
                    <a:pt x="517906" y="414782"/>
                    <a:pt x="514287" y="415036"/>
                    <a:pt x="510794" y="414973"/>
                  </a:cubicBezTo>
                  <a:cubicBezTo>
                    <a:pt x="513398" y="417005"/>
                    <a:pt x="515429" y="419418"/>
                    <a:pt x="516826" y="422212"/>
                  </a:cubicBezTo>
                  <a:lnTo>
                    <a:pt x="518097" y="424942"/>
                  </a:lnTo>
                  <a:lnTo>
                    <a:pt x="515112" y="425450"/>
                  </a:lnTo>
                  <a:cubicBezTo>
                    <a:pt x="513080" y="425768"/>
                    <a:pt x="510984" y="425894"/>
                    <a:pt x="508825" y="425831"/>
                  </a:cubicBezTo>
                  <a:cubicBezTo>
                    <a:pt x="510603" y="427165"/>
                    <a:pt x="512191" y="428688"/>
                    <a:pt x="513525" y="430403"/>
                  </a:cubicBezTo>
                  <a:lnTo>
                    <a:pt x="515493" y="433007"/>
                  </a:lnTo>
                  <a:lnTo>
                    <a:pt x="512381" y="433959"/>
                  </a:lnTo>
                  <a:cubicBezTo>
                    <a:pt x="509143" y="434912"/>
                    <a:pt x="505968" y="435102"/>
                    <a:pt x="502793" y="434785"/>
                  </a:cubicBezTo>
                  <a:lnTo>
                    <a:pt x="503047" y="435038"/>
                  </a:lnTo>
                  <a:cubicBezTo>
                    <a:pt x="505968" y="437705"/>
                    <a:pt x="508381" y="440627"/>
                    <a:pt x="510223" y="443865"/>
                  </a:cubicBezTo>
                  <a:lnTo>
                    <a:pt x="511937" y="446913"/>
                  </a:lnTo>
                  <a:lnTo>
                    <a:pt x="508445" y="447167"/>
                  </a:lnTo>
                  <a:cubicBezTo>
                    <a:pt x="505841" y="447357"/>
                    <a:pt x="503301" y="447421"/>
                    <a:pt x="500698" y="447294"/>
                  </a:cubicBezTo>
                  <a:cubicBezTo>
                    <a:pt x="504126" y="449644"/>
                    <a:pt x="507175" y="452184"/>
                    <a:pt x="509461" y="455105"/>
                  </a:cubicBezTo>
                  <a:lnTo>
                    <a:pt x="512381" y="458788"/>
                  </a:lnTo>
                  <a:lnTo>
                    <a:pt x="507682" y="458788"/>
                  </a:lnTo>
                  <a:cubicBezTo>
                    <a:pt x="504444" y="458788"/>
                    <a:pt x="501269" y="458407"/>
                    <a:pt x="498031" y="457771"/>
                  </a:cubicBezTo>
                  <a:cubicBezTo>
                    <a:pt x="501650" y="460883"/>
                    <a:pt x="504825" y="464439"/>
                    <a:pt x="507428" y="468440"/>
                  </a:cubicBezTo>
                  <a:lnTo>
                    <a:pt x="509778" y="472059"/>
                  </a:lnTo>
                  <a:lnTo>
                    <a:pt x="505523" y="471932"/>
                  </a:lnTo>
                  <a:cubicBezTo>
                    <a:pt x="501650" y="471805"/>
                    <a:pt x="497903" y="471170"/>
                    <a:pt x="494220" y="470091"/>
                  </a:cubicBezTo>
                  <a:cubicBezTo>
                    <a:pt x="499047" y="474663"/>
                    <a:pt x="503301" y="479552"/>
                    <a:pt x="506793" y="484886"/>
                  </a:cubicBezTo>
                  <a:lnTo>
                    <a:pt x="509714" y="489331"/>
                  </a:lnTo>
                  <a:lnTo>
                    <a:pt x="504507" y="488379"/>
                  </a:lnTo>
                  <a:cubicBezTo>
                    <a:pt x="500570" y="487616"/>
                    <a:pt x="496761" y="486664"/>
                    <a:pt x="493014" y="485457"/>
                  </a:cubicBezTo>
                  <a:cubicBezTo>
                    <a:pt x="494411" y="487045"/>
                    <a:pt x="495808" y="488696"/>
                    <a:pt x="497142" y="490410"/>
                  </a:cubicBezTo>
                  <a:cubicBezTo>
                    <a:pt x="501840" y="496380"/>
                    <a:pt x="505714" y="502857"/>
                    <a:pt x="510032" y="509080"/>
                  </a:cubicBezTo>
                  <a:cubicBezTo>
                    <a:pt x="502285" y="507302"/>
                    <a:pt x="495427" y="505333"/>
                    <a:pt x="487998" y="502158"/>
                  </a:cubicBezTo>
                  <a:cubicBezTo>
                    <a:pt x="496824" y="512890"/>
                    <a:pt x="506031" y="525844"/>
                    <a:pt x="512699" y="538290"/>
                  </a:cubicBezTo>
                  <a:cubicBezTo>
                    <a:pt x="506539" y="536575"/>
                    <a:pt x="502666" y="534797"/>
                    <a:pt x="497014" y="531749"/>
                  </a:cubicBezTo>
                  <a:cubicBezTo>
                    <a:pt x="501142" y="536512"/>
                    <a:pt x="505079" y="541465"/>
                    <a:pt x="508572" y="546735"/>
                  </a:cubicBezTo>
                  <a:cubicBezTo>
                    <a:pt x="517081" y="559499"/>
                    <a:pt x="521335" y="574230"/>
                    <a:pt x="525590" y="588963"/>
                  </a:cubicBezTo>
                  <a:cubicBezTo>
                    <a:pt x="528701" y="599821"/>
                    <a:pt x="531559" y="608521"/>
                    <a:pt x="536194" y="618808"/>
                  </a:cubicBezTo>
                  <a:cubicBezTo>
                    <a:pt x="527431" y="611823"/>
                    <a:pt x="519620" y="606869"/>
                    <a:pt x="510032" y="601091"/>
                  </a:cubicBezTo>
                  <a:cubicBezTo>
                    <a:pt x="496887" y="593280"/>
                    <a:pt x="483806" y="585407"/>
                    <a:pt x="473456" y="574167"/>
                  </a:cubicBezTo>
                  <a:cubicBezTo>
                    <a:pt x="469328" y="569659"/>
                    <a:pt x="465582" y="564960"/>
                    <a:pt x="462026" y="560007"/>
                  </a:cubicBezTo>
                  <a:cubicBezTo>
                    <a:pt x="463042" y="564388"/>
                    <a:pt x="463614" y="568833"/>
                    <a:pt x="463677" y="573469"/>
                  </a:cubicBezTo>
                  <a:lnTo>
                    <a:pt x="463677" y="577533"/>
                  </a:lnTo>
                  <a:lnTo>
                    <a:pt x="460248" y="575437"/>
                  </a:lnTo>
                  <a:cubicBezTo>
                    <a:pt x="449453" y="568960"/>
                    <a:pt x="440753" y="559372"/>
                    <a:pt x="433070" y="548005"/>
                  </a:cubicBezTo>
                  <a:cubicBezTo>
                    <a:pt x="433070" y="548767"/>
                    <a:pt x="433070" y="549466"/>
                    <a:pt x="433070" y="550227"/>
                  </a:cubicBezTo>
                  <a:cubicBezTo>
                    <a:pt x="433070" y="554165"/>
                    <a:pt x="432498" y="557721"/>
                    <a:pt x="431609" y="561086"/>
                  </a:cubicBezTo>
                  <a:lnTo>
                    <a:pt x="430467" y="565468"/>
                  </a:lnTo>
                  <a:lnTo>
                    <a:pt x="427673" y="561912"/>
                  </a:lnTo>
                  <a:cubicBezTo>
                    <a:pt x="421957" y="554673"/>
                    <a:pt x="417004" y="546989"/>
                    <a:pt x="412687" y="538861"/>
                  </a:cubicBezTo>
                  <a:cubicBezTo>
                    <a:pt x="412496" y="538544"/>
                    <a:pt x="412306" y="538163"/>
                    <a:pt x="412115" y="537845"/>
                  </a:cubicBezTo>
                  <a:cubicBezTo>
                    <a:pt x="413067" y="545846"/>
                    <a:pt x="413322" y="553402"/>
                    <a:pt x="411734" y="561340"/>
                  </a:cubicBezTo>
                  <a:cubicBezTo>
                    <a:pt x="405892" y="555943"/>
                    <a:pt x="402336" y="549529"/>
                    <a:pt x="399034" y="542354"/>
                  </a:cubicBezTo>
                  <a:cubicBezTo>
                    <a:pt x="399034" y="546672"/>
                    <a:pt x="398717" y="550672"/>
                    <a:pt x="397891" y="554355"/>
                  </a:cubicBezTo>
                  <a:lnTo>
                    <a:pt x="396812" y="559244"/>
                  </a:lnTo>
                  <a:lnTo>
                    <a:pt x="393827" y="555180"/>
                  </a:lnTo>
                  <a:cubicBezTo>
                    <a:pt x="390334" y="550418"/>
                    <a:pt x="387350" y="545275"/>
                    <a:pt x="385064" y="539687"/>
                  </a:cubicBezTo>
                  <a:cubicBezTo>
                    <a:pt x="384492" y="543243"/>
                    <a:pt x="383603" y="546799"/>
                    <a:pt x="382206" y="550355"/>
                  </a:cubicBezTo>
                  <a:lnTo>
                    <a:pt x="380682" y="554228"/>
                  </a:lnTo>
                  <a:lnTo>
                    <a:pt x="378270" y="550863"/>
                  </a:lnTo>
                  <a:cubicBezTo>
                    <a:pt x="375539" y="547052"/>
                    <a:pt x="373507" y="542862"/>
                    <a:pt x="372047" y="538353"/>
                  </a:cubicBezTo>
                  <a:cubicBezTo>
                    <a:pt x="371284" y="541909"/>
                    <a:pt x="370142" y="545402"/>
                    <a:pt x="368681" y="548704"/>
                  </a:cubicBezTo>
                  <a:lnTo>
                    <a:pt x="367093" y="552133"/>
                  </a:lnTo>
                  <a:lnTo>
                    <a:pt x="364807" y="549148"/>
                  </a:lnTo>
                  <a:cubicBezTo>
                    <a:pt x="362903" y="546672"/>
                    <a:pt x="361315" y="544068"/>
                    <a:pt x="360109" y="541147"/>
                  </a:cubicBezTo>
                  <a:cubicBezTo>
                    <a:pt x="359283" y="543624"/>
                    <a:pt x="358267" y="545973"/>
                    <a:pt x="357124" y="548132"/>
                  </a:cubicBezTo>
                  <a:lnTo>
                    <a:pt x="355156" y="551752"/>
                  </a:lnTo>
                  <a:lnTo>
                    <a:pt x="353187" y="548196"/>
                  </a:lnTo>
                  <a:cubicBezTo>
                    <a:pt x="352107" y="546227"/>
                    <a:pt x="351092" y="544132"/>
                    <a:pt x="350203" y="541719"/>
                  </a:cubicBezTo>
                  <a:cubicBezTo>
                    <a:pt x="349567" y="543687"/>
                    <a:pt x="348678" y="545655"/>
                    <a:pt x="347662" y="547497"/>
                  </a:cubicBezTo>
                  <a:lnTo>
                    <a:pt x="346012" y="550482"/>
                  </a:lnTo>
                  <a:lnTo>
                    <a:pt x="343916" y="547751"/>
                  </a:lnTo>
                  <a:cubicBezTo>
                    <a:pt x="342582" y="546037"/>
                    <a:pt x="341312" y="544259"/>
                    <a:pt x="340297" y="542100"/>
                  </a:cubicBezTo>
                  <a:cubicBezTo>
                    <a:pt x="339534" y="544703"/>
                    <a:pt x="338455" y="547180"/>
                    <a:pt x="336867" y="549466"/>
                  </a:cubicBezTo>
                  <a:lnTo>
                    <a:pt x="334962" y="552196"/>
                  </a:lnTo>
                  <a:lnTo>
                    <a:pt x="333121" y="549402"/>
                  </a:lnTo>
                  <a:cubicBezTo>
                    <a:pt x="331851" y="547497"/>
                    <a:pt x="330327" y="545148"/>
                    <a:pt x="328930" y="541846"/>
                  </a:cubicBezTo>
                  <a:cubicBezTo>
                    <a:pt x="328549" y="540893"/>
                    <a:pt x="328104" y="539813"/>
                    <a:pt x="327723" y="538734"/>
                  </a:cubicBezTo>
                  <a:cubicBezTo>
                    <a:pt x="327723" y="538861"/>
                    <a:pt x="327660" y="538988"/>
                    <a:pt x="327597" y="539115"/>
                  </a:cubicBezTo>
                  <a:cubicBezTo>
                    <a:pt x="326453" y="542354"/>
                    <a:pt x="324929" y="545211"/>
                    <a:pt x="322770" y="547497"/>
                  </a:cubicBezTo>
                  <a:lnTo>
                    <a:pt x="320992" y="549338"/>
                  </a:lnTo>
                  <a:lnTo>
                    <a:pt x="319405" y="547307"/>
                  </a:lnTo>
                  <a:cubicBezTo>
                    <a:pt x="317627" y="545021"/>
                    <a:pt x="316357" y="542480"/>
                    <a:pt x="315531" y="539560"/>
                  </a:cubicBezTo>
                  <a:lnTo>
                    <a:pt x="315531" y="539750"/>
                  </a:lnTo>
                  <a:cubicBezTo>
                    <a:pt x="314007" y="543179"/>
                    <a:pt x="312356" y="546291"/>
                    <a:pt x="310451" y="549148"/>
                  </a:cubicBezTo>
                  <a:lnTo>
                    <a:pt x="308102" y="552704"/>
                  </a:lnTo>
                  <a:lnTo>
                    <a:pt x="306451" y="548767"/>
                  </a:lnTo>
                  <a:cubicBezTo>
                    <a:pt x="305435" y="546291"/>
                    <a:pt x="304609" y="543624"/>
                    <a:pt x="304101" y="540766"/>
                  </a:cubicBezTo>
                  <a:cubicBezTo>
                    <a:pt x="302704" y="543433"/>
                    <a:pt x="300990" y="545910"/>
                    <a:pt x="298895" y="548196"/>
                  </a:cubicBezTo>
                  <a:lnTo>
                    <a:pt x="296354" y="550926"/>
                  </a:lnTo>
                  <a:lnTo>
                    <a:pt x="295084" y="547434"/>
                  </a:lnTo>
                  <a:cubicBezTo>
                    <a:pt x="294259" y="545211"/>
                    <a:pt x="293624" y="542862"/>
                    <a:pt x="293243" y="540385"/>
                  </a:cubicBezTo>
                  <a:lnTo>
                    <a:pt x="293116" y="540639"/>
                  </a:lnTo>
                  <a:cubicBezTo>
                    <a:pt x="291211" y="544830"/>
                    <a:pt x="288862" y="548069"/>
                    <a:pt x="285750" y="550227"/>
                  </a:cubicBezTo>
                  <a:lnTo>
                    <a:pt x="283083" y="552133"/>
                  </a:lnTo>
                  <a:lnTo>
                    <a:pt x="282257" y="548958"/>
                  </a:lnTo>
                  <a:cubicBezTo>
                    <a:pt x="281559" y="546227"/>
                    <a:pt x="280987" y="543560"/>
                    <a:pt x="280606" y="540830"/>
                  </a:cubicBezTo>
                  <a:cubicBezTo>
                    <a:pt x="278828" y="545338"/>
                    <a:pt x="276542" y="549338"/>
                    <a:pt x="273240" y="552831"/>
                  </a:cubicBezTo>
                  <a:lnTo>
                    <a:pt x="270129" y="556069"/>
                  </a:lnTo>
                  <a:lnTo>
                    <a:pt x="269367" y="551625"/>
                  </a:lnTo>
                  <a:cubicBezTo>
                    <a:pt x="268732" y="547815"/>
                    <a:pt x="268351" y="544005"/>
                    <a:pt x="268351" y="540131"/>
                  </a:cubicBezTo>
                  <a:cubicBezTo>
                    <a:pt x="268097" y="540702"/>
                    <a:pt x="267843" y="541274"/>
                    <a:pt x="267525" y="541782"/>
                  </a:cubicBezTo>
                  <a:cubicBezTo>
                    <a:pt x="264668" y="547561"/>
                    <a:pt x="261493" y="551879"/>
                    <a:pt x="257620" y="554800"/>
                  </a:cubicBezTo>
                  <a:lnTo>
                    <a:pt x="254127" y="557403"/>
                  </a:lnTo>
                  <a:lnTo>
                    <a:pt x="254000" y="553022"/>
                  </a:lnTo>
                  <a:cubicBezTo>
                    <a:pt x="254000" y="550355"/>
                    <a:pt x="254000" y="547497"/>
                    <a:pt x="254381" y="544449"/>
                  </a:cubicBezTo>
                  <a:cubicBezTo>
                    <a:pt x="250952" y="550990"/>
                    <a:pt x="247904" y="555625"/>
                    <a:pt x="242951" y="560896"/>
                  </a:cubicBezTo>
                  <a:cubicBezTo>
                    <a:pt x="242379" y="556577"/>
                    <a:pt x="241808" y="552323"/>
                    <a:pt x="241745" y="547878"/>
                  </a:cubicBezTo>
                  <a:cubicBezTo>
                    <a:pt x="238633" y="552831"/>
                    <a:pt x="234950" y="557276"/>
                    <a:pt x="230632" y="561340"/>
                  </a:cubicBezTo>
                  <a:lnTo>
                    <a:pt x="226949" y="564769"/>
                  </a:lnTo>
                  <a:lnTo>
                    <a:pt x="226949" y="559689"/>
                  </a:lnTo>
                  <a:cubicBezTo>
                    <a:pt x="226759" y="553911"/>
                    <a:pt x="227076" y="547497"/>
                    <a:pt x="228092" y="541020"/>
                  </a:cubicBezTo>
                  <a:lnTo>
                    <a:pt x="228092" y="541020"/>
                  </a:lnTo>
                  <a:close/>
                  <a:moveTo>
                    <a:pt x="253746" y="516509"/>
                  </a:moveTo>
                  <a:cubicBezTo>
                    <a:pt x="251904" y="524447"/>
                    <a:pt x="249682" y="531559"/>
                    <a:pt x="246761" y="537972"/>
                  </a:cubicBezTo>
                  <a:cubicBezTo>
                    <a:pt x="246253" y="541020"/>
                    <a:pt x="246062" y="543877"/>
                    <a:pt x="246062" y="546544"/>
                  </a:cubicBezTo>
                  <a:cubicBezTo>
                    <a:pt x="246062" y="547497"/>
                    <a:pt x="246062" y="548386"/>
                    <a:pt x="246062" y="549275"/>
                  </a:cubicBezTo>
                  <a:cubicBezTo>
                    <a:pt x="248348" y="545719"/>
                    <a:pt x="250444" y="541782"/>
                    <a:pt x="252476" y="537527"/>
                  </a:cubicBezTo>
                  <a:cubicBezTo>
                    <a:pt x="255079" y="532066"/>
                    <a:pt x="257492" y="526161"/>
                    <a:pt x="259715" y="519748"/>
                  </a:cubicBezTo>
                  <a:lnTo>
                    <a:pt x="259969" y="518985"/>
                  </a:lnTo>
                  <a:cubicBezTo>
                    <a:pt x="257873" y="518160"/>
                    <a:pt x="255778" y="517335"/>
                    <a:pt x="253682" y="516446"/>
                  </a:cubicBezTo>
                  <a:lnTo>
                    <a:pt x="253682" y="516446"/>
                  </a:lnTo>
                  <a:close/>
                  <a:moveTo>
                    <a:pt x="427101" y="538671"/>
                  </a:moveTo>
                  <a:cubicBezTo>
                    <a:pt x="422084" y="530162"/>
                    <a:pt x="417386" y="520827"/>
                    <a:pt x="412687" y="511302"/>
                  </a:cubicBezTo>
                  <a:cubicBezTo>
                    <a:pt x="410718" y="512318"/>
                    <a:pt x="408750" y="513271"/>
                    <a:pt x="406781" y="514160"/>
                  </a:cubicBezTo>
                  <a:cubicBezTo>
                    <a:pt x="409448" y="521970"/>
                    <a:pt x="412687" y="529400"/>
                    <a:pt x="416433" y="536448"/>
                  </a:cubicBezTo>
                  <a:cubicBezTo>
                    <a:pt x="419862" y="542862"/>
                    <a:pt x="423672" y="549021"/>
                    <a:pt x="427990" y="554863"/>
                  </a:cubicBezTo>
                  <a:cubicBezTo>
                    <a:pt x="428181" y="553276"/>
                    <a:pt x="428307" y="551625"/>
                    <a:pt x="428307" y="549910"/>
                  </a:cubicBezTo>
                  <a:cubicBezTo>
                    <a:pt x="428307" y="546481"/>
                    <a:pt x="427990" y="542735"/>
                    <a:pt x="427101" y="538671"/>
                  </a:cubicBezTo>
                  <a:lnTo>
                    <a:pt x="427101" y="538671"/>
                  </a:lnTo>
                  <a:close/>
                  <a:moveTo>
                    <a:pt x="416687" y="509207"/>
                  </a:moveTo>
                  <a:cubicBezTo>
                    <a:pt x="422973" y="522097"/>
                    <a:pt x="429260" y="534352"/>
                    <a:pt x="436372" y="545021"/>
                  </a:cubicBezTo>
                  <a:cubicBezTo>
                    <a:pt x="442849" y="554673"/>
                    <a:pt x="450025" y="562927"/>
                    <a:pt x="458597" y="568960"/>
                  </a:cubicBezTo>
                  <a:cubicBezTo>
                    <a:pt x="458216" y="564960"/>
                    <a:pt x="457454" y="561086"/>
                    <a:pt x="456311" y="557276"/>
                  </a:cubicBezTo>
                  <a:cubicBezTo>
                    <a:pt x="454787" y="552005"/>
                    <a:pt x="452501" y="546862"/>
                    <a:pt x="449643" y="541528"/>
                  </a:cubicBezTo>
                  <a:lnTo>
                    <a:pt x="449707" y="541528"/>
                  </a:lnTo>
                  <a:cubicBezTo>
                    <a:pt x="446595" y="536258"/>
                    <a:pt x="443611" y="530987"/>
                    <a:pt x="440563" y="525716"/>
                  </a:cubicBezTo>
                  <a:cubicBezTo>
                    <a:pt x="436245" y="518096"/>
                    <a:pt x="431927" y="510477"/>
                    <a:pt x="427228" y="503110"/>
                  </a:cubicBezTo>
                  <a:cubicBezTo>
                    <a:pt x="423736" y="505269"/>
                    <a:pt x="420179" y="507365"/>
                    <a:pt x="416560" y="509270"/>
                  </a:cubicBezTo>
                  <a:lnTo>
                    <a:pt x="416560" y="509270"/>
                  </a:lnTo>
                  <a:close/>
                  <a:moveTo>
                    <a:pt x="264287" y="520573"/>
                  </a:moveTo>
                  <a:lnTo>
                    <a:pt x="264160" y="520891"/>
                  </a:lnTo>
                  <a:cubicBezTo>
                    <a:pt x="262192" y="526796"/>
                    <a:pt x="260795" y="532194"/>
                    <a:pt x="259842" y="537083"/>
                  </a:cubicBezTo>
                  <a:cubicBezTo>
                    <a:pt x="259143" y="540766"/>
                    <a:pt x="258699" y="544132"/>
                    <a:pt x="258509" y="547307"/>
                  </a:cubicBezTo>
                  <a:cubicBezTo>
                    <a:pt x="260223" y="545211"/>
                    <a:pt x="261811" y="542608"/>
                    <a:pt x="263334" y="539560"/>
                  </a:cubicBezTo>
                  <a:cubicBezTo>
                    <a:pt x="265620" y="534924"/>
                    <a:pt x="267716" y="529209"/>
                    <a:pt x="269748" y="522415"/>
                  </a:cubicBezTo>
                  <a:cubicBezTo>
                    <a:pt x="267906" y="521843"/>
                    <a:pt x="266065" y="521208"/>
                    <a:pt x="264287" y="520573"/>
                  </a:cubicBezTo>
                  <a:lnTo>
                    <a:pt x="264287" y="520573"/>
                  </a:lnTo>
                  <a:close/>
                  <a:moveTo>
                    <a:pt x="274320" y="523812"/>
                  </a:moveTo>
                  <a:cubicBezTo>
                    <a:pt x="273495" y="528002"/>
                    <a:pt x="272987" y="532066"/>
                    <a:pt x="272796" y="536004"/>
                  </a:cubicBezTo>
                  <a:cubicBezTo>
                    <a:pt x="272669" y="539179"/>
                    <a:pt x="272732" y="542290"/>
                    <a:pt x="272987" y="545338"/>
                  </a:cubicBezTo>
                  <a:cubicBezTo>
                    <a:pt x="276352" y="540004"/>
                    <a:pt x="278257" y="533400"/>
                    <a:pt x="280416" y="525907"/>
                  </a:cubicBezTo>
                  <a:cubicBezTo>
                    <a:pt x="280416" y="525716"/>
                    <a:pt x="280416" y="525780"/>
                    <a:pt x="280543" y="525526"/>
                  </a:cubicBezTo>
                  <a:cubicBezTo>
                    <a:pt x="278448" y="525018"/>
                    <a:pt x="276415" y="524447"/>
                    <a:pt x="274320" y="523812"/>
                  </a:cubicBezTo>
                  <a:lnTo>
                    <a:pt x="274320" y="523812"/>
                  </a:lnTo>
                  <a:close/>
                  <a:moveTo>
                    <a:pt x="285115" y="526669"/>
                  </a:moveTo>
                  <a:cubicBezTo>
                    <a:pt x="284607" y="529908"/>
                    <a:pt x="284417" y="533019"/>
                    <a:pt x="284607" y="536067"/>
                  </a:cubicBezTo>
                  <a:cubicBezTo>
                    <a:pt x="284734" y="538671"/>
                    <a:pt x="285051" y="541211"/>
                    <a:pt x="285623" y="543751"/>
                  </a:cubicBezTo>
                  <a:cubicBezTo>
                    <a:pt x="286829" y="542290"/>
                    <a:pt x="287909" y="540512"/>
                    <a:pt x="288862" y="538416"/>
                  </a:cubicBezTo>
                  <a:cubicBezTo>
                    <a:pt x="290195" y="535559"/>
                    <a:pt x="291275" y="532066"/>
                    <a:pt x="292290" y="528193"/>
                  </a:cubicBezTo>
                  <a:cubicBezTo>
                    <a:pt x="289878" y="527749"/>
                    <a:pt x="287528" y="527241"/>
                    <a:pt x="285115" y="526669"/>
                  </a:cubicBezTo>
                  <a:lnTo>
                    <a:pt x="285115" y="526669"/>
                  </a:lnTo>
                  <a:close/>
                  <a:moveTo>
                    <a:pt x="297117" y="529019"/>
                  </a:moveTo>
                  <a:cubicBezTo>
                    <a:pt x="296862" y="531749"/>
                    <a:pt x="296926" y="534289"/>
                    <a:pt x="297117" y="536702"/>
                  </a:cubicBezTo>
                  <a:cubicBezTo>
                    <a:pt x="297307" y="538416"/>
                    <a:pt x="297561" y="540068"/>
                    <a:pt x="297942" y="541655"/>
                  </a:cubicBezTo>
                  <a:cubicBezTo>
                    <a:pt x="299022" y="540068"/>
                    <a:pt x="299974" y="538353"/>
                    <a:pt x="300800" y="536575"/>
                  </a:cubicBezTo>
                  <a:cubicBezTo>
                    <a:pt x="301752" y="534480"/>
                    <a:pt x="302450" y="532257"/>
                    <a:pt x="303022" y="529908"/>
                  </a:cubicBezTo>
                  <a:cubicBezTo>
                    <a:pt x="301053" y="529654"/>
                    <a:pt x="299085" y="529336"/>
                    <a:pt x="297117" y="529019"/>
                  </a:cubicBezTo>
                  <a:lnTo>
                    <a:pt x="297117" y="529019"/>
                  </a:lnTo>
                  <a:close/>
                  <a:moveTo>
                    <a:pt x="307848" y="530416"/>
                  </a:moveTo>
                  <a:cubicBezTo>
                    <a:pt x="307721" y="533019"/>
                    <a:pt x="307848" y="535496"/>
                    <a:pt x="308102" y="537845"/>
                  </a:cubicBezTo>
                  <a:cubicBezTo>
                    <a:pt x="308292" y="539369"/>
                    <a:pt x="308610" y="540830"/>
                    <a:pt x="308991" y="542227"/>
                  </a:cubicBezTo>
                  <a:cubicBezTo>
                    <a:pt x="309753" y="540766"/>
                    <a:pt x="310451" y="539242"/>
                    <a:pt x="311150" y="537655"/>
                  </a:cubicBezTo>
                  <a:cubicBezTo>
                    <a:pt x="312039" y="535496"/>
                    <a:pt x="312864" y="533273"/>
                    <a:pt x="313563" y="530924"/>
                  </a:cubicBezTo>
                  <a:cubicBezTo>
                    <a:pt x="311658" y="530797"/>
                    <a:pt x="309753" y="530606"/>
                    <a:pt x="307848" y="530416"/>
                  </a:cubicBezTo>
                  <a:lnTo>
                    <a:pt x="307848" y="530416"/>
                  </a:lnTo>
                  <a:close/>
                  <a:moveTo>
                    <a:pt x="318834" y="531241"/>
                  </a:moveTo>
                  <a:cubicBezTo>
                    <a:pt x="318834" y="533400"/>
                    <a:pt x="319024" y="535369"/>
                    <a:pt x="319468" y="537210"/>
                  </a:cubicBezTo>
                  <a:cubicBezTo>
                    <a:pt x="319850" y="538798"/>
                    <a:pt x="320421" y="540258"/>
                    <a:pt x="321120" y="541655"/>
                  </a:cubicBezTo>
                  <a:cubicBezTo>
                    <a:pt x="321945" y="540385"/>
                    <a:pt x="322580" y="538861"/>
                    <a:pt x="323151" y="537274"/>
                  </a:cubicBezTo>
                  <a:cubicBezTo>
                    <a:pt x="323787" y="535432"/>
                    <a:pt x="324295" y="533463"/>
                    <a:pt x="324739" y="531432"/>
                  </a:cubicBezTo>
                  <a:cubicBezTo>
                    <a:pt x="322770" y="531432"/>
                    <a:pt x="320739" y="531368"/>
                    <a:pt x="318770" y="531241"/>
                  </a:cubicBezTo>
                  <a:lnTo>
                    <a:pt x="318770" y="531241"/>
                  </a:lnTo>
                  <a:close/>
                  <a:moveTo>
                    <a:pt x="330454" y="531432"/>
                  </a:moveTo>
                  <a:cubicBezTo>
                    <a:pt x="331089" y="534797"/>
                    <a:pt x="331978" y="537527"/>
                    <a:pt x="332931" y="539750"/>
                  </a:cubicBezTo>
                  <a:cubicBezTo>
                    <a:pt x="333502" y="541147"/>
                    <a:pt x="334137" y="542290"/>
                    <a:pt x="334709" y="543369"/>
                  </a:cubicBezTo>
                  <a:cubicBezTo>
                    <a:pt x="336296" y="539750"/>
                    <a:pt x="336867" y="535559"/>
                    <a:pt x="337439" y="531177"/>
                  </a:cubicBezTo>
                  <a:cubicBezTo>
                    <a:pt x="335089" y="531305"/>
                    <a:pt x="332803" y="531368"/>
                    <a:pt x="330454" y="531432"/>
                  </a:cubicBezTo>
                  <a:lnTo>
                    <a:pt x="330454" y="531432"/>
                  </a:lnTo>
                  <a:close/>
                  <a:moveTo>
                    <a:pt x="342328" y="530924"/>
                  </a:moveTo>
                  <a:cubicBezTo>
                    <a:pt x="342392" y="533972"/>
                    <a:pt x="342900" y="536385"/>
                    <a:pt x="343598" y="538353"/>
                  </a:cubicBezTo>
                  <a:cubicBezTo>
                    <a:pt x="344043" y="539560"/>
                    <a:pt x="344551" y="540576"/>
                    <a:pt x="345186" y="541591"/>
                  </a:cubicBezTo>
                  <a:cubicBezTo>
                    <a:pt x="345821" y="539941"/>
                    <a:pt x="346329" y="538290"/>
                    <a:pt x="346710" y="536575"/>
                  </a:cubicBezTo>
                  <a:cubicBezTo>
                    <a:pt x="347091" y="534607"/>
                    <a:pt x="347345" y="532575"/>
                    <a:pt x="347345" y="530479"/>
                  </a:cubicBezTo>
                  <a:cubicBezTo>
                    <a:pt x="345694" y="530669"/>
                    <a:pt x="343979" y="530797"/>
                    <a:pt x="342328" y="530924"/>
                  </a:cubicBezTo>
                  <a:lnTo>
                    <a:pt x="342328" y="530924"/>
                  </a:lnTo>
                  <a:close/>
                  <a:moveTo>
                    <a:pt x="352044" y="529908"/>
                  </a:moveTo>
                  <a:cubicBezTo>
                    <a:pt x="352425" y="532892"/>
                    <a:pt x="352933" y="535496"/>
                    <a:pt x="353631" y="537782"/>
                  </a:cubicBezTo>
                  <a:cubicBezTo>
                    <a:pt x="354012" y="539115"/>
                    <a:pt x="354457" y="540322"/>
                    <a:pt x="354965" y="541465"/>
                  </a:cubicBezTo>
                  <a:cubicBezTo>
                    <a:pt x="355600" y="539877"/>
                    <a:pt x="356108" y="538163"/>
                    <a:pt x="356553" y="536448"/>
                  </a:cubicBezTo>
                  <a:cubicBezTo>
                    <a:pt x="357061" y="534226"/>
                    <a:pt x="357505" y="531940"/>
                    <a:pt x="357695" y="529527"/>
                  </a:cubicBezTo>
                  <a:cubicBezTo>
                    <a:pt x="357695" y="529400"/>
                    <a:pt x="357695" y="529273"/>
                    <a:pt x="357695" y="529146"/>
                  </a:cubicBezTo>
                  <a:cubicBezTo>
                    <a:pt x="355790" y="529463"/>
                    <a:pt x="353949" y="529717"/>
                    <a:pt x="352044" y="529971"/>
                  </a:cubicBezTo>
                  <a:lnTo>
                    <a:pt x="352044" y="529971"/>
                  </a:lnTo>
                  <a:close/>
                  <a:moveTo>
                    <a:pt x="362331" y="528320"/>
                  </a:moveTo>
                  <a:cubicBezTo>
                    <a:pt x="362331" y="528765"/>
                    <a:pt x="362331" y="529146"/>
                    <a:pt x="362204" y="529590"/>
                  </a:cubicBezTo>
                  <a:cubicBezTo>
                    <a:pt x="362204" y="532194"/>
                    <a:pt x="362648" y="534670"/>
                    <a:pt x="363347" y="536893"/>
                  </a:cubicBezTo>
                  <a:cubicBezTo>
                    <a:pt x="363982" y="538925"/>
                    <a:pt x="364871" y="540830"/>
                    <a:pt x="365950" y="542608"/>
                  </a:cubicBezTo>
                  <a:cubicBezTo>
                    <a:pt x="366776" y="540258"/>
                    <a:pt x="367411" y="537782"/>
                    <a:pt x="367856" y="535305"/>
                  </a:cubicBezTo>
                  <a:cubicBezTo>
                    <a:pt x="368364" y="532575"/>
                    <a:pt x="368745" y="529780"/>
                    <a:pt x="368935" y="526987"/>
                  </a:cubicBezTo>
                  <a:cubicBezTo>
                    <a:pt x="366712" y="527494"/>
                    <a:pt x="364553" y="527939"/>
                    <a:pt x="362331" y="528320"/>
                  </a:cubicBezTo>
                  <a:lnTo>
                    <a:pt x="362331" y="528320"/>
                  </a:lnTo>
                  <a:close/>
                  <a:moveTo>
                    <a:pt x="373951" y="525780"/>
                  </a:moveTo>
                  <a:cubicBezTo>
                    <a:pt x="374396" y="529527"/>
                    <a:pt x="375095" y="533146"/>
                    <a:pt x="376174" y="536512"/>
                  </a:cubicBezTo>
                  <a:cubicBezTo>
                    <a:pt x="377000" y="539115"/>
                    <a:pt x="378079" y="541655"/>
                    <a:pt x="379349" y="544005"/>
                  </a:cubicBezTo>
                  <a:cubicBezTo>
                    <a:pt x="380238" y="540893"/>
                    <a:pt x="380746" y="537718"/>
                    <a:pt x="380937" y="534543"/>
                  </a:cubicBezTo>
                  <a:cubicBezTo>
                    <a:pt x="381127" y="531177"/>
                    <a:pt x="381064" y="527876"/>
                    <a:pt x="380682" y="524510"/>
                  </a:cubicBezTo>
                  <a:lnTo>
                    <a:pt x="380682" y="524002"/>
                  </a:lnTo>
                  <a:cubicBezTo>
                    <a:pt x="378397" y="524637"/>
                    <a:pt x="376237" y="525209"/>
                    <a:pt x="374015" y="525780"/>
                  </a:cubicBezTo>
                  <a:lnTo>
                    <a:pt x="374015" y="525780"/>
                  </a:lnTo>
                  <a:close/>
                  <a:moveTo>
                    <a:pt x="384937" y="522669"/>
                  </a:moveTo>
                  <a:cubicBezTo>
                    <a:pt x="384937" y="523049"/>
                    <a:pt x="385064" y="523494"/>
                    <a:pt x="385064" y="523875"/>
                  </a:cubicBezTo>
                  <a:cubicBezTo>
                    <a:pt x="385889" y="528638"/>
                    <a:pt x="387223" y="533146"/>
                    <a:pt x="388937" y="537337"/>
                  </a:cubicBezTo>
                  <a:cubicBezTo>
                    <a:pt x="390398" y="540893"/>
                    <a:pt x="392112" y="544259"/>
                    <a:pt x="394081" y="547434"/>
                  </a:cubicBezTo>
                  <a:cubicBezTo>
                    <a:pt x="394398" y="544132"/>
                    <a:pt x="394335" y="540639"/>
                    <a:pt x="394081" y="536893"/>
                  </a:cubicBezTo>
                  <a:cubicBezTo>
                    <a:pt x="393700" y="532194"/>
                    <a:pt x="392938" y="527113"/>
                    <a:pt x="391795" y="521780"/>
                  </a:cubicBezTo>
                  <a:cubicBezTo>
                    <a:pt x="391668" y="521335"/>
                    <a:pt x="391604" y="520891"/>
                    <a:pt x="391478" y="520446"/>
                  </a:cubicBezTo>
                  <a:cubicBezTo>
                    <a:pt x="389318" y="521208"/>
                    <a:pt x="387096" y="521970"/>
                    <a:pt x="384873" y="522669"/>
                  </a:cubicBezTo>
                  <a:lnTo>
                    <a:pt x="384873" y="522669"/>
                  </a:lnTo>
                  <a:close/>
                  <a:moveTo>
                    <a:pt x="395795" y="518859"/>
                  </a:moveTo>
                  <a:cubicBezTo>
                    <a:pt x="395923" y="519430"/>
                    <a:pt x="396050" y="520002"/>
                    <a:pt x="396176" y="520573"/>
                  </a:cubicBezTo>
                  <a:cubicBezTo>
                    <a:pt x="397700" y="526796"/>
                    <a:pt x="399606" y="532575"/>
                    <a:pt x="401892" y="537845"/>
                  </a:cubicBezTo>
                  <a:cubicBezTo>
                    <a:pt x="403733" y="542100"/>
                    <a:pt x="405765" y="546100"/>
                    <a:pt x="408114" y="549783"/>
                  </a:cubicBezTo>
                  <a:cubicBezTo>
                    <a:pt x="408114" y="544640"/>
                    <a:pt x="407670" y="539560"/>
                    <a:pt x="406908" y="534480"/>
                  </a:cubicBezTo>
                  <a:cubicBezTo>
                    <a:pt x="405956" y="528320"/>
                    <a:pt x="404495" y="522160"/>
                    <a:pt x="402590" y="516065"/>
                  </a:cubicBezTo>
                  <a:cubicBezTo>
                    <a:pt x="400367" y="517017"/>
                    <a:pt x="398081" y="517969"/>
                    <a:pt x="395795" y="518859"/>
                  </a:cubicBezTo>
                  <a:lnTo>
                    <a:pt x="395795" y="518859"/>
                  </a:lnTo>
                  <a:close/>
                  <a:moveTo>
                    <a:pt x="487426" y="521589"/>
                  </a:moveTo>
                  <a:cubicBezTo>
                    <a:pt x="490601" y="523177"/>
                    <a:pt x="493331" y="524574"/>
                    <a:pt x="495935" y="525971"/>
                  </a:cubicBezTo>
                  <a:cubicBezTo>
                    <a:pt x="497840" y="526987"/>
                    <a:pt x="499745" y="528002"/>
                    <a:pt x="501714" y="528955"/>
                  </a:cubicBezTo>
                  <a:cubicBezTo>
                    <a:pt x="494157" y="517462"/>
                    <a:pt x="486600" y="506603"/>
                    <a:pt x="477266" y="496697"/>
                  </a:cubicBezTo>
                  <a:cubicBezTo>
                    <a:pt x="469646" y="492443"/>
                    <a:pt x="462470" y="487363"/>
                    <a:pt x="455803" y="481521"/>
                  </a:cubicBezTo>
                  <a:cubicBezTo>
                    <a:pt x="454025" y="483171"/>
                    <a:pt x="452184" y="484823"/>
                    <a:pt x="450278" y="486410"/>
                  </a:cubicBezTo>
                  <a:cubicBezTo>
                    <a:pt x="456184" y="492379"/>
                    <a:pt x="462470" y="498157"/>
                    <a:pt x="468757" y="503873"/>
                  </a:cubicBezTo>
                  <a:cubicBezTo>
                    <a:pt x="475107" y="509715"/>
                    <a:pt x="481457" y="515557"/>
                    <a:pt x="487489" y="521589"/>
                  </a:cubicBezTo>
                  <a:lnTo>
                    <a:pt x="487489" y="521589"/>
                  </a:lnTo>
                  <a:close/>
                  <a:moveTo>
                    <a:pt x="431165" y="500634"/>
                  </a:moveTo>
                  <a:cubicBezTo>
                    <a:pt x="435864" y="508063"/>
                    <a:pt x="440245" y="515747"/>
                    <a:pt x="444627" y="523430"/>
                  </a:cubicBezTo>
                  <a:cubicBezTo>
                    <a:pt x="454152" y="540131"/>
                    <a:pt x="463614" y="556832"/>
                    <a:pt x="476440" y="570802"/>
                  </a:cubicBezTo>
                  <a:cubicBezTo>
                    <a:pt x="486347" y="581597"/>
                    <a:pt x="499173" y="589280"/>
                    <a:pt x="512000" y="596900"/>
                  </a:cubicBezTo>
                  <a:cubicBezTo>
                    <a:pt x="516573" y="599630"/>
                    <a:pt x="521145" y="602361"/>
                    <a:pt x="525590" y="605219"/>
                  </a:cubicBezTo>
                  <a:cubicBezTo>
                    <a:pt x="523939" y="600138"/>
                    <a:pt x="522414" y="594995"/>
                    <a:pt x="520954" y="589915"/>
                  </a:cubicBezTo>
                  <a:cubicBezTo>
                    <a:pt x="516763" y="575501"/>
                    <a:pt x="512636" y="561086"/>
                    <a:pt x="504507" y="548958"/>
                  </a:cubicBezTo>
                  <a:cubicBezTo>
                    <a:pt x="493967" y="533210"/>
                    <a:pt x="479806" y="520192"/>
                    <a:pt x="465645" y="507174"/>
                  </a:cubicBezTo>
                  <a:cubicBezTo>
                    <a:pt x="459232" y="501332"/>
                    <a:pt x="452882" y="495427"/>
                    <a:pt x="446786" y="489268"/>
                  </a:cubicBezTo>
                  <a:cubicBezTo>
                    <a:pt x="441770" y="493332"/>
                    <a:pt x="436626" y="497141"/>
                    <a:pt x="431228" y="500634"/>
                  </a:cubicBezTo>
                  <a:lnTo>
                    <a:pt x="431228" y="500634"/>
                  </a:lnTo>
                  <a:close/>
                  <a:moveTo>
                    <a:pt x="458978" y="478409"/>
                  </a:moveTo>
                  <a:cubicBezTo>
                    <a:pt x="465645" y="484251"/>
                    <a:pt x="472821" y="489268"/>
                    <a:pt x="480504" y="493395"/>
                  </a:cubicBezTo>
                  <a:cubicBezTo>
                    <a:pt x="486537" y="496634"/>
                    <a:pt x="492823" y="499364"/>
                    <a:pt x="499428" y="501460"/>
                  </a:cubicBezTo>
                  <a:cubicBezTo>
                    <a:pt x="497523" y="498538"/>
                    <a:pt x="495427" y="495681"/>
                    <a:pt x="493268" y="492887"/>
                  </a:cubicBezTo>
                  <a:cubicBezTo>
                    <a:pt x="490093" y="488823"/>
                    <a:pt x="486664" y="485013"/>
                    <a:pt x="483045" y="481457"/>
                  </a:cubicBezTo>
                  <a:lnTo>
                    <a:pt x="482727" y="481330"/>
                  </a:lnTo>
                  <a:cubicBezTo>
                    <a:pt x="476758" y="478663"/>
                    <a:pt x="471043" y="475424"/>
                    <a:pt x="465582" y="471678"/>
                  </a:cubicBezTo>
                  <a:cubicBezTo>
                    <a:pt x="464185" y="473202"/>
                    <a:pt x="462725" y="474663"/>
                    <a:pt x="461328" y="476123"/>
                  </a:cubicBezTo>
                  <a:cubicBezTo>
                    <a:pt x="460565" y="476885"/>
                    <a:pt x="459803" y="477647"/>
                    <a:pt x="458978" y="478409"/>
                  </a:cubicBezTo>
                  <a:lnTo>
                    <a:pt x="458978" y="478409"/>
                  </a:lnTo>
                  <a:close/>
                  <a:moveTo>
                    <a:pt x="468693" y="468313"/>
                  </a:moveTo>
                  <a:cubicBezTo>
                    <a:pt x="473837" y="471741"/>
                    <a:pt x="479107" y="474726"/>
                    <a:pt x="484632" y="477202"/>
                  </a:cubicBezTo>
                  <a:cubicBezTo>
                    <a:pt x="489395" y="479298"/>
                    <a:pt x="494284" y="481076"/>
                    <a:pt x="499428" y="482346"/>
                  </a:cubicBezTo>
                  <a:cubicBezTo>
                    <a:pt x="496570" y="478663"/>
                    <a:pt x="493268" y="475234"/>
                    <a:pt x="489712" y="471932"/>
                  </a:cubicBezTo>
                  <a:cubicBezTo>
                    <a:pt x="485331" y="467932"/>
                    <a:pt x="480441" y="464185"/>
                    <a:pt x="475298" y="460566"/>
                  </a:cubicBezTo>
                  <a:cubicBezTo>
                    <a:pt x="473202" y="463232"/>
                    <a:pt x="470979" y="465773"/>
                    <a:pt x="468757" y="468313"/>
                  </a:cubicBezTo>
                  <a:lnTo>
                    <a:pt x="468757" y="468313"/>
                  </a:lnTo>
                  <a:close/>
                  <a:moveTo>
                    <a:pt x="478028" y="457010"/>
                  </a:moveTo>
                  <a:cubicBezTo>
                    <a:pt x="482028" y="459677"/>
                    <a:pt x="486092" y="461899"/>
                    <a:pt x="490220" y="463613"/>
                  </a:cubicBezTo>
                  <a:cubicBezTo>
                    <a:pt x="493649" y="465010"/>
                    <a:pt x="497078" y="466090"/>
                    <a:pt x="500570" y="466662"/>
                  </a:cubicBezTo>
                  <a:cubicBezTo>
                    <a:pt x="498348" y="463994"/>
                    <a:pt x="495808" y="461582"/>
                    <a:pt x="493014" y="459359"/>
                  </a:cubicBezTo>
                  <a:cubicBezTo>
                    <a:pt x="489585" y="456629"/>
                    <a:pt x="485775" y="454216"/>
                    <a:pt x="481775" y="451993"/>
                  </a:cubicBezTo>
                  <a:cubicBezTo>
                    <a:pt x="480568" y="453707"/>
                    <a:pt x="479298" y="455359"/>
                    <a:pt x="478028" y="457010"/>
                  </a:cubicBezTo>
                  <a:lnTo>
                    <a:pt x="478028" y="457010"/>
                  </a:lnTo>
                  <a:close/>
                  <a:moveTo>
                    <a:pt x="484378" y="448183"/>
                  </a:moveTo>
                  <a:cubicBezTo>
                    <a:pt x="487743" y="449771"/>
                    <a:pt x="491109" y="451104"/>
                    <a:pt x="494475" y="452057"/>
                  </a:cubicBezTo>
                  <a:cubicBezTo>
                    <a:pt x="496887" y="452755"/>
                    <a:pt x="499300" y="453263"/>
                    <a:pt x="501714" y="453580"/>
                  </a:cubicBezTo>
                  <a:cubicBezTo>
                    <a:pt x="500189" y="452247"/>
                    <a:pt x="498475" y="451041"/>
                    <a:pt x="496634" y="449898"/>
                  </a:cubicBezTo>
                  <a:cubicBezTo>
                    <a:pt x="493649" y="447993"/>
                    <a:pt x="490347" y="446215"/>
                    <a:pt x="486854" y="444500"/>
                  </a:cubicBezTo>
                  <a:cubicBezTo>
                    <a:pt x="486029" y="445770"/>
                    <a:pt x="485267" y="446977"/>
                    <a:pt x="484442" y="448183"/>
                  </a:cubicBezTo>
                  <a:lnTo>
                    <a:pt x="484442" y="448183"/>
                  </a:lnTo>
                  <a:close/>
                  <a:moveTo>
                    <a:pt x="489395" y="440373"/>
                  </a:moveTo>
                  <a:cubicBezTo>
                    <a:pt x="491871" y="441198"/>
                    <a:pt x="494348" y="441769"/>
                    <a:pt x="496824" y="442087"/>
                  </a:cubicBezTo>
                  <a:cubicBezTo>
                    <a:pt x="499173" y="442405"/>
                    <a:pt x="501523" y="442595"/>
                    <a:pt x="503936" y="442532"/>
                  </a:cubicBezTo>
                  <a:cubicBezTo>
                    <a:pt x="502729" y="440944"/>
                    <a:pt x="501332" y="439420"/>
                    <a:pt x="499745" y="437960"/>
                  </a:cubicBezTo>
                  <a:cubicBezTo>
                    <a:pt x="497903" y="436245"/>
                    <a:pt x="495808" y="434594"/>
                    <a:pt x="493649" y="432943"/>
                  </a:cubicBezTo>
                  <a:cubicBezTo>
                    <a:pt x="492315" y="435419"/>
                    <a:pt x="490855" y="437896"/>
                    <a:pt x="489395" y="440246"/>
                  </a:cubicBezTo>
                  <a:lnTo>
                    <a:pt x="489395" y="440246"/>
                  </a:lnTo>
                  <a:close/>
                  <a:moveTo>
                    <a:pt x="496125" y="428307"/>
                  </a:moveTo>
                  <a:cubicBezTo>
                    <a:pt x="498094" y="429006"/>
                    <a:pt x="500062" y="429514"/>
                    <a:pt x="502031" y="429832"/>
                  </a:cubicBezTo>
                  <a:cubicBezTo>
                    <a:pt x="503682" y="430085"/>
                    <a:pt x="505333" y="430149"/>
                    <a:pt x="507048" y="430022"/>
                  </a:cubicBezTo>
                  <a:cubicBezTo>
                    <a:pt x="505968" y="429133"/>
                    <a:pt x="504825" y="428307"/>
                    <a:pt x="503555" y="427546"/>
                  </a:cubicBezTo>
                  <a:cubicBezTo>
                    <a:pt x="501840" y="426466"/>
                    <a:pt x="499936" y="425513"/>
                    <a:pt x="497967" y="424624"/>
                  </a:cubicBezTo>
                  <a:cubicBezTo>
                    <a:pt x="497395" y="425831"/>
                    <a:pt x="496761" y="427101"/>
                    <a:pt x="496125" y="428307"/>
                  </a:cubicBezTo>
                  <a:lnTo>
                    <a:pt x="496125" y="428307"/>
                  </a:lnTo>
                  <a:close/>
                  <a:moveTo>
                    <a:pt x="500126" y="419989"/>
                  </a:moveTo>
                  <a:cubicBezTo>
                    <a:pt x="502031" y="420370"/>
                    <a:pt x="503936" y="420688"/>
                    <a:pt x="505778" y="420878"/>
                  </a:cubicBezTo>
                  <a:cubicBezTo>
                    <a:pt x="507428" y="421069"/>
                    <a:pt x="509079" y="421132"/>
                    <a:pt x="510667" y="421069"/>
                  </a:cubicBezTo>
                  <a:cubicBezTo>
                    <a:pt x="509778" y="419989"/>
                    <a:pt x="508762" y="419037"/>
                    <a:pt x="507556" y="418148"/>
                  </a:cubicBezTo>
                  <a:cubicBezTo>
                    <a:pt x="506031" y="416941"/>
                    <a:pt x="504253" y="415925"/>
                    <a:pt x="502285" y="414973"/>
                  </a:cubicBezTo>
                  <a:cubicBezTo>
                    <a:pt x="501587" y="416687"/>
                    <a:pt x="500825" y="418338"/>
                    <a:pt x="500062" y="420052"/>
                  </a:cubicBezTo>
                  <a:lnTo>
                    <a:pt x="500062" y="420052"/>
                  </a:lnTo>
                  <a:close/>
                  <a:moveTo>
                    <a:pt x="504381" y="409766"/>
                  </a:moveTo>
                  <a:cubicBezTo>
                    <a:pt x="506286" y="409956"/>
                    <a:pt x="508317" y="410146"/>
                    <a:pt x="510286" y="410210"/>
                  </a:cubicBezTo>
                  <a:cubicBezTo>
                    <a:pt x="512318" y="410210"/>
                    <a:pt x="514414" y="410210"/>
                    <a:pt x="516382" y="410019"/>
                  </a:cubicBezTo>
                  <a:cubicBezTo>
                    <a:pt x="515175" y="408813"/>
                    <a:pt x="513778" y="407670"/>
                    <a:pt x="512254" y="406654"/>
                  </a:cubicBezTo>
                  <a:cubicBezTo>
                    <a:pt x="510476" y="405448"/>
                    <a:pt x="508572" y="404368"/>
                    <a:pt x="506667" y="403416"/>
                  </a:cubicBezTo>
                  <a:cubicBezTo>
                    <a:pt x="505968" y="405574"/>
                    <a:pt x="505142" y="407670"/>
                    <a:pt x="504381" y="409829"/>
                  </a:cubicBezTo>
                  <a:lnTo>
                    <a:pt x="504381" y="409829"/>
                  </a:lnTo>
                  <a:close/>
                  <a:moveTo>
                    <a:pt x="508381" y="398145"/>
                  </a:moveTo>
                  <a:cubicBezTo>
                    <a:pt x="510350" y="398335"/>
                    <a:pt x="512254" y="398399"/>
                    <a:pt x="514096" y="398335"/>
                  </a:cubicBezTo>
                  <a:cubicBezTo>
                    <a:pt x="515747" y="398272"/>
                    <a:pt x="517334" y="398082"/>
                    <a:pt x="518795" y="397764"/>
                  </a:cubicBezTo>
                  <a:cubicBezTo>
                    <a:pt x="517842" y="396875"/>
                    <a:pt x="516763" y="396049"/>
                    <a:pt x="515556" y="395224"/>
                  </a:cubicBezTo>
                  <a:cubicBezTo>
                    <a:pt x="513969" y="394208"/>
                    <a:pt x="512064" y="393255"/>
                    <a:pt x="510032" y="392366"/>
                  </a:cubicBezTo>
                  <a:cubicBezTo>
                    <a:pt x="509524" y="394335"/>
                    <a:pt x="508953" y="396240"/>
                    <a:pt x="508381" y="398145"/>
                  </a:cubicBezTo>
                  <a:lnTo>
                    <a:pt x="508381" y="398145"/>
                  </a:lnTo>
                  <a:close/>
                  <a:moveTo>
                    <a:pt x="511365" y="387287"/>
                  </a:moveTo>
                  <a:cubicBezTo>
                    <a:pt x="513778" y="387604"/>
                    <a:pt x="516064" y="387731"/>
                    <a:pt x="518287" y="387731"/>
                  </a:cubicBezTo>
                  <a:cubicBezTo>
                    <a:pt x="520192" y="387731"/>
                    <a:pt x="522097" y="387477"/>
                    <a:pt x="523875" y="387096"/>
                  </a:cubicBezTo>
                  <a:cubicBezTo>
                    <a:pt x="522605" y="385953"/>
                    <a:pt x="521081" y="384937"/>
                    <a:pt x="519367" y="384048"/>
                  </a:cubicBezTo>
                  <a:cubicBezTo>
                    <a:pt x="517398" y="382969"/>
                    <a:pt x="515112" y="382080"/>
                    <a:pt x="512762" y="381191"/>
                  </a:cubicBezTo>
                  <a:cubicBezTo>
                    <a:pt x="512318" y="383223"/>
                    <a:pt x="511873" y="385255"/>
                    <a:pt x="511365" y="387287"/>
                  </a:cubicBezTo>
                  <a:lnTo>
                    <a:pt x="511365" y="387287"/>
                  </a:lnTo>
                  <a:close/>
                  <a:moveTo>
                    <a:pt x="513715" y="376174"/>
                  </a:moveTo>
                  <a:cubicBezTo>
                    <a:pt x="516064" y="376491"/>
                    <a:pt x="518350" y="376682"/>
                    <a:pt x="520573" y="376619"/>
                  </a:cubicBezTo>
                  <a:cubicBezTo>
                    <a:pt x="522478" y="376619"/>
                    <a:pt x="524320" y="376365"/>
                    <a:pt x="526098" y="375984"/>
                  </a:cubicBezTo>
                  <a:cubicBezTo>
                    <a:pt x="525145" y="375221"/>
                    <a:pt x="523939" y="374523"/>
                    <a:pt x="522478" y="373824"/>
                  </a:cubicBezTo>
                  <a:cubicBezTo>
                    <a:pt x="520256" y="372745"/>
                    <a:pt x="517525" y="371729"/>
                    <a:pt x="514604" y="370713"/>
                  </a:cubicBezTo>
                  <a:cubicBezTo>
                    <a:pt x="514350" y="372555"/>
                    <a:pt x="514032" y="374332"/>
                    <a:pt x="513715" y="376174"/>
                  </a:cubicBezTo>
                  <a:lnTo>
                    <a:pt x="513715" y="376174"/>
                  </a:lnTo>
                  <a:close/>
                  <a:moveTo>
                    <a:pt x="515303" y="365760"/>
                  </a:moveTo>
                  <a:cubicBezTo>
                    <a:pt x="518287" y="366268"/>
                    <a:pt x="521208" y="366585"/>
                    <a:pt x="524065" y="366713"/>
                  </a:cubicBezTo>
                  <a:cubicBezTo>
                    <a:pt x="526479" y="366776"/>
                    <a:pt x="528892" y="366713"/>
                    <a:pt x="531178" y="366395"/>
                  </a:cubicBezTo>
                  <a:cubicBezTo>
                    <a:pt x="529336" y="364935"/>
                    <a:pt x="527240" y="363728"/>
                    <a:pt x="524954" y="362776"/>
                  </a:cubicBezTo>
                  <a:cubicBezTo>
                    <a:pt x="522161" y="361632"/>
                    <a:pt x="519112" y="360744"/>
                    <a:pt x="515937" y="360045"/>
                  </a:cubicBezTo>
                  <a:cubicBezTo>
                    <a:pt x="515747" y="361950"/>
                    <a:pt x="515556" y="363919"/>
                    <a:pt x="515303" y="365824"/>
                  </a:cubicBezTo>
                  <a:lnTo>
                    <a:pt x="515303" y="365824"/>
                  </a:lnTo>
                  <a:close/>
                  <a:moveTo>
                    <a:pt x="516318" y="354965"/>
                  </a:moveTo>
                  <a:cubicBezTo>
                    <a:pt x="519811" y="355155"/>
                    <a:pt x="523303" y="355219"/>
                    <a:pt x="526796" y="355092"/>
                  </a:cubicBezTo>
                  <a:cubicBezTo>
                    <a:pt x="529463" y="354965"/>
                    <a:pt x="532130" y="354774"/>
                    <a:pt x="534797" y="354330"/>
                  </a:cubicBezTo>
                  <a:cubicBezTo>
                    <a:pt x="532575" y="353251"/>
                    <a:pt x="530225" y="352425"/>
                    <a:pt x="527748" y="351663"/>
                  </a:cubicBezTo>
                  <a:cubicBezTo>
                    <a:pt x="524256" y="350647"/>
                    <a:pt x="520509" y="349885"/>
                    <a:pt x="516636" y="349250"/>
                  </a:cubicBezTo>
                  <a:cubicBezTo>
                    <a:pt x="516573" y="351155"/>
                    <a:pt x="516445" y="353060"/>
                    <a:pt x="516318" y="354902"/>
                  </a:cubicBezTo>
                  <a:lnTo>
                    <a:pt x="516318" y="354902"/>
                  </a:lnTo>
                  <a:close/>
                  <a:moveTo>
                    <a:pt x="516700" y="344424"/>
                  </a:moveTo>
                  <a:cubicBezTo>
                    <a:pt x="521335" y="344551"/>
                    <a:pt x="525970" y="344424"/>
                    <a:pt x="530670" y="344043"/>
                  </a:cubicBezTo>
                  <a:cubicBezTo>
                    <a:pt x="534479" y="343726"/>
                    <a:pt x="538290" y="343218"/>
                    <a:pt x="542100" y="342519"/>
                  </a:cubicBezTo>
                  <a:cubicBezTo>
                    <a:pt x="534543" y="338963"/>
                    <a:pt x="525717" y="338328"/>
                    <a:pt x="516700" y="338074"/>
                  </a:cubicBezTo>
                  <a:cubicBezTo>
                    <a:pt x="516700" y="339471"/>
                    <a:pt x="516700" y="340868"/>
                    <a:pt x="516700" y="342265"/>
                  </a:cubicBezTo>
                  <a:cubicBezTo>
                    <a:pt x="516700" y="342963"/>
                    <a:pt x="516700" y="343662"/>
                    <a:pt x="516700" y="344360"/>
                  </a:cubicBezTo>
                  <a:lnTo>
                    <a:pt x="516700" y="344360"/>
                  </a:lnTo>
                  <a:close/>
                  <a:moveTo>
                    <a:pt x="516509" y="333375"/>
                  </a:moveTo>
                  <a:lnTo>
                    <a:pt x="517842" y="333375"/>
                  </a:lnTo>
                  <a:cubicBezTo>
                    <a:pt x="527685" y="332994"/>
                    <a:pt x="537528" y="332677"/>
                    <a:pt x="550418" y="329502"/>
                  </a:cubicBezTo>
                  <a:cubicBezTo>
                    <a:pt x="546545" y="328168"/>
                    <a:pt x="542100" y="327343"/>
                    <a:pt x="537210" y="326898"/>
                  </a:cubicBezTo>
                  <a:cubicBezTo>
                    <a:pt x="530670" y="326263"/>
                    <a:pt x="523431" y="326263"/>
                    <a:pt x="516064" y="326390"/>
                  </a:cubicBezTo>
                  <a:cubicBezTo>
                    <a:pt x="516255" y="328740"/>
                    <a:pt x="516382" y="331089"/>
                    <a:pt x="516509" y="333438"/>
                  </a:cubicBezTo>
                  <a:lnTo>
                    <a:pt x="516509" y="333438"/>
                  </a:lnTo>
                  <a:close/>
                  <a:moveTo>
                    <a:pt x="515620" y="321627"/>
                  </a:moveTo>
                  <a:cubicBezTo>
                    <a:pt x="517525" y="321437"/>
                    <a:pt x="519049" y="321310"/>
                    <a:pt x="520573" y="321183"/>
                  </a:cubicBezTo>
                  <a:lnTo>
                    <a:pt x="520573" y="321183"/>
                  </a:lnTo>
                  <a:cubicBezTo>
                    <a:pt x="534353" y="319977"/>
                    <a:pt x="548132" y="318770"/>
                    <a:pt x="560768" y="314833"/>
                  </a:cubicBezTo>
                  <a:cubicBezTo>
                    <a:pt x="559562" y="314452"/>
                    <a:pt x="558292" y="314135"/>
                    <a:pt x="556959" y="313817"/>
                  </a:cubicBezTo>
                  <a:lnTo>
                    <a:pt x="556959" y="313817"/>
                  </a:lnTo>
                  <a:cubicBezTo>
                    <a:pt x="553148" y="312801"/>
                    <a:pt x="548640" y="311849"/>
                    <a:pt x="543751" y="310896"/>
                  </a:cubicBezTo>
                  <a:cubicBezTo>
                    <a:pt x="534543" y="312547"/>
                    <a:pt x="524828" y="313690"/>
                    <a:pt x="514795" y="314706"/>
                  </a:cubicBezTo>
                  <a:cubicBezTo>
                    <a:pt x="515112" y="316992"/>
                    <a:pt x="515429" y="319341"/>
                    <a:pt x="515684" y="321627"/>
                  </a:cubicBezTo>
                  <a:lnTo>
                    <a:pt x="515684" y="321627"/>
                  </a:lnTo>
                  <a:close/>
                  <a:moveTo>
                    <a:pt x="514032" y="310261"/>
                  </a:moveTo>
                  <a:cubicBezTo>
                    <a:pt x="527304" y="308927"/>
                    <a:pt x="540068" y="307404"/>
                    <a:pt x="551751" y="304610"/>
                  </a:cubicBezTo>
                  <a:cubicBezTo>
                    <a:pt x="563054" y="301943"/>
                    <a:pt x="573278" y="298132"/>
                    <a:pt x="581914" y="292163"/>
                  </a:cubicBezTo>
                  <a:cubicBezTo>
                    <a:pt x="578040" y="291084"/>
                    <a:pt x="574167" y="290449"/>
                    <a:pt x="570167" y="290195"/>
                  </a:cubicBezTo>
                  <a:cubicBezTo>
                    <a:pt x="564706" y="289814"/>
                    <a:pt x="559054" y="290068"/>
                    <a:pt x="553085" y="290894"/>
                  </a:cubicBezTo>
                  <a:lnTo>
                    <a:pt x="553085" y="290766"/>
                  </a:lnTo>
                  <a:cubicBezTo>
                    <a:pt x="547116" y="291846"/>
                    <a:pt x="541084" y="292799"/>
                    <a:pt x="535115" y="293751"/>
                  </a:cubicBezTo>
                  <a:cubicBezTo>
                    <a:pt x="527240" y="295021"/>
                    <a:pt x="519303" y="296291"/>
                    <a:pt x="511429" y="297879"/>
                  </a:cubicBezTo>
                  <a:cubicBezTo>
                    <a:pt x="512381" y="301943"/>
                    <a:pt x="513270" y="306070"/>
                    <a:pt x="513969" y="310198"/>
                  </a:cubicBezTo>
                  <a:lnTo>
                    <a:pt x="513969" y="310198"/>
                  </a:lnTo>
                  <a:close/>
                  <a:moveTo>
                    <a:pt x="502666" y="270637"/>
                  </a:moveTo>
                  <a:cubicBezTo>
                    <a:pt x="510032" y="267271"/>
                    <a:pt x="517271" y="263588"/>
                    <a:pt x="524510" y="259905"/>
                  </a:cubicBezTo>
                  <a:cubicBezTo>
                    <a:pt x="529971" y="257175"/>
                    <a:pt x="535432" y="254381"/>
                    <a:pt x="540893" y="251777"/>
                  </a:cubicBezTo>
                  <a:cubicBezTo>
                    <a:pt x="546290" y="248984"/>
                    <a:pt x="551053" y="246063"/>
                    <a:pt x="555307" y="242634"/>
                  </a:cubicBezTo>
                  <a:cubicBezTo>
                    <a:pt x="558419" y="240157"/>
                    <a:pt x="561276" y="237363"/>
                    <a:pt x="563817" y="234315"/>
                  </a:cubicBezTo>
                  <a:cubicBezTo>
                    <a:pt x="553339" y="234379"/>
                    <a:pt x="542734" y="237109"/>
                    <a:pt x="531940" y="241300"/>
                  </a:cubicBezTo>
                  <a:cubicBezTo>
                    <a:pt x="520637" y="245745"/>
                    <a:pt x="509079" y="251904"/>
                    <a:pt x="497205" y="258509"/>
                  </a:cubicBezTo>
                  <a:cubicBezTo>
                    <a:pt x="499173" y="262446"/>
                    <a:pt x="501015" y="266510"/>
                    <a:pt x="502666" y="270637"/>
                  </a:cubicBezTo>
                  <a:lnTo>
                    <a:pt x="502666" y="270637"/>
                  </a:lnTo>
                  <a:close/>
                  <a:moveTo>
                    <a:pt x="510350" y="293497"/>
                  </a:moveTo>
                  <a:cubicBezTo>
                    <a:pt x="518287" y="291910"/>
                    <a:pt x="526351" y="290640"/>
                    <a:pt x="534416" y="289306"/>
                  </a:cubicBezTo>
                  <a:cubicBezTo>
                    <a:pt x="553403" y="286258"/>
                    <a:pt x="572326" y="283274"/>
                    <a:pt x="589979" y="276162"/>
                  </a:cubicBezTo>
                  <a:cubicBezTo>
                    <a:pt x="603568" y="270701"/>
                    <a:pt x="615251" y="261366"/>
                    <a:pt x="626936" y="252032"/>
                  </a:cubicBezTo>
                  <a:cubicBezTo>
                    <a:pt x="631063" y="248729"/>
                    <a:pt x="635254" y="245427"/>
                    <a:pt x="639509" y="242252"/>
                  </a:cubicBezTo>
                  <a:cubicBezTo>
                    <a:pt x="634175" y="242062"/>
                    <a:pt x="628840" y="241618"/>
                    <a:pt x="623570" y="241237"/>
                  </a:cubicBezTo>
                  <a:cubicBezTo>
                    <a:pt x="608648" y="240093"/>
                    <a:pt x="593662" y="238951"/>
                    <a:pt x="579437" y="242252"/>
                  </a:cubicBezTo>
                  <a:cubicBezTo>
                    <a:pt x="560959" y="246571"/>
                    <a:pt x="543814" y="255270"/>
                    <a:pt x="526669" y="263969"/>
                  </a:cubicBezTo>
                  <a:cubicBezTo>
                    <a:pt x="519303" y="267716"/>
                    <a:pt x="511937" y="271463"/>
                    <a:pt x="504444" y="274828"/>
                  </a:cubicBezTo>
                  <a:cubicBezTo>
                    <a:pt x="506793" y="280924"/>
                    <a:pt x="508762" y="287147"/>
                    <a:pt x="510476" y="293497"/>
                  </a:cubicBezTo>
                  <a:lnTo>
                    <a:pt x="510476" y="293497"/>
                  </a:lnTo>
                  <a:close/>
                  <a:moveTo>
                    <a:pt x="495109" y="254444"/>
                  </a:moveTo>
                  <a:cubicBezTo>
                    <a:pt x="505206" y="248857"/>
                    <a:pt x="515048" y="243586"/>
                    <a:pt x="524701" y="239332"/>
                  </a:cubicBezTo>
                  <a:cubicBezTo>
                    <a:pt x="527304" y="237299"/>
                    <a:pt x="529526" y="235077"/>
                    <a:pt x="531304" y="232664"/>
                  </a:cubicBezTo>
                  <a:cubicBezTo>
                    <a:pt x="532320" y="231267"/>
                    <a:pt x="533146" y="229807"/>
                    <a:pt x="533845" y="228282"/>
                  </a:cubicBezTo>
                  <a:cubicBezTo>
                    <a:pt x="529971" y="229362"/>
                    <a:pt x="526161" y="230759"/>
                    <a:pt x="522414" y="232410"/>
                  </a:cubicBezTo>
                  <a:cubicBezTo>
                    <a:pt x="517462" y="234569"/>
                    <a:pt x="512572" y="237173"/>
                    <a:pt x="507873" y="240093"/>
                  </a:cubicBezTo>
                  <a:cubicBezTo>
                    <a:pt x="503618" y="244412"/>
                    <a:pt x="498920" y="248412"/>
                    <a:pt x="494030" y="252349"/>
                  </a:cubicBezTo>
                  <a:cubicBezTo>
                    <a:pt x="494411" y="253048"/>
                    <a:pt x="494728" y="253682"/>
                    <a:pt x="495109" y="254381"/>
                  </a:cubicBezTo>
                  <a:lnTo>
                    <a:pt x="495109" y="254381"/>
                  </a:lnTo>
                  <a:close/>
                  <a:moveTo>
                    <a:pt x="367665" y="157353"/>
                  </a:moveTo>
                  <a:cubicBezTo>
                    <a:pt x="368554" y="152336"/>
                    <a:pt x="369634" y="147384"/>
                    <a:pt x="371094" y="142685"/>
                  </a:cubicBezTo>
                  <a:lnTo>
                    <a:pt x="370840" y="142685"/>
                  </a:lnTo>
                  <a:cubicBezTo>
                    <a:pt x="371221" y="136525"/>
                    <a:pt x="371539" y="130175"/>
                    <a:pt x="371475" y="123952"/>
                  </a:cubicBezTo>
                  <a:cubicBezTo>
                    <a:pt x="371475" y="119443"/>
                    <a:pt x="371221" y="114999"/>
                    <a:pt x="370776" y="110553"/>
                  </a:cubicBezTo>
                  <a:cubicBezTo>
                    <a:pt x="370268" y="111379"/>
                    <a:pt x="369761" y="112268"/>
                    <a:pt x="369189" y="113221"/>
                  </a:cubicBezTo>
                  <a:cubicBezTo>
                    <a:pt x="367665" y="116014"/>
                    <a:pt x="366141" y="119253"/>
                    <a:pt x="364744" y="122492"/>
                  </a:cubicBezTo>
                  <a:cubicBezTo>
                    <a:pt x="363537" y="133160"/>
                    <a:pt x="361442" y="144272"/>
                    <a:pt x="359029" y="155702"/>
                  </a:cubicBezTo>
                  <a:cubicBezTo>
                    <a:pt x="361950" y="156210"/>
                    <a:pt x="364807" y="156718"/>
                    <a:pt x="367665" y="157353"/>
                  </a:cubicBezTo>
                  <a:lnTo>
                    <a:pt x="367665" y="157353"/>
                  </a:lnTo>
                  <a:close/>
                  <a:moveTo>
                    <a:pt x="491807" y="248412"/>
                  </a:moveTo>
                  <a:cubicBezTo>
                    <a:pt x="496887" y="244348"/>
                    <a:pt x="501714" y="240093"/>
                    <a:pt x="505968" y="235649"/>
                  </a:cubicBezTo>
                  <a:cubicBezTo>
                    <a:pt x="509651" y="231838"/>
                    <a:pt x="512889" y="227774"/>
                    <a:pt x="515556" y="223393"/>
                  </a:cubicBezTo>
                  <a:cubicBezTo>
                    <a:pt x="511048" y="225044"/>
                    <a:pt x="506603" y="227076"/>
                    <a:pt x="502222" y="229489"/>
                  </a:cubicBezTo>
                  <a:cubicBezTo>
                    <a:pt x="496887" y="232410"/>
                    <a:pt x="491681" y="235902"/>
                    <a:pt x="486600" y="239966"/>
                  </a:cubicBezTo>
                  <a:cubicBezTo>
                    <a:pt x="488378" y="242760"/>
                    <a:pt x="490093" y="245554"/>
                    <a:pt x="491744" y="248412"/>
                  </a:cubicBezTo>
                  <a:lnTo>
                    <a:pt x="491744" y="248412"/>
                  </a:lnTo>
                  <a:close/>
                  <a:moveTo>
                    <a:pt x="484061" y="235966"/>
                  </a:moveTo>
                  <a:lnTo>
                    <a:pt x="484886" y="235204"/>
                  </a:lnTo>
                  <a:cubicBezTo>
                    <a:pt x="491300" y="229299"/>
                    <a:pt x="498031" y="223075"/>
                    <a:pt x="501523" y="216281"/>
                  </a:cubicBezTo>
                  <a:cubicBezTo>
                    <a:pt x="498475" y="217360"/>
                    <a:pt x="495364" y="218885"/>
                    <a:pt x="492189" y="220663"/>
                  </a:cubicBezTo>
                  <a:cubicBezTo>
                    <a:pt x="487807" y="223139"/>
                    <a:pt x="483425" y="226124"/>
                    <a:pt x="479362" y="229362"/>
                  </a:cubicBezTo>
                  <a:cubicBezTo>
                    <a:pt x="480949" y="231521"/>
                    <a:pt x="482537" y="233743"/>
                    <a:pt x="484061" y="235966"/>
                  </a:cubicBezTo>
                  <a:lnTo>
                    <a:pt x="484061" y="235966"/>
                  </a:lnTo>
                  <a:close/>
                  <a:moveTo>
                    <a:pt x="476504" y="225616"/>
                  </a:moveTo>
                  <a:cubicBezTo>
                    <a:pt x="481012" y="221488"/>
                    <a:pt x="485584" y="216853"/>
                    <a:pt x="487998" y="210693"/>
                  </a:cubicBezTo>
                  <a:cubicBezTo>
                    <a:pt x="485521" y="211900"/>
                    <a:pt x="483108" y="213296"/>
                    <a:pt x="480695" y="214821"/>
                  </a:cubicBezTo>
                  <a:cubicBezTo>
                    <a:pt x="477901" y="216662"/>
                    <a:pt x="475170" y="218694"/>
                    <a:pt x="472757" y="220917"/>
                  </a:cubicBezTo>
                  <a:cubicBezTo>
                    <a:pt x="474028" y="222441"/>
                    <a:pt x="475298" y="223965"/>
                    <a:pt x="476504" y="225552"/>
                  </a:cubicBezTo>
                  <a:lnTo>
                    <a:pt x="476504" y="225552"/>
                  </a:lnTo>
                  <a:close/>
                  <a:moveTo>
                    <a:pt x="469709" y="217424"/>
                  </a:moveTo>
                  <a:cubicBezTo>
                    <a:pt x="471424" y="215456"/>
                    <a:pt x="473012" y="213424"/>
                    <a:pt x="474281" y="211264"/>
                  </a:cubicBezTo>
                  <a:lnTo>
                    <a:pt x="474281" y="211264"/>
                  </a:lnTo>
                  <a:cubicBezTo>
                    <a:pt x="475488" y="209232"/>
                    <a:pt x="476504" y="207137"/>
                    <a:pt x="477203" y="204914"/>
                  </a:cubicBezTo>
                  <a:cubicBezTo>
                    <a:pt x="475170" y="205550"/>
                    <a:pt x="473202" y="206502"/>
                    <a:pt x="471297" y="207582"/>
                  </a:cubicBezTo>
                  <a:cubicBezTo>
                    <a:pt x="469138" y="208852"/>
                    <a:pt x="467042" y="210439"/>
                    <a:pt x="465011" y="212281"/>
                  </a:cubicBezTo>
                  <a:cubicBezTo>
                    <a:pt x="466598" y="213932"/>
                    <a:pt x="468122" y="215646"/>
                    <a:pt x="469646" y="217360"/>
                  </a:cubicBezTo>
                  <a:lnTo>
                    <a:pt x="469646" y="217360"/>
                  </a:lnTo>
                  <a:close/>
                  <a:moveTo>
                    <a:pt x="461772" y="208915"/>
                  </a:moveTo>
                  <a:cubicBezTo>
                    <a:pt x="463232" y="207200"/>
                    <a:pt x="464503" y="205359"/>
                    <a:pt x="465518" y="203581"/>
                  </a:cubicBezTo>
                  <a:cubicBezTo>
                    <a:pt x="466344" y="202184"/>
                    <a:pt x="466979" y="200724"/>
                    <a:pt x="467550" y="199200"/>
                  </a:cubicBezTo>
                  <a:cubicBezTo>
                    <a:pt x="465963" y="199835"/>
                    <a:pt x="464439" y="200596"/>
                    <a:pt x="463042" y="201549"/>
                  </a:cubicBezTo>
                  <a:cubicBezTo>
                    <a:pt x="461328" y="202692"/>
                    <a:pt x="459740" y="204025"/>
                    <a:pt x="458279" y="205550"/>
                  </a:cubicBezTo>
                  <a:cubicBezTo>
                    <a:pt x="459295" y="206502"/>
                    <a:pt x="460312" y="207518"/>
                    <a:pt x="461328" y="208534"/>
                  </a:cubicBezTo>
                  <a:lnTo>
                    <a:pt x="461709" y="208915"/>
                  </a:lnTo>
                  <a:lnTo>
                    <a:pt x="461709" y="208915"/>
                  </a:lnTo>
                  <a:close/>
                  <a:moveTo>
                    <a:pt x="454660" y="202121"/>
                  </a:moveTo>
                  <a:cubicBezTo>
                    <a:pt x="456375" y="199453"/>
                    <a:pt x="458153" y="196469"/>
                    <a:pt x="459295" y="193357"/>
                  </a:cubicBezTo>
                  <a:cubicBezTo>
                    <a:pt x="457962" y="194056"/>
                    <a:pt x="456692" y="194754"/>
                    <a:pt x="455486" y="195580"/>
                  </a:cubicBezTo>
                  <a:cubicBezTo>
                    <a:pt x="453834" y="196596"/>
                    <a:pt x="452311" y="197739"/>
                    <a:pt x="450977" y="198818"/>
                  </a:cubicBezTo>
                  <a:cubicBezTo>
                    <a:pt x="452247" y="199898"/>
                    <a:pt x="453453" y="200978"/>
                    <a:pt x="454660" y="202121"/>
                  </a:cubicBezTo>
                  <a:lnTo>
                    <a:pt x="454660" y="202121"/>
                  </a:lnTo>
                  <a:close/>
                  <a:moveTo>
                    <a:pt x="446278" y="194945"/>
                  </a:moveTo>
                  <a:cubicBezTo>
                    <a:pt x="447484" y="192214"/>
                    <a:pt x="448628" y="189421"/>
                    <a:pt x="449389" y="186753"/>
                  </a:cubicBezTo>
                  <a:cubicBezTo>
                    <a:pt x="448500" y="187261"/>
                    <a:pt x="447612" y="187833"/>
                    <a:pt x="446786" y="188468"/>
                  </a:cubicBezTo>
                  <a:cubicBezTo>
                    <a:pt x="445262" y="189547"/>
                    <a:pt x="443865" y="190754"/>
                    <a:pt x="442531" y="191960"/>
                  </a:cubicBezTo>
                  <a:cubicBezTo>
                    <a:pt x="443801" y="192913"/>
                    <a:pt x="445072" y="193929"/>
                    <a:pt x="446278" y="194882"/>
                  </a:cubicBezTo>
                  <a:lnTo>
                    <a:pt x="446278" y="194882"/>
                  </a:lnTo>
                  <a:close/>
                  <a:moveTo>
                    <a:pt x="437515" y="188278"/>
                  </a:moveTo>
                  <a:cubicBezTo>
                    <a:pt x="438531" y="185039"/>
                    <a:pt x="439420" y="181737"/>
                    <a:pt x="439611" y="178562"/>
                  </a:cubicBezTo>
                  <a:cubicBezTo>
                    <a:pt x="438404" y="179388"/>
                    <a:pt x="437261" y="180340"/>
                    <a:pt x="436118" y="181356"/>
                  </a:cubicBezTo>
                  <a:cubicBezTo>
                    <a:pt x="434912" y="182435"/>
                    <a:pt x="433768" y="183642"/>
                    <a:pt x="432816" y="184975"/>
                  </a:cubicBezTo>
                  <a:cubicBezTo>
                    <a:pt x="434403" y="186055"/>
                    <a:pt x="435991" y="187135"/>
                    <a:pt x="437578" y="188278"/>
                  </a:cubicBezTo>
                  <a:lnTo>
                    <a:pt x="437578" y="188278"/>
                  </a:lnTo>
                  <a:close/>
                  <a:moveTo>
                    <a:pt x="428498" y="182182"/>
                  </a:moveTo>
                  <a:cubicBezTo>
                    <a:pt x="429197" y="180531"/>
                    <a:pt x="429768" y="178816"/>
                    <a:pt x="430212" y="177102"/>
                  </a:cubicBezTo>
                  <a:cubicBezTo>
                    <a:pt x="430593" y="175514"/>
                    <a:pt x="430911" y="173863"/>
                    <a:pt x="431038" y="172212"/>
                  </a:cubicBezTo>
                  <a:cubicBezTo>
                    <a:pt x="429704" y="173164"/>
                    <a:pt x="428562" y="174307"/>
                    <a:pt x="427545" y="175450"/>
                  </a:cubicBezTo>
                  <a:cubicBezTo>
                    <a:pt x="426403" y="176784"/>
                    <a:pt x="425450" y="178245"/>
                    <a:pt x="424561" y="179768"/>
                  </a:cubicBezTo>
                  <a:cubicBezTo>
                    <a:pt x="425895" y="180531"/>
                    <a:pt x="427164" y="181356"/>
                    <a:pt x="428434" y="182182"/>
                  </a:cubicBezTo>
                  <a:lnTo>
                    <a:pt x="428434" y="182182"/>
                  </a:lnTo>
                  <a:close/>
                  <a:moveTo>
                    <a:pt x="420179" y="177228"/>
                  </a:moveTo>
                  <a:cubicBezTo>
                    <a:pt x="421386" y="173609"/>
                    <a:pt x="422529" y="169418"/>
                    <a:pt x="422910" y="165036"/>
                  </a:cubicBezTo>
                  <a:cubicBezTo>
                    <a:pt x="421513" y="166116"/>
                    <a:pt x="420179" y="167259"/>
                    <a:pt x="418846" y="168529"/>
                  </a:cubicBezTo>
                  <a:cubicBezTo>
                    <a:pt x="417131" y="170243"/>
                    <a:pt x="415481" y="172085"/>
                    <a:pt x="414084" y="173927"/>
                  </a:cubicBezTo>
                  <a:cubicBezTo>
                    <a:pt x="416115" y="175006"/>
                    <a:pt x="418148" y="176085"/>
                    <a:pt x="420179" y="177165"/>
                  </a:cubicBezTo>
                  <a:lnTo>
                    <a:pt x="420179" y="177165"/>
                  </a:lnTo>
                  <a:close/>
                  <a:moveTo>
                    <a:pt x="409512" y="171641"/>
                  </a:moveTo>
                  <a:cubicBezTo>
                    <a:pt x="410400" y="169354"/>
                    <a:pt x="411099" y="166878"/>
                    <a:pt x="411670" y="164275"/>
                  </a:cubicBezTo>
                  <a:cubicBezTo>
                    <a:pt x="412115" y="162116"/>
                    <a:pt x="412432" y="159829"/>
                    <a:pt x="412687" y="157480"/>
                  </a:cubicBezTo>
                  <a:cubicBezTo>
                    <a:pt x="411353" y="158814"/>
                    <a:pt x="410083" y="160274"/>
                    <a:pt x="408876" y="161861"/>
                  </a:cubicBezTo>
                  <a:cubicBezTo>
                    <a:pt x="407162" y="164084"/>
                    <a:pt x="405638" y="166560"/>
                    <a:pt x="404241" y="169164"/>
                  </a:cubicBezTo>
                  <a:cubicBezTo>
                    <a:pt x="406019" y="169989"/>
                    <a:pt x="407797" y="170752"/>
                    <a:pt x="409575" y="171641"/>
                  </a:cubicBezTo>
                  <a:lnTo>
                    <a:pt x="409575" y="171641"/>
                  </a:lnTo>
                  <a:close/>
                  <a:moveTo>
                    <a:pt x="399732" y="167259"/>
                  </a:moveTo>
                  <a:cubicBezTo>
                    <a:pt x="401764" y="162116"/>
                    <a:pt x="403670" y="156909"/>
                    <a:pt x="404241" y="151193"/>
                  </a:cubicBezTo>
                  <a:cubicBezTo>
                    <a:pt x="402526" y="153225"/>
                    <a:pt x="400875" y="155257"/>
                    <a:pt x="399415" y="157289"/>
                  </a:cubicBezTo>
                  <a:cubicBezTo>
                    <a:pt x="397573" y="159893"/>
                    <a:pt x="395923" y="162496"/>
                    <a:pt x="394462" y="165164"/>
                  </a:cubicBezTo>
                  <a:cubicBezTo>
                    <a:pt x="396240" y="165862"/>
                    <a:pt x="397954" y="166497"/>
                    <a:pt x="399732" y="167259"/>
                  </a:cubicBezTo>
                  <a:lnTo>
                    <a:pt x="399732" y="167259"/>
                  </a:lnTo>
                  <a:close/>
                  <a:moveTo>
                    <a:pt x="389509" y="163385"/>
                  </a:moveTo>
                  <a:cubicBezTo>
                    <a:pt x="390589" y="158941"/>
                    <a:pt x="391604" y="154496"/>
                    <a:pt x="392239" y="149987"/>
                  </a:cubicBezTo>
                  <a:cubicBezTo>
                    <a:pt x="392811" y="146241"/>
                    <a:pt x="393128" y="142494"/>
                    <a:pt x="393128" y="138621"/>
                  </a:cubicBezTo>
                  <a:cubicBezTo>
                    <a:pt x="390334" y="142177"/>
                    <a:pt x="388429" y="145669"/>
                    <a:pt x="386969" y="149225"/>
                  </a:cubicBezTo>
                  <a:cubicBezTo>
                    <a:pt x="385889" y="151892"/>
                    <a:pt x="385000" y="154622"/>
                    <a:pt x="384302" y="157353"/>
                  </a:cubicBezTo>
                  <a:cubicBezTo>
                    <a:pt x="383984" y="158686"/>
                    <a:pt x="383731" y="160084"/>
                    <a:pt x="383413" y="161417"/>
                  </a:cubicBezTo>
                  <a:cubicBezTo>
                    <a:pt x="385445" y="162052"/>
                    <a:pt x="387477" y="162687"/>
                    <a:pt x="389509" y="163385"/>
                  </a:cubicBezTo>
                  <a:lnTo>
                    <a:pt x="389509" y="163385"/>
                  </a:lnTo>
                  <a:close/>
                  <a:moveTo>
                    <a:pt x="378968" y="160084"/>
                  </a:moveTo>
                  <a:cubicBezTo>
                    <a:pt x="379286" y="158814"/>
                    <a:pt x="379539" y="157480"/>
                    <a:pt x="379920" y="156210"/>
                  </a:cubicBezTo>
                  <a:cubicBezTo>
                    <a:pt x="380937" y="151321"/>
                    <a:pt x="381825" y="146431"/>
                    <a:pt x="382461" y="141542"/>
                  </a:cubicBezTo>
                  <a:cubicBezTo>
                    <a:pt x="383095" y="136716"/>
                    <a:pt x="383540" y="131889"/>
                    <a:pt x="383731" y="127127"/>
                  </a:cubicBezTo>
                  <a:cubicBezTo>
                    <a:pt x="381000" y="130556"/>
                    <a:pt x="378778" y="134747"/>
                    <a:pt x="377063" y="139382"/>
                  </a:cubicBezTo>
                  <a:cubicBezTo>
                    <a:pt x="374840" y="145225"/>
                    <a:pt x="373317" y="151765"/>
                    <a:pt x="372173" y="158369"/>
                  </a:cubicBezTo>
                  <a:cubicBezTo>
                    <a:pt x="374459" y="158941"/>
                    <a:pt x="376809" y="159512"/>
                    <a:pt x="379095" y="160147"/>
                  </a:cubicBezTo>
                  <a:lnTo>
                    <a:pt x="379095" y="160147"/>
                  </a:lnTo>
                  <a:close/>
                  <a:moveTo>
                    <a:pt x="354584" y="154940"/>
                  </a:moveTo>
                  <a:cubicBezTo>
                    <a:pt x="357442" y="141288"/>
                    <a:pt x="359918" y="128079"/>
                    <a:pt x="360807" y="115570"/>
                  </a:cubicBezTo>
                  <a:cubicBezTo>
                    <a:pt x="361632" y="104013"/>
                    <a:pt x="361061" y="93091"/>
                    <a:pt x="357950" y="83058"/>
                  </a:cubicBezTo>
                  <a:cubicBezTo>
                    <a:pt x="355790" y="86424"/>
                    <a:pt x="354012" y="89916"/>
                    <a:pt x="352552" y="93663"/>
                  </a:cubicBezTo>
                  <a:cubicBezTo>
                    <a:pt x="350584" y="98743"/>
                    <a:pt x="349123" y="104203"/>
                    <a:pt x="348107" y="110172"/>
                  </a:cubicBezTo>
                  <a:lnTo>
                    <a:pt x="347980" y="110172"/>
                  </a:lnTo>
                  <a:cubicBezTo>
                    <a:pt x="347218" y="116142"/>
                    <a:pt x="346329" y="122174"/>
                    <a:pt x="345503" y="128207"/>
                  </a:cubicBezTo>
                  <a:cubicBezTo>
                    <a:pt x="344234" y="136716"/>
                    <a:pt x="343027" y="145225"/>
                    <a:pt x="342201" y="153607"/>
                  </a:cubicBezTo>
                  <a:cubicBezTo>
                    <a:pt x="346329" y="153924"/>
                    <a:pt x="350456" y="154368"/>
                    <a:pt x="354520" y="154940"/>
                  </a:cubicBezTo>
                  <a:lnTo>
                    <a:pt x="354520" y="154940"/>
                  </a:lnTo>
                  <a:close/>
                  <a:moveTo>
                    <a:pt x="313881" y="153479"/>
                  </a:moveTo>
                  <a:cubicBezTo>
                    <a:pt x="312864" y="145097"/>
                    <a:pt x="311467" y="136652"/>
                    <a:pt x="310070" y="128207"/>
                  </a:cubicBezTo>
                  <a:cubicBezTo>
                    <a:pt x="309054" y="122174"/>
                    <a:pt x="308039" y="116205"/>
                    <a:pt x="307213" y="110172"/>
                  </a:cubicBezTo>
                  <a:lnTo>
                    <a:pt x="307213" y="110172"/>
                  </a:lnTo>
                  <a:cubicBezTo>
                    <a:pt x="306197" y="104203"/>
                    <a:pt x="304737" y="98743"/>
                    <a:pt x="302768" y="93663"/>
                  </a:cubicBezTo>
                  <a:cubicBezTo>
                    <a:pt x="301307" y="89916"/>
                    <a:pt x="299529" y="86424"/>
                    <a:pt x="297370" y="83058"/>
                  </a:cubicBezTo>
                  <a:cubicBezTo>
                    <a:pt x="294323" y="93091"/>
                    <a:pt x="293687" y="104013"/>
                    <a:pt x="294513" y="115570"/>
                  </a:cubicBezTo>
                  <a:cubicBezTo>
                    <a:pt x="295402" y="128016"/>
                    <a:pt x="297942" y="141224"/>
                    <a:pt x="300736" y="154877"/>
                  </a:cubicBezTo>
                  <a:cubicBezTo>
                    <a:pt x="305054" y="154242"/>
                    <a:pt x="309436" y="153797"/>
                    <a:pt x="313881" y="153479"/>
                  </a:cubicBezTo>
                  <a:lnTo>
                    <a:pt x="313881" y="153479"/>
                  </a:lnTo>
                  <a:close/>
                  <a:moveTo>
                    <a:pt x="337693" y="153289"/>
                  </a:moveTo>
                  <a:cubicBezTo>
                    <a:pt x="338582" y="144653"/>
                    <a:pt x="339789" y="136081"/>
                    <a:pt x="341059" y="127571"/>
                  </a:cubicBezTo>
                  <a:cubicBezTo>
                    <a:pt x="343853" y="108585"/>
                    <a:pt x="346583" y="89535"/>
                    <a:pt x="345059" y="70612"/>
                  </a:cubicBezTo>
                  <a:cubicBezTo>
                    <a:pt x="343853" y="56007"/>
                    <a:pt x="338455" y="42100"/>
                    <a:pt x="333057" y="28131"/>
                  </a:cubicBezTo>
                  <a:cubicBezTo>
                    <a:pt x="331153" y="23178"/>
                    <a:pt x="329184" y="18225"/>
                    <a:pt x="327470" y="13208"/>
                  </a:cubicBezTo>
                  <a:cubicBezTo>
                    <a:pt x="325692" y="18225"/>
                    <a:pt x="323723" y="23178"/>
                    <a:pt x="321691" y="28131"/>
                  </a:cubicBezTo>
                  <a:cubicBezTo>
                    <a:pt x="316103" y="42037"/>
                    <a:pt x="310578" y="55943"/>
                    <a:pt x="309499" y="70549"/>
                  </a:cubicBezTo>
                  <a:cubicBezTo>
                    <a:pt x="308102" y="89471"/>
                    <a:pt x="311277" y="108458"/>
                    <a:pt x="314452" y="127445"/>
                  </a:cubicBezTo>
                  <a:cubicBezTo>
                    <a:pt x="315912" y="136017"/>
                    <a:pt x="317309" y="144589"/>
                    <a:pt x="318325" y="153225"/>
                  </a:cubicBezTo>
                  <a:cubicBezTo>
                    <a:pt x="321373" y="153099"/>
                    <a:pt x="324358" y="153035"/>
                    <a:pt x="327406" y="153035"/>
                  </a:cubicBezTo>
                  <a:cubicBezTo>
                    <a:pt x="330835" y="153035"/>
                    <a:pt x="334264" y="153099"/>
                    <a:pt x="337629" y="153289"/>
                  </a:cubicBezTo>
                  <a:lnTo>
                    <a:pt x="337629" y="153289"/>
                  </a:lnTo>
                  <a:close/>
                  <a:moveTo>
                    <a:pt x="292925" y="138430"/>
                  </a:moveTo>
                  <a:cubicBezTo>
                    <a:pt x="291401" y="131509"/>
                    <a:pt x="289560" y="125158"/>
                    <a:pt x="287211" y="119697"/>
                  </a:cubicBezTo>
                  <a:cubicBezTo>
                    <a:pt x="285559" y="115888"/>
                    <a:pt x="283718" y="112522"/>
                    <a:pt x="281623" y="109792"/>
                  </a:cubicBezTo>
                  <a:cubicBezTo>
                    <a:pt x="280606" y="114236"/>
                    <a:pt x="280035" y="118745"/>
                    <a:pt x="279781" y="123381"/>
                  </a:cubicBezTo>
                  <a:cubicBezTo>
                    <a:pt x="279464" y="129286"/>
                    <a:pt x="279654" y="135318"/>
                    <a:pt x="280098" y="141414"/>
                  </a:cubicBezTo>
                  <a:cubicBezTo>
                    <a:pt x="282512" y="146558"/>
                    <a:pt x="284162" y="152082"/>
                    <a:pt x="285623" y="157671"/>
                  </a:cubicBezTo>
                  <a:cubicBezTo>
                    <a:pt x="289115" y="156909"/>
                    <a:pt x="292672" y="156210"/>
                    <a:pt x="296228" y="155575"/>
                  </a:cubicBezTo>
                  <a:cubicBezTo>
                    <a:pt x="295021" y="149796"/>
                    <a:pt x="293878" y="144082"/>
                    <a:pt x="292862" y="138430"/>
                  </a:cubicBezTo>
                  <a:lnTo>
                    <a:pt x="292862" y="138430"/>
                  </a:lnTo>
                  <a:close/>
                  <a:moveTo>
                    <a:pt x="281242" y="158686"/>
                  </a:moveTo>
                  <a:cubicBezTo>
                    <a:pt x="279845" y="153162"/>
                    <a:pt x="278193" y="147764"/>
                    <a:pt x="275844" y="142875"/>
                  </a:cubicBezTo>
                  <a:cubicBezTo>
                    <a:pt x="273748" y="138493"/>
                    <a:pt x="271081" y="134429"/>
                    <a:pt x="267589" y="130937"/>
                  </a:cubicBezTo>
                  <a:cubicBezTo>
                    <a:pt x="267589" y="136081"/>
                    <a:pt x="268034" y="141224"/>
                    <a:pt x="269050" y="146114"/>
                  </a:cubicBezTo>
                  <a:cubicBezTo>
                    <a:pt x="270065" y="151130"/>
                    <a:pt x="271653" y="156020"/>
                    <a:pt x="273939" y="160655"/>
                  </a:cubicBezTo>
                  <a:cubicBezTo>
                    <a:pt x="276352" y="159957"/>
                    <a:pt x="278828" y="159258"/>
                    <a:pt x="281305" y="158623"/>
                  </a:cubicBezTo>
                  <a:lnTo>
                    <a:pt x="281305" y="158623"/>
                  </a:lnTo>
                  <a:close/>
                  <a:moveTo>
                    <a:pt x="269431" y="162052"/>
                  </a:moveTo>
                  <a:cubicBezTo>
                    <a:pt x="267398" y="158560"/>
                    <a:pt x="265239" y="155194"/>
                    <a:pt x="262890" y="152146"/>
                  </a:cubicBezTo>
                  <a:cubicBezTo>
                    <a:pt x="260731" y="149352"/>
                    <a:pt x="258318" y="146875"/>
                    <a:pt x="255587" y="144717"/>
                  </a:cubicBezTo>
                  <a:cubicBezTo>
                    <a:pt x="255778" y="148146"/>
                    <a:pt x="256350" y="151447"/>
                    <a:pt x="257239" y="154622"/>
                  </a:cubicBezTo>
                  <a:cubicBezTo>
                    <a:pt x="258254" y="158178"/>
                    <a:pt x="259588" y="161544"/>
                    <a:pt x="261112" y="164910"/>
                  </a:cubicBezTo>
                  <a:cubicBezTo>
                    <a:pt x="263842" y="163893"/>
                    <a:pt x="266637" y="162941"/>
                    <a:pt x="269431" y="161989"/>
                  </a:cubicBezTo>
                  <a:lnTo>
                    <a:pt x="269431" y="161989"/>
                  </a:lnTo>
                  <a:close/>
                  <a:moveTo>
                    <a:pt x="256350" y="166814"/>
                  </a:moveTo>
                  <a:lnTo>
                    <a:pt x="256159" y="166497"/>
                  </a:lnTo>
                  <a:cubicBezTo>
                    <a:pt x="253238" y="162243"/>
                    <a:pt x="250444" y="158115"/>
                    <a:pt x="246761" y="154622"/>
                  </a:cubicBezTo>
                  <a:cubicBezTo>
                    <a:pt x="246951" y="156718"/>
                    <a:pt x="247332" y="158814"/>
                    <a:pt x="247840" y="160909"/>
                  </a:cubicBezTo>
                  <a:cubicBezTo>
                    <a:pt x="248475" y="163703"/>
                    <a:pt x="249428" y="166497"/>
                    <a:pt x="250634" y="169228"/>
                  </a:cubicBezTo>
                  <a:cubicBezTo>
                    <a:pt x="252539" y="168402"/>
                    <a:pt x="254445" y="167577"/>
                    <a:pt x="256350" y="166751"/>
                  </a:cubicBezTo>
                  <a:lnTo>
                    <a:pt x="256350" y="166751"/>
                  </a:lnTo>
                  <a:close/>
                  <a:moveTo>
                    <a:pt x="246126" y="171323"/>
                  </a:moveTo>
                  <a:cubicBezTo>
                    <a:pt x="244792" y="169354"/>
                    <a:pt x="243395" y="167386"/>
                    <a:pt x="241872" y="165608"/>
                  </a:cubicBezTo>
                  <a:cubicBezTo>
                    <a:pt x="240538" y="164021"/>
                    <a:pt x="239078" y="162496"/>
                    <a:pt x="237426" y="161227"/>
                  </a:cubicBezTo>
                  <a:cubicBezTo>
                    <a:pt x="237490" y="163449"/>
                    <a:pt x="237871" y="165481"/>
                    <a:pt x="238442" y="167450"/>
                  </a:cubicBezTo>
                  <a:cubicBezTo>
                    <a:pt x="239078" y="169672"/>
                    <a:pt x="240030" y="171768"/>
                    <a:pt x="241109" y="173800"/>
                  </a:cubicBezTo>
                  <a:cubicBezTo>
                    <a:pt x="242761" y="172974"/>
                    <a:pt x="244411" y="172149"/>
                    <a:pt x="246062" y="171323"/>
                  </a:cubicBezTo>
                  <a:lnTo>
                    <a:pt x="246062" y="171323"/>
                  </a:lnTo>
                  <a:close/>
                  <a:moveTo>
                    <a:pt x="236982" y="176022"/>
                  </a:moveTo>
                  <a:cubicBezTo>
                    <a:pt x="235140" y="173355"/>
                    <a:pt x="233172" y="170688"/>
                    <a:pt x="230442" y="168466"/>
                  </a:cubicBezTo>
                  <a:cubicBezTo>
                    <a:pt x="230695" y="170117"/>
                    <a:pt x="231076" y="171704"/>
                    <a:pt x="231584" y="173164"/>
                  </a:cubicBezTo>
                  <a:cubicBezTo>
                    <a:pt x="232092" y="174816"/>
                    <a:pt x="232728" y="176403"/>
                    <a:pt x="233426" y="177991"/>
                  </a:cubicBezTo>
                  <a:cubicBezTo>
                    <a:pt x="234632" y="177292"/>
                    <a:pt x="235775" y="176657"/>
                    <a:pt x="236982" y="175959"/>
                  </a:cubicBezTo>
                  <a:lnTo>
                    <a:pt x="236982" y="175959"/>
                  </a:lnTo>
                  <a:close/>
                  <a:moveTo>
                    <a:pt x="228727" y="180785"/>
                  </a:moveTo>
                  <a:cubicBezTo>
                    <a:pt x="226631" y="178308"/>
                    <a:pt x="224472" y="175895"/>
                    <a:pt x="222186" y="174307"/>
                  </a:cubicBezTo>
                  <a:cubicBezTo>
                    <a:pt x="222758" y="177800"/>
                    <a:pt x="224092" y="180403"/>
                    <a:pt x="225489" y="182817"/>
                  </a:cubicBezTo>
                  <a:cubicBezTo>
                    <a:pt x="226568" y="182118"/>
                    <a:pt x="227647" y="181420"/>
                    <a:pt x="228727" y="180785"/>
                  </a:cubicBezTo>
                  <a:lnTo>
                    <a:pt x="228727" y="180785"/>
                  </a:lnTo>
                  <a:close/>
                  <a:moveTo>
                    <a:pt x="221361" y="185547"/>
                  </a:moveTo>
                  <a:cubicBezTo>
                    <a:pt x="219011" y="182563"/>
                    <a:pt x="216598" y="179578"/>
                    <a:pt x="213360" y="177800"/>
                  </a:cubicBezTo>
                  <a:cubicBezTo>
                    <a:pt x="213360" y="179324"/>
                    <a:pt x="213804" y="180911"/>
                    <a:pt x="214439" y="182435"/>
                  </a:cubicBezTo>
                  <a:cubicBezTo>
                    <a:pt x="215201" y="184277"/>
                    <a:pt x="216345" y="186182"/>
                    <a:pt x="217805" y="188024"/>
                  </a:cubicBezTo>
                  <a:cubicBezTo>
                    <a:pt x="219011" y="187198"/>
                    <a:pt x="220154" y="186372"/>
                    <a:pt x="221361" y="185547"/>
                  </a:cubicBezTo>
                  <a:lnTo>
                    <a:pt x="221361" y="185547"/>
                  </a:lnTo>
                  <a:close/>
                  <a:moveTo>
                    <a:pt x="213614" y="191135"/>
                  </a:moveTo>
                  <a:cubicBezTo>
                    <a:pt x="212281" y="189992"/>
                    <a:pt x="210884" y="188849"/>
                    <a:pt x="209550" y="187770"/>
                  </a:cubicBezTo>
                  <a:cubicBezTo>
                    <a:pt x="208788" y="187135"/>
                    <a:pt x="208026" y="186500"/>
                    <a:pt x="207264" y="185928"/>
                  </a:cubicBezTo>
                  <a:cubicBezTo>
                    <a:pt x="207454" y="187135"/>
                    <a:pt x="207709" y="188341"/>
                    <a:pt x="208026" y="189547"/>
                  </a:cubicBezTo>
                  <a:cubicBezTo>
                    <a:pt x="208470" y="191135"/>
                    <a:pt x="208978" y="192722"/>
                    <a:pt x="209614" y="194246"/>
                  </a:cubicBezTo>
                  <a:cubicBezTo>
                    <a:pt x="210947" y="193167"/>
                    <a:pt x="212281" y="192151"/>
                    <a:pt x="213678" y="191071"/>
                  </a:cubicBezTo>
                  <a:lnTo>
                    <a:pt x="213678" y="191071"/>
                  </a:lnTo>
                  <a:close/>
                  <a:moveTo>
                    <a:pt x="205295" y="197803"/>
                  </a:moveTo>
                  <a:cubicBezTo>
                    <a:pt x="204025" y="196532"/>
                    <a:pt x="202692" y="195326"/>
                    <a:pt x="201168" y="194246"/>
                  </a:cubicBezTo>
                  <a:cubicBezTo>
                    <a:pt x="199898" y="193357"/>
                    <a:pt x="198501" y="192532"/>
                    <a:pt x="196977" y="191834"/>
                  </a:cubicBezTo>
                  <a:cubicBezTo>
                    <a:pt x="197548" y="193421"/>
                    <a:pt x="198247" y="194882"/>
                    <a:pt x="199009" y="196278"/>
                  </a:cubicBezTo>
                  <a:cubicBezTo>
                    <a:pt x="199898" y="197866"/>
                    <a:pt x="200850" y="199327"/>
                    <a:pt x="201867" y="200724"/>
                  </a:cubicBezTo>
                  <a:cubicBezTo>
                    <a:pt x="203009" y="199707"/>
                    <a:pt x="204153" y="198755"/>
                    <a:pt x="205295" y="197739"/>
                  </a:cubicBezTo>
                  <a:lnTo>
                    <a:pt x="205295" y="197739"/>
                  </a:lnTo>
                  <a:close/>
                  <a:moveTo>
                    <a:pt x="198056" y="204279"/>
                  </a:moveTo>
                  <a:cubicBezTo>
                    <a:pt x="196532" y="203010"/>
                    <a:pt x="194945" y="201803"/>
                    <a:pt x="193294" y="200787"/>
                  </a:cubicBezTo>
                  <a:cubicBezTo>
                    <a:pt x="191834" y="199898"/>
                    <a:pt x="190309" y="199072"/>
                    <a:pt x="188659" y="198374"/>
                  </a:cubicBezTo>
                  <a:cubicBezTo>
                    <a:pt x="189357" y="200152"/>
                    <a:pt x="190182" y="201803"/>
                    <a:pt x="191072" y="203327"/>
                  </a:cubicBezTo>
                  <a:cubicBezTo>
                    <a:pt x="192024" y="204978"/>
                    <a:pt x="193103" y="206502"/>
                    <a:pt x="194247" y="208026"/>
                  </a:cubicBezTo>
                  <a:cubicBezTo>
                    <a:pt x="195517" y="206756"/>
                    <a:pt x="196786" y="205486"/>
                    <a:pt x="198120" y="204279"/>
                  </a:cubicBezTo>
                  <a:lnTo>
                    <a:pt x="198120" y="204279"/>
                  </a:lnTo>
                  <a:close/>
                  <a:moveTo>
                    <a:pt x="190627" y="211646"/>
                  </a:moveTo>
                  <a:cubicBezTo>
                    <a:pt x="188659" y="209868"/>
                    <a:pt x="186563" y="208280"/>
                    <a:pt x="184467" y="206883"/>
                  </a:cubicBezTo>
                  <a:cubicBezTo>
                    <a:pt x="182880" y="205867"/>
                    <a:pt x="181292" y="204914"/>
                    <a:pt x="179642" y="204153"/>
                  </a:cubicBezTo>
                  <a:cubicBezTo>
                    <a:pt x="180594" y="206439"/>
                    <a:pt x="181673" y="208407"/>
                    <a:pt x="182943" y="210249"/>
                  </a:cubicBezTo>
                  <a:cubicBezTo>
                    <a:pt x="184214" y="212153"/>
                    <a:pt x="185674" y="213804"/>
                    <a:pt x="187134" y="215392"/>
                  </a:cubicBezTo>
                  <a:cubicBezTo>
                    <a:pt x="188278" y="214122"/>
                    <a:pt x="189420" y="212852"/>
                    <a:pt x="190627" y="211646"/>
                  </a:cubicBezTo>
                  <a:lnTo>
                    <a:pt x="190627" y="211646"/>
                  </a:lnTo>
                  <a:close/>
                  <a:moveTo>
                    <a:pt x="183832" y="219139"/>
                  </a:moveTo>
                  <a:cubicBezTo>
                    <a:pt x="181229" y="217170"/>
                    <a:pt x="178562" y="215392"/>
                    <a:pt x="175704" y="213804"/>
                  </a:cubicBezTo>
                  <a:cubicBezTo>
                    <a:pt x="173355" y="212471"/>
                    <a:pt x="170942" y="211392"/>
                    <a:pt x="168402" y="210503"/>
                  </a:cubicBezTo>
                  <a:cubicBezTo>
                    <a:pt x="169609" y="212535"/>
                    <a:pt x="171006" y="214567"/>
                    <a:pt x="172593" y="216535"/>
                  </a:cubicBezTo>
                  <a:cubicBezTo>
                    <a:pt x="174689" y="219139"/>
                    <a:pt x="177101" y="221678"/>
                    <a:pt x="179705" y="224218"/>
                  </a:cubicBezTo>
                  <a:cubicBezTo>
                    <a:pt x="181039" y="222504"/>
                    <a:pt x="182436" y="220853"/>
                    <a:pt x="183832" y="219202"/>
                  </a:cubicBezTo>
                  <a:lnTo>
                    <a:pt x="183832" y="219202"/>
                  </a:lnTo>
                  <a:close/>
                  <a:moveTo>
                    <a:pt x="176657" y="228029"/>
                  </a:moveTo>
                  <a:cubicBezTo>
                    <a:pt x="172847" y="225235"/>
                    <a:pt x="169100" y="222631"/>
                    <a:pt x="165354" y="220409"/>
                  </a:cubicBezTo>
                  <a:cubicBezTo>
                    <a:pt x="162497" y="218694"/>
                    <a:pt x="159639" y="217234"/>
                    <a:pt x="156781" y="216027"/>
                  </a:cubicBezTo>
                  <a:cubicBezTo>
                    <a:pt x="158496" y="219139"/>
                    <a:pt x="160592" y="221996"/>
                    <a:pt x="162941" y="224663"/>
                  </a:cubicBezTo>
                  <a:cubicBezTo>
                    <a:pt x="165735" y="227902"/>
                    <a:pt x="168973" y="230949"/>
                    <a:pt x="172403" y="233807"/>
                  </a:cubicBezTo>
                  <a:cubicBezTo>
                    <a:pt x="173800" y="231838"/>
                    <a:pt x="175197" y="229934"/>
                    <a:pt x="176593" y="228029"/>
                  </a:cubicBezTo>
                  <a:lnTo>
                    <a:pt x="176593" y="228029"/>
                  </a:lnTo>
                  <a:close/>
                  <a:moveTo>
                    <a:pt x="169609" y="237935"/>
                  </a:moveTo>
                  <a:lnTo>
                    <a:pt x="168656" y="237363"/>
                  </a:lnTo>
                  <a:cubicBezTo>
                    <a:pt x="159385" y="231838"/>
                    <a:pt x="150114" y="226377"/>
                    <a:pt x="140462" y="222441"/>
                  </a:cubicBezTo>
                  <a:cubicBezTo>
                    <a:pt x="141224" y="223774"/>
                    <a:pt x="142113" y="225107"/>
                    <a:pt x="143129" y="226441"/>
                  </a:cubicBezTo>
                  <a:cubicBezTo>
                    <a:pt x="145288" y="229362"/>
                    <a:pt x="147955" y="232156"/>
                    <a:pt x="151130" y="234950"/>
                  </a:cubicBezTo>
                  <a:cubicBezTo>
                    <a:pt x="156210" y="237617"/>
                    <a:pt x="161163" y="240602"/>
                    <a:pt x="165925" y="243777"/>
                  </a:cubicBezTo>
                  <a:cubicBezTo>
                    <a:pt x="167132" y="241808"/>
                    <a:pt x="168339" y="239903"/>
                    <a:pt x="169609" y="237998"/>
                  </a:cubicBezTo>
                  <a:lnTo>
                    <a:pt x="169609" y="237998"/>
                  </a:lnTo>
                  <a:close/>
                  <a:moveTo>
                    <a:pt x="163639" y="247587"/>
                  </a:moveTo>
                  <a:cubicBezTo>
                    <a:pt x="157036" y="243268"/>
                    <a:pt x="150241" y="239332"/>
                    <a:pt x="143129" y="235966"/>
                  </a:cubicBezTo>
                  <a:cubicBezTo>
                    <a:pt x="136589" y="232854"/>
                    <a:pt x="129794" y="230251"/>
                    <a:pt x="122618" y="228346"/>
                  </a:cubicBezTo>
                  <a:cubicBezTo>
                    <a:pt x="123381" y="229552"/>
                    <a:pt x="124206" y="230696"/>
                    <a:pt x="125095" y="231838"/>
                  </a:cubicBezTo>
                  <a:cubicBezTo>
                    <a:pt x="127063" y="234379"/>
                    <a:pt x="129349" y="236791"/>
                    <a:pt x="131889" y="239204"/>
                  </a:cubicBezTo>
                  <a:cubicBezTo>
                    <a:pt x="141161" y="243396"/>
                    <a:pt x="150559" y="248476"/>
                    <a:pt x="160211" y="253810"/>
                  </a:cubicBezTo>
                  <a:cubicBezTo>
                    <a:pt x="161290" y="251714"/>
                    <a:pt x="162433" y="249682"/>
                    <a:pt x="163639" y="247587"/>
                  </a:cubicBezTo>
                  <a:lnTo>
                    <a:pt x="163639" y="247587"/>
                  </a:lnTo>
                  <a:close/>
                  <a:moveTo>
                    <a:pt x="158115" y="257810"/>
                  </a:moveTo>
                  <a:cubicBezTo>
                    <a:pt x="145859" y="251016"/>
                    <a:pt x="133922" y="244602"/>
                    <a:pt x="122301" y="240030"/>
                  </a:cubicBezTo>
                  <a:cubicBezTo>
                    <a:pt x="111506" y="235776"/>
                    <a:pt x="100902" y="233109"/>
                    <a:pt x="90424" y="233045"/>
                  </a:cubicBezTo>
                  <a:cubicBezTo>
                    <a:pt x="92964" y="236093"/>
                    <a:pt x="95821" y="238824"/>
                    <a:pt x="98933" y="241363"/>
                  </a:cubicBezTo>
                  <a:cubicBezTo>
                    <a:pt x="103188" y="244793"/>
                    <a:pt x="107950" y="247777"/>
                    <a:pt x="113347" y="250507"/>
                  </a:cubicBezTo>
                  <a:cubicBezTo>
                    <a:pt x="118872" y="253111"/>
                    <a:pt x="124270" y="255905"/>
                    <a:pt x="129731" y="258635"/>
                  </a:cubicBezTo>
                  <a:cubicBezTo>
                    <a:pt x="137350" y="262509"/>
                    <a:pt x="144970" y="266382"/>
                    <a:pt x="152717" y="269812"/>
                  </a:cubicBezTo>
                  <a:cubicBezTo>
                    <a:pt x="154432" y="265748"/>
                    <a:pt x="156210" y="261747"/>
                    <a:pt x="158178" y="257810"/>
                  </a:cubicBezTo>
                  <a:lnTo>
                    <a:pt x="158178" y="257810"/>
                  </a:lnTo>
                  <a:close/>
                  <a:moveTo>
                    <a:pt x="101092" y="289624"/>
                  </a:moveTo>
                  <a:cubicBezTo>
                    <a:pt x="95123" y="288862"/>
                    <a:pt x="89471" y="288544"/>
                    <a:pt x="84010" y="288925"/>
                  </a:cubicBezTo>
                  <a:cubicBezTo>
                    <a:pt x="80010" y="289179"/>
                    <a:pt x="76136" y="289877"/>
                    <a:pt x="72263" y="290894"/>
                  </a:cubicBezTo>
                  <a:cubicBezTo>
                    <a:pt x="80899" y="296799"/>
                    <a:pt x="91186" y="300673"/>
                    <a:pt x="102425" y="303340"/>
                  </a:cubicBezTo>
                  <a:cubicBezTo>
                    <a:pt x="114427" y="306197"/>
                    <a:pt x="127508" y="307721"/>
                    <a:pt x="141161" y="309055"/>
                  </a:cubicBezTo>
                  <a:cubicBezTo>
                    <a:pt x="141859" y="304927"/>
                    <a:pt x="142748" y="300863"/>
                    <a:pt x="143764" y="296863"/>
                  </a:cubicBezTo>
                  <a:cubicBezTo>
                    <a:pt x="135572" y="295212"/>
                    <a:pt x="127317" y="293878"/>
                    <a:pt x="119063" y="292544"/>
                  </a:cubicBezTo>
                  <a:cubicBezTo>
                    <a:pt x="113030" y="291592"/>
                    <a:pt x="107061" y="290640"/>
                    <a:pt x="101092" y="289560"/>
                  </a:cubicBezTo>
                  <a:lnTo>
                    <a:pt x="101092" y="289687"/>
                  </a:lnTo>
                  <a:lnTo>
                    <a:pt x="101092" y="289687"/>
                  </a:lnTo>
                  <a:close/>
                  <a:moveTo>
                    <a:pt x="140462" y="313499"/>
                  </a:moveTo>
                  <a:cubicBezTo>
                    <a:pt x="127698" y="312230"/>
                    <a:pt x="115443" y="310832"/>
                    <a:pt x="104077" y="308356"/>
                  </a:cubicBezTo>
                  <a:cubicBezTo>
                    <a:pt x="101600" y="308356"/>
                    <a:pt x="98996" y="308737"/>
                    <a:pt x="96520" y="309372"/>
                  </a:cubicBezTo>
                  <a:cubicBezTo>
                    <a:pt x="95567" y="309626"/>
                    <a:pt x="94615" y="309944"/>
                    <a:pt x="93789" y="310261"/>
                  </a:cubicBezTo>
                  <a:cubicBezTo>
                    <a:pt x="106807" y="315151"/>
                    <a:pt x="118237" y="315277"/>
                    <a:pt x="129222" y="315405"/>
                  </a:cubicBezTo>
                  <a:cubicBezTo>
                    <a:pt x="132906" y="315405"/>
                    <a:pt x="136525" y="315468"/>
                    <a:pt x="140145" y="315659"/>
                  </a:cubicBezTo>
                  <a:cubicBezTo>
                    <a:pt x="140272" y="314896"/>
                    <a:pt x="140335" y="314198"/>
                    <a:pt x="140462" y="313436"/>
                  </a:cubicBezTo>
                  <a:lnTo>
                    <a:pt x="140462" y="313436"/>
                  </a:lnTo>
                  <a:close/>
                  <a:moveTo>
                    <a:pt x="150939" y="274002"/>
                  </a:moveTo>
                  <a:cubicBezTo>
                    <a:pt x="143065" y="270446"/>
                    <a:pt x="135318" y="266573"/>
                    <a:pt x="127635" y="262636"/>
                  </a:cubicBezTo>
                  <a:cubicBezTo>
                    <a:pt x="110490" y="253937"/>
                    <a:pt x="93345" y="245237"/>
                    <a:pt x="74866" y="240919"/>
                  </a:cubicBezTo>
                  <a:cubicBezTo>
                    <a:pt x="60642" y="237554"/>
                    <a:pt x="45656" y="238760"/>
                    <a:pt x="30734" y="239903"/>
                  </a:cubicBezTo>
                  <a:cubicBezTo>
                    <a:pt x="25400" y="240284"/>
                    <a:pt x="20129" y="240729"/>
                    <a:pt x="14795" y="240919"/>
                  </a:cubicBezTo>
                  <a:cubicBezTo>
                    <a:pt x="19050" y="244094"/>
                    <a:pt x="23241" y="247396"/>
                    <a:pt x="27368" y="250698"/>
                  </a:cubicBezTo>
                  <a:cubicBezTo>
                    <a:pt x="39052" y="260032"/>
                    <a:pt x="50736" y="269367"/>
                    <a:pt x="64325" y="274828"/>
                  </a:cubicBezTo>
                  <a:cubicBezTo>
                    <a:pt x="81915" y="281940"/>
                    <a:pt x="100902" y="284988"/>
                    <a:pt x="119888" y="287973"/>
                  </a:cubicBezTo>
                  <a:cubicBezTo>
                    <a:pt x="128333" y="289306"/>
                    <a:pt x="136779" y="290640"/>
                    <a:pt x="145034" y="292354"/>
                  </a:cubicBezTo>
                  <a:cubicBezTo>
                    <a:pt x="146748" y="286068"/>
                    <a:pt x="148781" y="279908"/>
                    <a:pt x="151067" y="273939"/>
                  </a:cubicBezTo>
                  <a:lnTo>
                    <a:pt x="151067" y="273939"/>
                  </a:lnTo>
                  <a:close/>
                  <a:moveTo>
                    <a:pt x="138557" y="331978"/>
                  </a:moveTo>
                  <a:cubicBezTo>
                    <a:pt x="133414" y="332486"/>
                    <a:pt x="128333" y="332677"/>
                    <a:pt x="123127" y="332359"/>
                  </a:cubicBezTo>
                  <a:cubicBezTo>
                    <a:pt x="120396" y="332867"/>
                    <a:pt x="117729" y="333566"/>
                    <a:pt x="115252" y="334518"/>
                  </a:cubicBezTo>
                  <a:cubicBezTo>
                    <a:pt x="114236" y="334899"/>
                    <a:pt x="113284" y="335344"/>
                    <a:pt x="112331" y="335788"/>
                  </a:cubicBezTo>
                  <a:cubicBezTo>
                    <a:pt x="116586" y="337185"/>
                    <a:pt x="120777" y="338201"/>
                    <a:pt x="124904" y="338836"/>
                  </a:cubicBezTo>
                  <a:cubicBezTo>
                    <a:pt x="129413" y="339598"/>
                    <a:pt x="133858" y="339916"/>
                    <a:pt x="138303" y="339916"/>
                  </a:cubicBezTo>
                  <a:cubicBezTo>
                    <a:pt x="138303" y="337249"/>
                    <a:pt x="138430" y="334582"/>
                    <a:pt x="138557" y="331915"/>
                  </a:cubicBezTo>
                  <a:lnTo>
                    <a:pt x="138557" y="331915"/>
                  </a:lnTo>
                  <a:close/>
                  <a:moveTo>
                    <a:pt x="139509" y="320357"/>
                  </a:moveTo>
                  <a:cubicBezTo>
                    <a:pt x="132906" y="320357"/>
                    <a:pt x="126428" y="320548"/>
                    <a:pt x="120078" y="321183"/>
                  </a:cubicBezTo>
                  <a:cubicBezTo>
                    <a:pt x="114745" y="321691"/>
                    <a:pt x="109601" y="322580"/>
                    <a:pt x="104584" y="323913"/>
                  </a:cubicBezTo>
                  <a:cubicBezTo>
                    <a:pt x="109855" y="325882"/>
                    <a:pt x="115125" y="327025"/>
                    <a:pt x="120332" y="327596"/>
                  </a:cubicBezTo>
                  <a:cubicBezTo>
                    <a:pt x="126556" y="328232"/>
                    <a:pt x="132715" y="328041"/>
                    <a:pt x="138875" y="327406"/>
                  </a:cubicBezTo>
                  <a:cubicBezTo>
                    <a:pt x="139065" y="325057"/>
                    <a:pt x="139256" y="322707"/>
                    <a:pt x="139573" y="320357"/>
                  </a:cubicBezTo>
                  <a:lnTo>
                    <a:pt x="139573" y="320357"/>
                  </a:lnTo>
                  <a:close/>
                  <a:moveTo>
                    <a:pt x="173926" y="516255"/>
                  </a:moveTo>
                  <a:cubicBezTo>
                    <a:pt x="178372" y="512001"/>
                    <a:pt x="182880" y="507810"/>
                    <a:pt x="187452" y="503619"/>
                  </a:cubicBezTo>
                  <a:cubicBezTo>
                    <a:pt x="193548" y="498030"/>
                    <a:pt x="199644" y="492443"/>
                    <a:pt x="205422" y="486664"/>
                  </a:cubicBezTo>
                  <a:cubicBezTo>
                    <a:pt x="201993" y="483807"/>
                    <a:pt x="198755" y="480822"/>
                    <a:pt x="195517" y="477710"/>
                  </a:cubicBezTo>
                  <a:cubicBezTo>
                    <a:pt x="185229" y="486474"/>
                    <a:pt x="175514" y="495046"/>
                    <a:pt x="167386" y="504063"/>
                  </a:cubicBezTo>
                  <a:cubicBezTo>
                    <a:pt x="159639" y="512699"/>
                    <a:pt x="153353" y="521652"/>
                    <a:pt x="149606" y="531495"/>
                  </a:cubicBezTo>
                  <a:cubicBezTo>
                    <a:pt x="153353" y="530162"/>
                    <a:pt x="156909" y="528511"/>
                    <a:pt x="160401" y="526479"/>
                  </a:cubicBezTo>
                  <a:cubicBezTo>
                    <a:pt x="165036" y="523748"/>
                    <a:pt x="169481" y="520319"/>
                    <a:pt x="173926" y="516319"/>
                  </a:cubicBezTo>
                  <a:lnTo>
                    <a:pt x="173926" y="516319"/>
                  </a:lnTo>
                  <a:close/>
                  <a:moveTo>
                    <a:pt x="192342" y="474535"/>
                  </a:moveTo>
                  <a:cubicBezTo>
                    <a:pt x="190627" y="472757"/>
                    <a:pt x="188976" y="470980"/>
                    <a:pt x="187325" y="469202"/>
                  </a:cubicBezTo>
                  <a:cubicBezTo>
                    <a:pt x="180276" y="475234"/>
                    <a:pt x="173736" y="481013"/>
                    <a:pt x="167703" y="487045"/>
                  </a:cubicBezTo>
                  <a:cubicBezTo>
                    <a:pt x="162306" y="492443"/>
                    <a:pt x="157289" y="498030"/>
                    <a:pt x="152590" y="504190"/>
                  </a:cubicBezTo>
                  <a:cubicBezTo>
                    <a:pt x="154051" y="503936"/>
                    <a:pt x="155448" y="503619"/>
                    <a:pt x="156845" y="503174"/>
                  </a:cubicBezTo>
                  <a:cubicBezTo>
                    <a:pt x="159893" y="502285"/>
                    <a:pt x="162878" y="501015"/>
                    <a:pt x="165925" y="499046"/>
                  </a:cubicBezTo>
                  <a:cubicBezTo>
                    <a:pt x="173736" y="490728"/>
                    <a:pt x="182753" y="482727"/>
                    <a:pt x="192278" y="474599"/>
                  </a:cubicBezTo>
                  <a:lnTo>
                    <a:pt x="192278" y="474599"/>
                  </a:lnTo>
                  <a:close/>
                  <a:moveTo>
                    <a:pt x="184277" y="465836"/>
                  </a:moveTo>
                  <a:cubicBezTo>
                    <a:pt x="183197" y="464566"/>
                    <a:pt x="182118" y="463296"/>
                    <a:pt x="181039" y="462026"/>
                  </a:cubicBezTo>
                  <a:cubicBezTo>
                    <a:pt x="179642" y="463042"/>
                    <a:pt x="178308" y="464058"/>
                    <a:pt x="176911" y="465010"/>
                  </a:cubicBezTo>
                  <a:cubicBezTo>
                    <a:pt x="172784" y="468313"/>
                    <a:pt x="168973" y="471741"/>
                    <a:pt x="165545" y="475234"/>
                  </a:cubicBezTo>
                  <a:cubicBezTo>
                    <a:pt x="161671" y="479171"/>
                    <a:pt x="158242" y="483299"/>
                    <a:pt x="155067" y="487553"/>
                  </a:cubicBezTo>
                  <a:cubicBezTo>
                    <a:pt x="156020" y="487363"/>
                    <a:pt x="156972" y="487109"/>
                    <a:pt x="157925" y="486791"/>
                  </a:cubicBezTo>
                  <a:cubicBezTo>
                    <a:pt x="160401" y="486029"/>
                    <a:pt x="162814" y="484949"/>
                    <a:pt x="165100" y="483299"/>
                  </a:cubicBezTo>
                  <a:cubicBezTo>
                    <a:pt x="171069" y="477393"/>
                    <a:pt x="177419" y="471741"/>
                    <a:pt x="184277" y="465836"/>
                  </a:cubicBezTo>
                  <a:lnTo>
                    <a:pt x="184277" y="465836"/>
                  </a:lnTo>
                  <a:close/>
                  <a:moveTo>
                    <a:pt x="178117" y="458343"/>
                  </a:moveTo>
                  <a:cubicBezTo>
                    <a:pt x="176657" y="456438"/>
                    <a:pt x="175197" y="454533"/>
                    <a:pt x="173800" y="452565"/>
                  </a:cubicBezTo>
                  <a:cubicBezTo>
                    <a:pt x="169862" y="455422"/>
                    <a:pt x="166116" y="458407"/>
                    <a:pt x="162750" y="461645"/>
                  </a:cubicBezTo>
                  <a:cubicBezTo>
                    <a:pt x="160020" y="464312"/>
                    <a:pt x="157543" y="467106"/>
                    <a:pt x="155384" y="470091"/>
                  </a:cubicBezTo>
                  <a:cubicBezTo>
                    <a:pt x="158940" y="469138"/>
                    <a:pt x="162433" y="467805"/>
                    <a:pt x="165798" y="466154"/>
                  </a:cubicBezTo>
                  <a:cubicBezTo>
                    <a:pt x="168656" y="464757"/>
                    <a:pt x="171450" y="463105"/>
                    <a:pt x="174181" y="461264"/>
                  </a:cubicBezTo>
                  <a:cubicBezTo>
                    <a:pt x="175450" y="460248"/>
                    <a:pt x="176720" y="459296"/>
                    <a:pt x="178054" y="458343"/>
                  </a:cubicBezTo>
                  <a:lnTo>
                    <a:pt x="178054" y="458343"/>
                  </a:lnTo>
                  <a:close/>
                  <a:moveTo>
                    <a:pt x="171196" y="448818"/>
                  </a:moveTo>
                  <a:cubicBezTo>
                    <a:pt x="169862" y="446849"/>
                    <a:pt x="168529" y="444818"/>
                    <a:pt x="167259" y="442785"/>
                  </a:cubicBezTo>
                  <a:cubicBezTo>
                    <a:pt x="166687" y="443103"/>
                    <a:pt x="166179" y="443421"/>
                    <a:pt x="165608" y="443738"/>
                  </a:cubicBezTo>
                  <a:cubicBezTo>
                    <a:pt x="162750" y="445643"/>
                    <a:pt x="160211" y="447738"/>
                    <a:pt x="157925" y="449961"/>
                  </a:cubicBezTo>
                  <a:cubicBezTo>
                    <a:pt x="155639" y="452184"/>
                    <a:pt x="153670" y="454533"/>
                    <a:pt x="152019" y="457010"/>
                  </a:cubicBezTo>
                  <a:cubicBezTo>
                    <a:pt x="155003" y="456565"/>
                    <a:pt x="157925" y="455613"/>
                    <a:pt x="160845" y="454406"/>
                  </a:cubicBezTo>
                  <a:cubicBezTo>
                    <a:pt x="164338" y="452946"/>
                    <a:pt x="167767" y="450977"/>
                    <a:pt x="171259" y="448755"/>
                  </a:cubicBezTo>
                  <a:lnTo>
                    <a:pt x="171259" y="448755"/>
                  </a:lnTo>
                  <a:close/>
                  <a:moveTo>
                    <a:pt x="164846" y="438849"/>
                  </a:moveTo>
                  <a:cubicBezTo>
                    <a:pt x="163957" y="437324"/>
                    <a:pt x="163068" y="435864"/>
                    <a:pt x="162242" y="434340"/>
                  </a:cubicBezTo>
                  <a:cubicBezTo>
                    <a:pt x="159639" y="435801"/>
                    <a:pt x="157289" y="437452"/>
                    <a:pt x="155257" y="439230"/>
                  </a:cubicBezTo>
                  <a:cubicBezTo>
                    <a:pt x="153606" y="440690"/>
                    <a:pt x="152082" y="442341"/>
                    <a:pt x="150812" y="444119"/>
                  </a:cubicBezTo>
                  <a:cubicBezTo>
                    <a:pt x="152908" y="443865"/>
                    <a:pt x="154940" y="443357"/>
                    <a:pt x="157036" y="442659"/>
                  </a:cubicBezTo>
                  <a:cubicBezTo>
                    <a:pt x="159067" y="441960"/>
                    <a:pt x="161163" y="441071"/>
                    <a:pt x="163195" y="439928"/>
                  </a:cubicBezTo>
                  <a:cubicBezTo>
                    <a:pt x="163767" y="439547"/>
                    <a:pt x="164275" y="439166"/>
                    <a:pt x="164846" y="438849"/>
                  </a:cubicBezTo>
                  <a:lnTo>
                    <a:pt x="164846" y="438849"/>
                  </a:lnTo>
                  <a:close/>
                  <a:moveTo>
                    <a:pt x="159766" y="429768"/>
                  </a:moveTo>
                  <a:cubicBezTo>
                    <a:pt x="158496" y="427355"/>
                    <a:pt x="157289" y="424879"/>
                    <a:pt x="156147" y="422402"/>
                  </a:cubicBezTo>
                  <a:cubicBezTo>
                    <a:pt x="153924" y="423735"/>
                    <a:pt x="152019" y="425196"/>
                    <a:pt x="150368" y="426847"/>
                  </a:cubicBezTo>
                  <a:cubicBezTo>
                    <a:pt x="148844" y="428307"/>
                    <a:pt x="147574" y="429959"/>
                    <a:pt x="146558" y="431737"/>
                  </a:cubicBezTo>
                  <a:cubicBezTo>
                    <a:pt x="148907" y="431737"/>
                    <a:pt x="151193" y="431546"/>
                    <a:pt x="153416" y="431165"/>
                  </a:cubicBezTo>
                  <a:cubicBezTo>
                    <a:pt x="155575" y="430848"/>
                    <a:pt x="157734" y="430340"/>
                    <a:pt x="159829" y="429768"/>
                  </a:cubicBezTo>
                  <a:lnTo>
                    <a:pt x="159829" y="429768"/>
                  </a:lnTo>
                  <a:close/>
                  <a:moveTo>
                    <a:pt x="153987" y="417703"/>
                  </a:moveTo>
                  <a:cubicBezTo>
                    <a:pt x="153225" y="415925"/>
                    <a:pt x="152464" y="414147"/>
                    <a:pt x="151765" y="412369"/>
                  </a:cubicBezTo>
                  <a:cubicBezTo>
                    <a:pt x="149923" y="413385"/>
                    <a:pt x="148336" y="414465"/>
                    <a:pt x="146875" y="415735"/>
                  </a:cubicBezTo>
                  <a:cubicBezTo>
                    <a:pt x="145732" y="416751"/>
                    <a:pt x="144717" y="417766"/>
                    <a:pt x="143828" y="418910"/>
                  </a:cubicBezTo>
                  <a:cubicBezTo>
                    <a:pt x="145478" y="418910"/>
                    <a:pt x="147129" y="418910"/>
                    <a:pt x="148781" y="418655"/>
                  </a:cubicBezTo>
                  <a:cubicBezTo>
                    <a:pt x="150495" y="418465"/>
                    <a:pt x="152209" y="418148"/>
                    <a:pt x="153924" y="417703"/>
                  </a:cubicBezTo>
                  <a:lnTo>
                    <a:pt x="153924" y="417703"/>
                  </a:lnTo>
                  <a:close/>
                  <a:moveTo>
                    <a:pt x="149987" y="407797"/>
                  </a:moveTo>
                  <a:cubicBezTo>
                    <a:pt x="149161" y="405574"/>
                    <a:pt x="148400" y="403352"/>
                    <a:pt x="147637" y="401066"/>
                  </a:cubicBezTo>
                  <a:cubicBezTo>
                    <a:pt x="146304" y="401891"/>
                    <a:pt x="145034" y="402780"/>
                    <a:pt x="143828" y="403733"/>
                  </a:cubicBezTo>
                  <a:cubicBezTo>
                    <a:pt x="142494" y="404813"/>
                    <a:pt x="141224" y="406019"/>
                    <a:pt x="140081" y="407352"/>
                  </a:cubicBezTo>
                  <a:cubicBezTo>
                    <a:pt x="141732" y="407924"/>
                    <a:pt x="143383" y="408241"/>
                    <a:pt x="145034" y="408305"/>
                  </a:cubicBezTo>
                  <a:cubicBezTo>
                    <a:pt x="146622" y="408305"/>
                    <a:pt x="148272" y="408178"/>
                    <a:pt x="149923" y="407797"/>
                  </a:cubicBezTo>
                  <a:lnTo>
                    <a:pt x="149923" y="407797"/>
                  </a:lnTo>
                  <a:close/>
                  <a:moveTo>
                    <a:pt x="146114" y="396177"/>
                  </a:moveTo>
                  <a:cubicBezTo>
                    <a:pt x="145542" y="394208"/>
                    <a:pt x="144970" y="392176"/>
                    <a:pt x="144462" y="390207"/>
                  </a:cubicBezTo>
                  <a:cubicBezTo>
                    <a:pt x="143002" y="390969"/>
                    <a:pt x="141542" y="391732"/>
                    <a:pt x="140208" y="392621"/>
                  </a:cubicBezTo>
                  <a:cubicBezTo>
                    <a:pt x="138938" y="393446"/>
                    <a:pt x="137731" y="394335"/>
                    <a:pt x="136589" y="395351"/>
                  </a:cubicBezTo>
                  <a:cubicBezTo>
                    <a:pt x="138303" y="395923"/>
                    <a:pt x="139954" y="396367"/>
                    <a:pt x="141605" y="396494"/>
                  </a:cubicBezTo>
                  <a:cubicBezTo>
                    <a:pt x="143129" y="396621"/>
                    <a:pt x="144653" y="396557"/>
                    <a:pt x="146114" y="396240"/>
                  </a:cubicBezTo>
                  <a:lnTo>
                    <a:pt x="146114" y="396240"/>
                  </a:lnTo>
                  <a:close/>
                  <a:moveTo>
                    <a:pt x="143256" y="385445"/>
                  </a:moveTo>
                  <a:cubicBezTo>
                    <a:pt x="142811" y="383540"/>
                    <a:pt x="142367" y="381635"/>
                    <a:pt x="141986" y="379666"/>
                  </a:cubicBezTo>
                  <a:cubicBezTo>
                    <a:pt x="140208" y="380429"/>
                    <a:pt x="138557" y="381318"/>
                    <a:pt x="136970" y="382270"/>
                  </a:cubicBezTo>
                  <a:cubicBezTo>
                    <a:pt x="135509" y="383159"/>
                    <a:pt x="134175" y="384112"/>
                    <a:pt x="132906" y="385191"/>
                  </a:cubicBezTo>
                  <a:cubicBezTo>
                    <a:pt x="134556" y="385699"/>
                    <a:pt x="136144" y="385953"/>
                    <a:pt x="137795" y="386016"/>
                  </a:cubicBezTo>
                  <a:cubicBezTo>
                    <a:pt x="139573" y="386080"/>
                    <a:pt x="141414" y="385890"/>
                    <a:pt x="143192" y="385445"/>
                  </a:cubicBezTo>
                  <a:lnTo>
                    <a:pt x="143192" y="385445"/>
                  </a:lnTo>
                  <a:close/>
                  <a:moveTo>
                    <a:pt x="141034" y="374650"/>
                  </a:moveTo>
                  <a:cubicBezTo>
                    <a:pt x="140716" y="372872"/>
                    <a:pt x="140462" y="371030"/>
                    <a:pt x="140208" y="369252"/>
                  </a:cubicBezTo>
                  <a:cubicBezTo>
                    <a:pt x="138303" y="370015"/>
                    <a:pt x="136461" y="370840"/>
                    <a:pt x="134747" y="371856"/>
                  </a:cubicBezTo>
                  <a:cubicBezTo>
                    <a:pt x="133286" y="372682"/>
                    <a:pt x="131889" y="373571"/>
                    <a:pt x="130556" y="374523"/>
                  </a:cubicBezTo>
                  <a:cubicBezTo>
                    <a:pt x="132207" y="374841"/>
                    <a:pt x="133795" y="374968"/>
                    <a:pt x="135382" y="375031"/>
                  </a:cubicBezTo>
                  <a:cubicBezTo>
                    <a:pt x="137350" y="375031"/>
                    <a:pt x="139256" y="375031"/>
                    <a:pt x="141097" y="374650"/>
                  </a:cubicBezTo>
                  <a:lnTo>
                    <a:pt x="141097" y="374650"/>
                  </a:lnTo>
                  <a:close/>
                  <a:moveTo>
                    <a:pt x="139446" y="363665"/>
                  </a:moveTo>
                  <a:cubicBezTo>
                    <a:pt x="139192" y="361505"/>
                    <a:pt x="139001" y="359346"/>
                    <a:pt x="138811" y="357124"/>
                  </a:cubicBezTo>
                  <a:cubicBezTo>
                    <a:pt x="136334" y="357823"/>
                    <a:pt x="133922" y="358648"/>
                    <a:pt x="131572" y="359537"/>
                  </a:cubicBezTo>
                  <a:cubicBezTo>
                    <a:pt x="129857" y="360235"/>
                    <a:pt x="128206" y="360998"/>
                    <a:pt x="126556" y="361823"/>
                  </a:cubicBezTo>
                  <a:cubicBezTo>
                    <a:pt x="128460" y="362268"/>
                    <a:pt x="130302" y="362649"/>
                    <a:pt x="132207" y="362966"/>
                  </a:cubicBezTo>
                  <a:cubicBezTo>
                    <a:pt x="134620" y="363347"/>
                    <a:pt x="136970" y="363538"/>
                    <a:pt x="139382" y="363601"/>
                  </a:cubicBezTo>
                  <a:lnTo>
                    <a:pt x="139382" y="363601"/>
                  </a:lnTo>
                  <a:close/>
                  <a:moveTo>
                    <a:pt x="138493" y="351917"/>
                  </a:moveTo>
                  <a:cubicBezTo>
                    <a:pt x="138367" y="349568"/>
                    <a:pt x="138303" y="347282"/>
                    <a:pt x="138239" y="344932"/>
                  </a:cubicBezTo>
                  <a:cubicBezTo>
                    <a:pt x="134747" y="345440"/>
                    <a:pt x="131318" y="346012"/>
                    <a:pt x="128016" y="346774"/>
                  </a:cubicBezTo>
                  <a:cubicBezTo>
                    <a:pt x="125413" y="347409"/>
                    <a:pt x="122809" y="348171"/>
                    <a:pt x="120332" y="349187"/>
                  </a:cubicBezTo>
                  <a:cubicBezTo>
                    <a:pt x="122999" y="350012"/>
                    <a:pt x="125666" y="350710"/>
                    <a:pt x="128397" y="351155"/>
                  </a:cubicBezTo>
                  <a:cubicBezTo>
                    <a:pt x="131763" y="351727"/>
                    <a:pt x="135128" y="351980"/>
                    <a:pt x="138493" y="351917"/>
                  </a:cubicBezTo>
                  <a:lnTo>
                    <a:pt x="138493" y="351917"/>
                  </a:lnTo>
                  <a:close/>
                  <a:moveTo>
                    <a:pt x="456628" y="212916"/>
                  </a:moveTo>
                  <a:cubicBezTo>
                    <a:pt x="423545" y="179832"/>
                    <a:pt x="377889" y="159385"/>
                    <a:pt x="327406" y="159385"/>
                  </a:cubicBezTo>
                  <a:cubicBezTo>
                    <a:pt x="276923" y="159385"/>
                    <a:pt x="231267" y="179832"/>
                    <a:pt x="198184" y="212916"/>
                  </a:cubicBezTo>
                  <a:cubicBezTo>
                    <a:pt x="165100" y="245999"/>
                    <a:pt x="144653" y="291719"/>
                    <a:pt x="144653" y="342202"/>
                  </a:cubicBezTo>
                  <a:cubicBezTo>
                    <a:pt x="144653" y="392684"/>
                    <a:pt x="165100" y="438404"/>
                    <a:pt x="198184" y="471488"/>
                  </a:cubicBezTo>
                  <a:cubicBezTo>
                    <a:pt x="231267" y="504571"/>
                    <a:pt x="276923" y="525018"/>
                    <a:pt x="327406" y="525018"/>
                  </a:cubicBezTo>
                  <a:cubicBezTo>
                    <a:pt x="377889" y="525018"/>
                    <a:pt x="423545" y="504571"/>
                    <a:pt x="456628" y="471488"/>
                  </a:cubicBezTo>
                  <a:cubicBezTo>
                    <a:pt x="489712" y="438404"/>
                    <a:pt x="510159" y="392684"/>
                    <a:pt x="510159" y="342202"/>
                  </a:cubicBezTo>
                  <a:cubicBezTo>
                    <a:pt x="510159" y="291719"/>
                    <a:pt x="489712" y="245999"/>
                    <a:pt x="456628" y="212916"/>
                  </a:cubicBezTo>
                  <a:lnTo>
                    <a:pt x="456628" y="212916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864869" y="788225"/>
              <a:ext cx="287274" cy="287401"/>
            </a:xfrm>
            <a:custGeom>
              <a:avLst/>
              <a:gdLst/>
              <a:ahLst/>
              <a:cxnLst/>
              <a:rect l="l" t="t" r="r" b="b"/>
              <a:pathLst>
                <a:path w="287274" h="287401" extrusionOk="0">
                  <a:moveTo>
                    <a:pt x="143637" y="0"/>
                  </a:moveTo>
                  <a:cubicBezTo>
                    <a:pt x="222758" y="0"/>
                    <a:pt x="287274" y="64516"/>
                    <a:pt x="287274" y="143700"/>
                  </a:cubicBezTo>
                  <a:cubicBezTo>
                    <a:pt x="287274" y="222885"/>
                    <a:pt x="222758" y="287401"/>
                    <a:pt x="143637" y="287401"/>
                  </a:cubicBezTo>
                  <a:cubicBezTo>
                    <a:pt x="64516" y="287401"/>
                    <a:pt x="0" y="222885"/>
                    <a:pt x="0" y="143700"/>
                  </a:cubicBezTo>
                  <a:cubicBezTo>
                    <a:pt x="0" y="64516"/>
                    <a:pt x="64516" y="0"/>
                    <a:pt x="143637" y="0"/>
                  </a:cubicBezTo>
                  <a:lnTo>
                    <a:pt x="143637" y="0"/>
                  </a:lnTo>
                  <a:close/>
                  <a:moveTo>
                    <a:pt x="143637" y="62611"/>
                  </a:moveTo>
                  <a:cubicBezTo>
                    <a:pt x="188278" y="62611"/>
                    <a:pt x="224727" y="99060"/>
                    <a:pt x="224727" y="143700"/>
                  </a:cubicBezTo>
                  <a:cubicBezTo>
                    <a:pt x="224727" y="188341"/>
                    <a:pt x="188278" y="224790"/>
                    <a:pt x="143637" y="224790"/>
                  </a:cubicBezTo>
                  <a:cubicBezTo>
                    <a:pt x="98996" y="224790"/>
                    <a:pt x="62548" y="188405"/>
                    <a:pt x="62548" y="143700"/>
                  </a:cubicBezTo>
                  <a:cubicBezTo>
                    <a:pt x="62548" y="98997"/>
                    <a:pt x="98933" y="62611"/>
                    <a:pt x="143637" y="62611"/>
                  </a:cubicBezTo>
                  <a:lnTo>
                    <a:pt x="143637" y="62611"/>
                  </a:lnTo>
                  <a:close/>
                  <a:moveTo>
                    <a:pt x="150368" y="14605"/>
                  </a:moveTo>
                  <a:lnTo>
                    <a:pt x="152464" y="13081"/>
                  </a:lnTo>
                  <a:lnTo>
                    <a:pt x="154877" y="11875"/>
                  </a:lnTo>
                  <a:lnTo>
                    <a:pt x="157543" y="10986"/>
                  </a:lnTo>
                  <a:lnTo>
                    <a:pt x="160465" y="10414"/>
                  </a:lnTo>
                  <a:lnTo>
                    <a:pt x="163576" y="10160"/>
                  </a:lnTo>
                  <a:lnTo>
                    <a:pt x="166878" y="10160"/>
                  </a:lnTo>
                  <a:lnTo>
                    <a:pt x="170307" y="10478"/>
                  </a:lnTo>
                  <a:lnTo>
                    <a:pt x="173863" y="11049"/>
                  </a:lnTo>
                  <a:lnTo>
                    <a:pt x="177482" y="11875"/>
                  </a:lnTo>
                  <a:lnTo>
                    <a:pt x="181102" y="12891"/>
                  </a:lnTo>
                  <a:lnTo>
                    <a:pt x="184721" y="14161"/>
                  </a:lnTo>
                  <a:lnTo>
                    <a:pt x="188278" y="15621"/>
                  </a:lnTo>
                  <a:lnTo>
                    <a:pt x="191770" y="17272"/>
                  </a:lnTo>
                  <a:lnTo>
                    <a:pt x="195135" y="19050"/>
                  </a:lnTo>
                  <a:lnTo>
                    <a:pt x="198310" y="20955"/>
                  </a:lnTo>
                  <a:lnTo>
                    <a:pt x="201295" y="22987"/>
                  </a:lnTo>
                  <a:lnTo>
                    <a:pt x="204026" y="25146"/>
                  </a:lnTo>
                  <a:lnTo>
                    <a:pt x="206502" y="27369"/>
                  </a:lnTo>
                  <a:lnTo>
                    <a:pt x="208661" y="29655"/>
                  </a:lnTo>
                  <a:lnTo>
                    <a:pt x="210503" y="32004"/>
                  </a:lnTo>
                  <a:lnTo>
                    <a:pt x="211963" y="34353"/>
                  </a:lnTo>
                  <a:lnTo>
                    <a:pt x="213043" y="36639"/>
                  </a:lnTo>
                  <a:lnTo>
                    <a:pt x="213678" y="38925"/>
                  </a:lnTo>
                  <a:lnTo>
                    <a:pt x="213868" y="41148"/>
                  </a:lnTo>
                  <a:lnTo>
                    <a:pt x="213614" y="43307"/>
                  </a:lnTo>
                  <a:lnTo>
                    <a:pt x="212916" y="45403"/>
                  </a:lnTo>
                  <a:lnTo>
                    <a:pt x="211646" y="47561"/>
                  </a:lnTo>
                  <a:lnTo>
                    <a:pt x="194437" y="71247"/>
                  </a:lnTo>
                  <a:lnTo>
                    <a:pt x="193231" y="70295"/>
                  </a:lnTo>
                  <a:lnTo>
                    <a:pt x="191770" y="69278"/>
                  </a:lnTo>
                  <a:lnTo>
                    <a:pt x="190246" y="68263"/>
                  </a:lnTo>
                  <a:lnTo>
                    <a:pt x="186944" y="66294"/>
                  </a:lnTo>
                  <a:lnTo>
                    <a:pt x="183388" y="64453"/>
                  </a:lnTo>
                  <a:lnTo>
                    <a:pt x="179642" y="62738"/>
                  </a:lnTo>
                  <a:cubicBezTo>
                    <a:pt x="177673" y="61913"/>
                    <a:pt x="175768" y="61087"/>
                    <a:pt x="173800" y="60389"/>
                  </a:cubicBezTo>
                  <a:cubicBezTo>
                    <a:pt x="171831" y="59690"/>
                    <a:pt x="169863" y="58992"/>
                    <a:pt x="167831" y="58357"/>
                  </a:cubicBezTo>
                  <a:cubicBezTo>
                    <a:pt x="165926" y="57785"/>
                    <a:pt x="163957" y="57214"/>
                    <a:pt x="162052" y="56706"/>
                  </a:cubicBezTo>
                  <a:lnTo>
                    <a:pt x="158369" y="55880"/>
                  </a:lnTo>
                  <a:cubicBezTo>
                    <a:pt x="156654" y="55563"/>
                    <a:pt x="155004" y="55308"/>
                    <a:pt x="153289" y="55055"/>
                  </a:cubicBezTo>
                  <a:lnTo>
                    <a:pt x="150241" y="54800"/>
                  </a:lnTo>
                  <a:lnTo>
                    <a:pt x="147574" y="54800"/>
                  </a:lnTo>
                  <a:lnTo>
                    <a:pt x="146368" y="54991"/>
                  </a:lnTo>
                  <a:lnTo>
                    <a:pt x="145669" y="55118"/>
                  </a:lnTo>
                  <a:lnTo>
                    <a:pt x="145034" y="28258"/>
                  </a:lnTo>
                  <a:lnTo>
                    <a:pt x="145352" y="24638"/>
                  </a:lnTo>
                  <a:lnTo>
                    <a:pt x="146114" y="21526"/>
                  </a:lnTo>
                  <a:lnTo>
                    <a:pt x="147257" y="18860"/>
                  </a:lnTo>
                  <a:lnTo>
                    <a:pt x="148717" y="16637"/>
                  </a:lnTo>
                  <a:lnTo>
                    <a:pt x="150495" y="14796"/>
                  </a:lnTo>
                  <a:lnTo>
                    <a:pt x="150495" y="14796"/>
                  </a:lnTo>
                  <a:close/>
                  <a:moveTo>
                    <a:pt x="224981" y="43244"/>
                  </a:moveTo>
                  <a:lnTo>
                    <a:pt x="227584" y="43244"/>
                  </a:lnTo>
                  <a:lnTo>
                    <a:pt x="230251" y="43688"/>
                  </a:lnTo>
                  <a:lnTo>
                    <a:pt x="232918" y="44514"/>
                  </a:lnTo>
                  <a:lnTo>
                    <a:pt x="235585" y="45783"/>
                  </a:lnTo>
                  <a:lnTo>
                    <a:pt x="238252" y="47435"/>
                  </a:lnTo>
                  <a:lnTo>
                    <a:pt x="240919" y="49403"/>
                  </a:lnTo>
                  <a:lnTo>
                    <a:pt x="243523" y="51689"/>
                  </a:lnTo>
                  <a:lnTo>
                    <a:pt x="246063" y="54229"/>
                  </a:lnTo>
                  <a:lnTo>
                    <a:pt x="248476" y="57023"/>
                  </a:lnTo>
                  <a:lnTo>
                    <a:pt x="250825" y="60008"/>
                  </a:lnTo>
                  <a:lnTo>
                    <a:pt x="252984" y="63119"/>
                  </a:lnTo>
                  <a:lnTo>
                    <a:pt x="255016" y="66358"/>
                  </a:lnTo>
                  <a:lnTo>
                    <a:pt x="256857" y="69723"/>
                  </a:lnTo>
                  <a:lnTo>
                    <a:pt x="258509" y="73152"/>
                  </a:lnTo>
                  <a:lnTo>
                    <a:pt x="259969" y="76581"/>
                  </a:lnTo>
                  <a:lnTo>
                    <a:pt x="261176" y="80010"/>
                  </a:lnTo>
                  <a:lnTo>
                    <a:pt x="262128" y="83375"/>
                  </a:lnTo>
                  <a:lnTo>
                    <a:pt x="262827" y="86614"/>
                  </a:lnTo>
                  <a:lnTo>
                    <a:pt x="263207" y="89725"/>
                  </a:lnTo>
                  <a:lnTo>
                    <a:pt x="263335" y="92710"/>
                  </a:lnTo>
                  <a:lnTo>
                    <a:pt x="263144" y="95441"/>
                  </a:lnTo>
                  <a:lnTo>
                    <a:pt x="262636" y="97917"/>
                  </a:lnTo>
                  <a:lnTo>
                    <a:pt x="261810" y="100139"/>
                  </a:lnTo>
                  <a:lnTo>
                    <a:pt x="260668" y="102045"/>
                  </a:lnTo>
                  <a:lnTo>
                    <a:pt x="259207" y="103632"/>
                  </a:lnTo>
                  <a:lnTo>
                    <a:pt x="257366" y="104902"/>
                  </a:lnTo>
                  <a:lnTo>
                    <a:pt x="255079" y="105918"/>
                  </a:lnTo>
                  <a:lnTo>
                    <a:pt x="227267" y="114935"/>
                  </a:lnTo>
                  <a:lnTo>
                    <a:pt x="226822" y="113411"/>
                  </a:lnTo>
                  <a:lnTo>
                    <a:pt x="226251" y="111697"/>
                  </a:lnTo>
                  <a:lnTo>
                    <a:pt x="224917" y="108204"/>
                  </a:lnTo>
                  <a:lnTo>
                    <a:pt x="223266" y="104648"/>
                  </a:lnTo>
                  <a:lnTo>
                    <a:pt x="221361" y="101028"/>
                  </a:lnTo>
                  <a:lnTo>
                    <a:pt x="219266" y="97409"/>
                  </a:lnTo>
                  <a:cubicBezTo>
                    <a:pt x="218123" y="95631"/>
                    <a:pt x="216979" y="93853"/>
                    <a:pt x="215837" y="92075"/>
                  </a:cubicBezTo>
                  <a:cubicBezTo>
                    <a:pt x="214630" y="90361"/>
                    <a:pt x="213424" y="88710"/>
                    <a:pt x="212154" y="87058"/>
                  </a:cubicBezTo>
                  <a:cubicBezTo>
                    <a:pt x="210947" y="85535"/>
                    <a:pt x="209677" y="84011"/>
                    <a:pt x="208407" y="82486"/>
                  </a:cubicBezTo>
                  <a:lnTo>
                    <a:pt x="205931" y="79756"/>
                  </a:lnTo>
                  <a:lnTo>
                    <a:pt x="203518" y="77407"/>
                  </a:lnTo>
                  <a:cubicBezTo>
                    <a:pt x="201613" y="75692"/>
                    <a:pt x="199644" y="74041"/>
                    <a:pt x="197295" y="72961"/>
                  </a:cubicBezTo>
                  <a:lnTo>
                    <a:pt x="212598" y="50864"/>
                  </a:lnTo>
                  <a:lnTo>
                    <a:pt x="214948" y="48133"/>
                  </a:lnTo>
                  <a:lnTo>
                    <a:pt x="217360" y="46038"/>
                  </a:lnTo>
                  <a:lnTo>
                    <a:pt x="219837" y="44514"/>
                  </a:lnTo>
                  <a:lnTo>
                    <a:pt x="222314" y="43561"/>
                  </a:lnTo>
                  <a:lnTo>
                    <a:pt x="224854" y="43117"/>
                  </a:lnTo>
                  <a:lnTo>
                    <a:pt x="224854" y="43117"/>
                  </a:lnTo>
                  <a:close/>
                  <a:moveTo>
                    <a:pt x="268478" y="110236"/>
                  </a:moveTo>
                  <a:lnTo>
                    <a:pt x="270574" y="111760"/>
                  </a:lnTo>
                  <a:lnTo>
                    <a:pt x="272479" y="113665"/>
                  </a:lnTo>
                  <a:lnTo>
                    <a:pt x="274130" y="115951"/>
                  </a:lnTo>
                  <a:lnTo>
                    <a:pt x="275590" y="118555"/>
                  </a:lnTo>
                  <a:lnTo>
                    <a:pt x="276796" y="121475"/>
                  </a:lnTo>
                  <a:lnTo>
                    <a:pt x="277813" y="124650"/>
                  </a:lnTo>
                  <a:lnTo>
                    <a:pt x="278575" y="128016"/>
                  </a:lnTo>
                  <a:lnTo>
                    <a:pt x="279146" y="131572"/>
                  </a:lnTo>
                  <a:lnTo>
                    <a:pt x="279527" y="135255"/>
                  </a:lnTo>
                  <a:lnTo>
                    <a:pt x="279654" y="139002"/>
                  </a:lnTo>
                  <a:lnTo>
                    <a:pt x="279654" y="142811"/>
                  </a:lnTo>
                  <a:lnTo>
                    <a:pt x="279273" y="146622"/>
                  </a:lnTo>
                  <a:lnTo>
                    <a:pt x="278829" y="150432"/>
                  </a:lnTo>
                  <a:lnTo>
                    <a:pt x="278194" y="154178"/>
                  </a:lnTo>
                  <a:lnTo>
                    <a:pt x="277368" y="157797"/>
                  </a:lnTo>
                  <a:lnTo>
                    <a:pt x="276352" y="161290"/>
                  </a:lnTo>
                  <a:lnTo>
                    <a:pt x="275146" y="164592"/>
                  </a:lnTo>
                  <a:lnTo>
                    <a:pt x="273812" y="167640"/>
                  </a:lnTo>
                  <a:lnTo>
                    <a:pt x="272288" y="170434"/>
                  </a:lnTo>
                  <a:lnTo>
                    <a:pt x="270637" y="172911"/>
                  </a:lnTo>
                  <a:lnTo>
                    <a:pt x="268859" y="175006"/>
                  </a:lnTo>
                  <a:lnTo>
                    <a:pt x="267018" y="176721"/>
                  </a:lnTo>
                  <a:lnTo>
                    <a:pt x="265049" y="178054"/>
                  </a:lnTo>
                  <a:lnTo>
                    <a:pt x="263017" y="178943"/>
                  </a:lnTo>
                  <a:lnTo>
                    <a:pt x="260921" y="179388"/>
                  </a:lnTo>
                  <a:lnTo>
                    <a:pt x="258699" y="179388"/>
                  </a:lnTo>
                  <a:lnTo>
                    <a:pt x="256223" y="178816"/>
                  </a:lnTo>
                  <a:lnTo>
                    <a:pt x="228410" y="169799"/>
                  </a:lnTo>
                  <a:lnTo>
                    <a:pt x="228981" y="168339"/>
                  </a:lnTo>
                  <a:lnTo>
                    <a:pt x="229553" y="166688"/>
                  </a:lnTo>
                  <a:lnTo>
                    <a:pt x="230060" y="164910"/>
                  </a:lnTo>
                  <a:lnTo>
                    <a:pt x="230886" y="161163"/>
                  </a:lnTo>
                  <a:lnTo>
                    <a:pt x="231585" y="157226"/>
                  </a:lnTo>
                  <a:lnTo>
                    <a:pt x="232093" y="153099"/>
                  </a:lnTo>
                  <a:cubicBezTo>
                    <a:pt x="232283" y="151003"/>
                    <a:pt x="232410" y="148908"/>
                    <a:pt x="232537" y="146812"/>
                  </a:cubicBezTo>
                  <a:cubicBezTo>
                    <a:pt x="232601" y="144717"/>
                    <a:pt x="232664" y="142621"/>
                    <a:pt x="232601" y="140525"/>
                  </a:cubicBezTo>
                  <a:cubicBezTo>
                    <a:pt x="232601" y="138494"/>
                    <a:pt x="232474" y="136525"/>
                    <a:pt x="232346" y="134493"/>
                  </a:cubicBezTo>
                  <a:lnTo>
                    <a:pt x="231966" y="130747"/>
                  </a:lnTo>
                  <a:lnTo>
                    <a:pt x="231457" y="127254"/>
                  </a:lnTo>
                  <a:cubicBezTo>
                    <a:pt x="230886" y="124206"/>
                    <a:pt x="230251" y="121095"/>
                    <a:pt x="228727" y="118364"/>
                  </a:cubicBezTo>
                  <a:lnTo>
                    <a:pt x="254127" y="109474"/>
                  </a:lnTo>
                  <a:lnTo>
                    <a:pt x="257683" y="108649"/>
                  </a:lnTo>
                  <a:lnTo>
                    <a:pt x="260858" y="108395"/>
                  </a:lnTo>
                  <a:lnTo>
                    <a:pt x="263716" y="108649"/>
                  </a:lnTo>
                  <a:lnTo>
                    <a:pt x="266319" y="109347"/>
                  </a:lnTo>
                  <a:lnTo>
                    <a:pt x="268669" y="110490"/>
                  </a:lnTo>
                  <a:lnTo>
                    <a:pt x="268669" y="110490"/>
                  </a:lnTo>
                  <a:close/>
                  <a:moveTo>
                    <a:pt x="264287" y="190056"/>
                  </a:moveTo>
                  <a:lnTo>
                    <a:pt x="265113" y="192532"/>
                  </a:lnTo>
                  <a:lnTo>
                    <a:pt x="265494" y="195199"/>
                  </a:lnTo>
                  <a:lnTo>
                    <a:pt x="265494" y="197993"/>
                  </a:lnTo>
                  <a:lnTo>
                    <a:pt x="265176" y="200978"/>
                  </a:lnTo>
                  <a:lnTo>
                    <a:pt x="264478" y="204025"/>
                  </a:lnTo>
                  <a:lnTo>
                    <a:pt x="263462" y="207137"/>
                  </a:lnTo>
                  <a:lnTo>
                    <a:pt x="262128" y="210312"/>
                  </a:lnTo>
                  <a:lnTo>
                    <a:pt x="260477" y="213487"/>
                  </a:lnTo>
                  <a:lnTo>
                    <a:pt x="258572" y="216662"/>
                  </a:lnTo>
                  <a:lnTo>
                    <a:pt x="256477" y="219774"/>
                  </a:lnTo>
                  <a:lnTo>
                    <a:pt x="254191" y="222822"/>
                  </a:lnTo>
                  <a:lnTo>
                    <a:pt x="251714" y="225742"/>
                  </a:lnTo>
                  <a:lnTo>
                    <a:pt x="249110" y="228536"/>
                  </a:lnTo>
                  <a:lnTo>
                    <a:pt x="246380" y="231140"/>
                  </a:lnTo>
                  <a:lnTo>
                    <a:pt x="243586" y="233553"/>
                  </a:lnTo>
                  <a:lnTo>
                    <a:pt x="240729" y="235775"/>
                  </a:lnTo>
                  <a:lnTo>
                    <a:pt x="237807" y="237744"/>
                  </a:lnTo>
                  <a:lnTo>
                    <a:pt x="234950" y="239395"/>
                  </a:lnTo>
                  <a:lnTo>
                    <a:pt x="232093" y="240728"/>
                  </a:lnTo>
                  <a:lnTo>
                    <a:pt x="229299" y="241745"/>
                  </a:lnTo>
                  <a:lnTo>
                    <a:pt x="226632" y="242443"/>
                  </a:lnTo>
                  <a:lnTo>
                    <a:pt x="224092" y="242761"/>
                  </a:lnTo>
                  <a:lnTo>
                    <a:pt x="221742" y="242761"/>
                  </a:lnTo>
                  <a:lnTo>
                    <a:pt x="219583" y="242189"/>
                  </a:lnTo>
                  <a:lnTo>
                    <a:pt x="217615" y="241300"/>
                  </a:lnTo>
                  <a:lnTo>
                    <a:pt x="215837" y="239967"/>
                  </a:lnTo>
                  <a:lnTo>
                    <a:pt x="214185" y="238061"/>
                  </a:lnTo>
                  <a:lnTo>
                    <a:pt x="196977" y="214376"/>
                  </a:lnTo>
                  <a:lnTo>
                    <a:pt x="198310" y="213487"/>
                  </a:lnTo>
                  <a:lnTo>
                    <a:pt x="199707" y="212471"/>
                  </a:lnTo>
                  <a:lnTo>
                    <a:pt x="202565" y="210122"/>
                  </a:lnTo>
                  <a:lnTo>
                    <a:pt x="205423" y="207455"/>
                  </a:lnTo>
                  <a:lnTo>
                    <a:pt x="208280" y="204534"/>
                  </a:lnTo>
                  <a:cubicBezTo>
                    <a:pt x="209677" y="203010"/>
                    <a:pt x="211074" y="201422"/>
                    <a:pt x="212407" y="199771"/>
                  </a:cubicBezTo>
                  <a:cubicBezTo>
                    <a:pt x="213741" y="198120"/>
                    <a:pt x="215011" y="196469"/>
                    <a:pt x="216281" y="194818"/>
                  </a:cubicBezTo>
                  <a:cubicBezTo>
                    <a:pt x="217488" y="193167"/>
                    <a:pt x="218631" y="191453"/>
                    <a:pt x="219774" y="189802"/>
                  </a:cubicBezTo>
                  <a:cubicBezTo>
                    <a:pt x="220790" y="188150"/>
                    <a:pt x="221806" y="186563"/>
                    <a:pt x="222758" y="184912"/>
                  </a:cubicBezTo>
                  <a:lnTo>
                    <a:pt x="224409" y="181800"/>
                  </a:lnTo>
                  <a:cubicBezTo>
                    <a:pt x="225743" y="179007"/>
                    <a:pt x="227076" y="176086"/>
                    <a:pt x="227393" y="173038"/>
                  </a:cubicBezTo>
                  <a:lnTo>
                    <a:pt x="253175" y="180721"/>
                  </a:lnTo>
                  <a:lnTo>
                    <a:pt x="256540" y="182118"/>
                  </a:lnTo>
                  <a:lnTo>
                    <a:pt x="259271" y="183769"/>
                  </a:lnTo>
                  <a:lnTo>
                    <a:pt x="261429" y="185674"/>
                  </a:lnTo>
                  <a:lnTo>
                    <a:pt x="263081" y="187770"/>
                  </a:lnTo>
                  <a:lnTo>
                    <a:pt x="264287" y="190056"/>
                  </a:lnTo>
                  <a:lnTo>
                    <a:pt x="264287" y="190056"/>
                  </a:lnTo>
                  <a:close/>
                  <a:moveTo>
                    <a:pt x="213995" y="252159"/>
                  </a:moveTo>
                  <a:lnTo>
                    <a:pt x="213170" y="254635"/>
                  </a:lnTo>
                  <a:lnTo>
                    <a:pt x="211963" y="256985"/>
                  </a:lnTo>
                  <a:lnTo>
                    <a:pt x="210312" y="259271"/>
                  </a:lnTo>
                  <a:lnTo>
                    <a:pt x="208280" y="261430"/>
                  </a:lnTo>
                  <a:lnTo>
                    <a:pt x="205931" y="263462"/>
                  </a:lnTo>
                  <a:lnTo>
                    <a:pt x="203264" y="265367"/>
                  </a:lnTo>
                  <a:lnTo>
                    <a:pt x="200343" y="267145"/>
                  </a:lnTo>
                  <a:lnTo>
                    <a:pt x="197168" y="268796"/>
                  </a:lnTo>
                  <a:lnTo>
                    <a:pt x="193802" y="270256"/>
                  </a:lnTo>
                  <a:lnTo>
                    <a:pt x="190246" y="271526"/>
                  </a:lnTo>
                  <a:lnTo>
                    <a:pt x="186627" y="272669"/>
                  </a:lnTo>
                  <a:lnTo>
                    <a:pt x="182880" y="273558"/>
                  </a:lnTo>
                  <a:lnTo>
                    <a:pt x="179134" y="274320"/>
                  </a:lnTo>
                  <a:lnTo>
                    <a:pt x="175387" y="274828"/>
                  </a:lnTo>
                  <a:lnTo>
                    <a:pt x="171704" y="275146"/>
                  </a:lnTo>
                  <a:lnTo>
                    <a:pt x="168085" y="275273"/>
                  </a:lnTo>
                  <a:lnTo>
                    <a:pt x="164592" y="275146"/>
                  </a:lnTo>
                  <a:lnTo>
                    <a:pt x="161290" y="274828"/>
                  </a:lnTo>
                  <a:lnTo>
                    <a:pt x="158179" y="274257"/>
                  </a:lnTo>
                  <a:lnTo>
                    <a:pt x="155321" y="273431"/>
                  </a:lnTo>
                  <a:lnTo>
                    <a:pt x="152781" y="272415"/>
                  </a:lnTo>
                  <a:lnTo>
                    <a:pt x="150559" y="271145"/>
                  </a:lnTo>
                  <a:lnTo>
                    <a:pt x="148717" y="269685"/>
                  </a:lnTo>
                  <a:lnTo>
                    <a:pt x="147257" y="268034"/>
                  </a:lnTo>
                  <a:lnTo>
                    <a:pt x="146177" y="266128"/>
                  </a:lnTo>
                  <a:lnTo>
                    <a:pt x="145479" y="263970"/>
                  </a:lnTo>
                  <a:lnTo>
                    <a:pt x="145225" y="261493"/>
                  </a:lnTo>
                  <a:lnTo>
                    <a:pt x="145225" y="232220"/>
                  </a:lnTo>
                  <a:lnTo>
                    <a:pt x="148590" y="232220"/>
                  </a:lnTo>
                  <a:lnTo>
                    <a:pt x="152273" y="232029"/>
                  </a:lnTo>
                  <a:lnTo>
                    <a:pt x="156146" y="231585"/>
                  </a:lnTo>
                  <a:lnTo>
                    <a:pt x="160147" y="230886"/>
                  </a:lnTo>
                  <a:cubicBezTo>
                    <a:pt x="162179" y="230442"/>
                    <a:pt x="164275" y="229997"/>
                    <a:pt x="166307" y="229489"/>
                  </a:cubicBezTo>
                  <a:cubicBezTo>
                    <a:pt x="168339" y="228981"/>
                    <a:pt x="170371" y="228346"/>
                    <a:pt x="172339" y="227775"/>
                  </a:cubicBezTo>
                  <a:cubicBezTo>
                    <a:pt x="174307" y="227139"/>
                    <a:pt x="176213" y="226441"/>
                    <a:pt x="178118" y="225742"/>
                  </a:cubicBezTo>
                  <a:cubicBezTo>
                    <a:pt x="179896" y="225044"/>
                    <a:pt x="181674" y="224282"/>
                    <a:pt x="183452" y="223520"/>
                  </a:cubicBezTo>
                  <a:lnTo>
                    <a:pt x="186627" y="221996"/>
                  </a:lnTo>
                  <a:cubicBezTo>
                    <a:pt x="189357" y="220536"/>
                    <a:pt x="192088" y="218948"/>
                    <a:pt x="194183" y="216662"/>
                  </a:cubicBezTo>
                  <a:lnTo>
                    <a:pt x="210503" y="238061"/>
                  </a:lnTo>
                  <a:lnTo>
                    <a:pt x="212407" y="241173"/>
                  </a:lnTo>
                  <a:lnTo>
                    <a:pt x="213614" y="244158"/>
                  </a:lnTo>
                  <a:lnTo>
                    <a:pt x="214249" y="246952"/>
                  </a:lnTo>
                  <a:lnTo>
                    <a:pt x="214376" y="249619"/>
                  </a:lnTo>
                  <a:lnTo>
                    <a:pt x="213995" y="252159"/>
                  </a:lnTo>
                  <a:lnTo>
                    <a:pt x="213995" y="252159"/>
                  </a:lnTo>
                  <a:close/>
                  <a:moveTo>
                    <a:pt x="136843" y="272860"/>
                  </a:moveTo>
                  <a:lnTo>
                    <a:pt x="134747" y="274384"/>
                  </a:lnTo>
                  <a:lnTo>
                    <a:pt x="132334" y="275590"/>
                  </a:lnTo>
                  <a:lnTo>
                    <a:pt x="129667" y="276479"/>
                  </a:lnTo>
                  <a:lnTo>
                    <a:pt x="126746" y="277050"/>
                  </a:lnTo>
                  <a:lnTo>
                    <a:pt x="123635" y="277305"/>
                  </a:lnTo>
                  <a:lnTo>
                    <a:pt x="120332" y="277305"/>
                  </a:lnTo>
                  <a:lnTo>
                    <a:pt x="116904" y="276987"/>
                  </a:lnTo>
                  <a:lnTo>
                    <a:pt x="113348" y="276416"/>
                  </a:lnTo>
                  <a:lnTo>
                    <a:pt x="109728" y="275590"/>
                  </a:lnTo>
                  <a:lnTo>
                    <a:pt x="106109" y="274574"/>
                  </a:lnTo>
                  <a:lnTo>
                    <a:pt x="102489" y="273304"/>
                  </a:lnTo>
                  <a:lnTo>
                    <a:pt x="98933" y="271844"/>
                  </a:lnTo>
                  <a:lnTo>
                    <a:pt x="95440" y="270192"/>
                  </a:lnTo>
                  <a:lnTo>
                    <a:pt x="92075" y="268414"/>
                  </a:lnTo>
                  <a:lnTo>
                    <a:pt x="88900" y="266510"/>
                  </a:lnTo>
                  <a:lnTo>
                    <a:pt x="85915" y="264478"/>
                  </a:lnTo>
                  <a:lnTo>
                    <a:pt x="83185" y="262319"/>
                  </a:lnTo>
                  <a:lnTo>
                    <a:pt x="80709" y="260096"/>
                  </a:lnTo>
                  <a:lnTo>
                    <a:pt x="78550" y="257810"/>
                  </a:lnTo>
                  <a:lnTo>
                    <a:pt x="76708" y="255461"/>
                  </a:lnTo>
                  <a:lnTo>
                    <a:pt x="75248" y="253111"/>
                  </a:lnTo>
                  <a:lnTo>
                    <a:pt x="74168" y="250825"/>
                  </a:lnTo>
                  <a:lnTo>
                    <a:pt x="73533" y="248539"/>
                  </a:lnTo>
                  <a:lnTo>
                    <a:pt x="73343" y="246317"/>
                  </a:lnTo>
                  <a:lnTo>
                    <a:pt x="73596" y="244158"/>
                  </a:lnTo>
                  <a:lnTo>
                    <a:pt x="74295" y="242062"/>
                  </a:lnTo>
                  <a:lnTo>
                    <a:pt x="75565" y="239903"/>
                  </a:lnTo>
                  <a:lnTo>
                    <a:pt x="92774" y="216217"/>
                  </a:lnTo>
                  <a:lnTo>
                    <a:pt x="93980" y="217170"/>
                  </a:lnTo>
                  <a:lnTo>
                    <a:pt x="95440" y="218186"/>
                  </a:lnTo>
                  <a:lnTo>
                    <a:pt x="96965" y="219202"/>
                  </a:lnTo>
                  <a:lnTo>
                    <a:pt x="100267" y="221171"/>
                  </a:lnTo>
                  <a:lnTo>
                    <a:pt x="103823" y="223012"/>
                  </a:lnTo>
                  <a:lnTo>
                    <a:pt x="107569" y="224727"/>
                  </a:lnTo>
                  <a:lnTo>
                    <a:pt x="111443" y="226314"/>
                  </a:lnTo>
                  <a:cubicBezTo>
                    <a:pt x="113411" y="227076"/>
                    <a:pt x="115379" y="227775"/>
                    <a:pt x="117412" y="228473"/>
                  </a:cubicBezTo>
                  <a:cubicBezTo>
                    <a:pt x="119380" y="229108"/>
                    <a:pt x="121349" y="229680"/>
                    <a:pt x="123254" y="230251"/>
                  </a:cubicBezTo>
                  <a:lnTo>
                    <a:pt x="127064" y="231203"/>
                  </a:lnTo>
                  <a:cubicBezTo>
                    <a:pt x="128842" y="231585"/>
                    <a:pt x="130556" y="231902"/>
                    <a:pt x="132334" y="232220"/>
                  </a:cubicBezTo>
                  <a:cubicBezTo>
                    <a:pt x="135382" y="232600"/>
                    <a:pt x="138557" y="232982"/>
                    <a:pt x="141605" y="232347"/>
                  </a:cubicBezTo>
                  <a:lnTo>
                    <a:pt x="142240" y="259207"/>
                  </a:lnTo>
                  <a:lnTo>
                    <a:pt x="141923" y="262827"/>
                  </a:lnTo>
                  <a:lnTo>
                    <a:pt x="141160" y="265938"/>
                  </a:lnTo>
                  <a:lnTo>
                    <a:pt x="140018" y="268605"/>
                  </a:lnTo>
                  <a:lnTo>
                    <a:pt x="138557" y="270828"/>
                  </a:lnTo>
                  <a:lnTo>
                    <a:pt x="136779" y="272669"/>
                  </a:lnTo>
                  <a:lnTo>
                    <a:pt x="136779" y="272669"/>
                  </a:lnTo>
                  <a:close/>
                  <a:moveTo>
                    <a:pt x="62230" y="244221"/>
                  </a:moveTo>
                  <a:lnTo>
                    <a:pt x="59626" y="244221"/>
                  </a:lnTo>
                  <a:lnTo>
                    <a:pt x="56960" y="243777"/>
                  </a:lnTo>
                  <a:lnTo>
                    <a:pt x="54293" y="242951"/>
                  </a:lnTo>
                  <a:lnTo>
                    <a:pt x="51562" y="241681"/>
                  </a:lnTo>
                  <a:lnTo>
                    <a:pt x="48895" y="240094"/>
                  </a:lnTo>
                  <a:lnTo>
                    <a:pt x="46228" y="238125"/>
                  </a:lnTo>
                  <a:lnTo>
                    <a:pt x="43625" y="235839"/>
                  </a:lnTo>
                  <a:lnTo>
                    <a:pt x="41085" y="233299"/>
                  </a:lnTo>
                  <a:lnTo>
                    <a:pt x="38671" y="230569"/>
                  </a:lnTo>
                  <a:lnTo>
                    <a:pt x="36322" y="227584"/>
                  </a:lnTo>
                  <a:lnTo>
                    <a:pt x="34163" y="224472"/>
                  </a:lnTo>
                  <a:lnTo>
                    <a:pt x="32131" y="221234"/>
                  </a:lnTo>
                  <a:lnTo>
                    <a:pt x="30290" y="217869"/>
                  </a:lnTo>
                  <a:lnTo>
                    <a:pt x="28639" y="214439"/>
                  </a:lnTo>
                  <a:lnTo>
                    <a:pt x="27178" y="211011"/>
                  </a:lnTo>
                  <a:lnTo>
                    <a:pt x="25971" y="207582"/>
                  </a:lnTo>
                  <a:lnTo>
                    <a:pt x="25019" y="204216"/>
                  </a:lnTo>
                  <a:lnTo>
                    <a:pt x="24321" y="200978"/>
                  </a:lnTo>
                  <a:lnTo>
                    <a:pt x="23940" y="197866"/>
                  </a:lnTo>
                  <a:lnTo>
                    <a:pt x="23813" y="194882"/>
                  </a:lnTo>
                  <a:lnTo>
                    <a:pt x="24003" y="192151"/>
                  </a:lnTo>
                  <a:lnTo>
                    <a:pt x="24511" y="189675"/>
                  </a:lnTo>
                  <a:lnTo>
                    <a:pt x="25337" y="187452"/>
                  </a:lnTo>
                  <a:lnTo>
                    <a:pt x="26479" y="185547"/>
                  </a:lnTo>
                  <a:lnTo>
                    <a:pt x="27940" y="183960"/>
                  </a:lnTo>
                  <a:lnTo>
                    <a:pt x="29782" y="182626"/>
                  </a:lnTo>
                  <a:lnTo>
                    <a:pt x="32068" y="181610"/>
                  </a:lnTo>
                  <a:lnTo>
                    <a:pt x="59881" y="172593"/>
                  </a:lnTo>
                  <a:lnTo>
                    <a:pt x="60325" y="174117"/>
                  </a:lnTo>
                  <a:lnTo>
                    <a:pt x="60896" y="175768"/>
                  </a:lnTo>
                  <a:lnTo>
                    <a:pt x="62230" y="179261"/>
                  </a:lnTo>
                  <a:lnTo>
                    <a:pt x="63881" y="182817"/>
                  </a:lnTo>
                  <a:lnTo>
                    <a:pt x="65786" y="186436"/>
                  </a:lnTo>
                  <a:lnTo>
                    <a:pt x="67882" y="190056"/>
                  </a:lnTo>
                  <a:cubicBezTo>
                    <a:pt x="69025" y="191834"/>
                    <a:pt x="70168" y="193611"/>
                    <a:pt x="71310" y="195389"/>
                  </a:cubicBezTo>
                  <a:cubicBezTo>
                    <a:pt x="72517" y="197104"/>
                    <a:pt x="73724" y="198755"/>
                    <a:pt x="74993" y="200406"/>
                  </a:cubicBezTo>
                  <a:lnTo>
                    <a:pt x="77470" y="203517"/>
                  </a:lnTo>
                  <a:cubicBezTo>
                    <a:pt x="78677" y="204914"/>
                    <a:pt x="79946" y="206311"/>
                    <a:pt x="81217" y="207645"/>
                  </a:cubicBezTo>
                  <a:lnTo>
                    <a:pt x="83629" y="209995"/>
                  </a:lnTo>
                  <a:lnTo>
                    <a:pt x="85979" y="211963"/>
                  </a:lnTo>
                  <a:lnTo>
                    <a:pt x="87122" y="212789"/>
                  </a:lnTo>
                  <a:lnTo>
                    <a:pt x="88202" y="213487"/>
                  </a:lnTo>
                  <a:lnTo>
                    <a:pt x="89281" y="214059"/>
                  </a:lnTo>
                  <a:lnTo>
                    <a:pt x="89916" y="214376"/>
                  </a:lnTo>
                  <a:lnTo>
                    <a:pt x="74613" y="236474"/>
                  </a:lnTo>
                  <a:lnTo>
                    <a:pt x="72263" y="239205"/>
                  </a:lnTo>
                  <a:lnTo>
                    <a:pt x="69850" y="241300"/>
                  </a:lnTo>
                  <a:lnTo>
                    <a:pt x="67374" y="242824"/>
                  </a:lnTo>
                  <a:lnTo>
                    <a:pt x="64897" y="243777"/>
                  </a:lnTo>
                  <a:lnTo>
                    <a:pt x="62357" y="244221"/>
                  </a:lnTo>
                  <a:lnTo>
                    <a:pt x="62357" y="244221"/>
                  </a:lnTo>
                  <a:close/>
                  <a:moveTo>
                    <a:pt x="18669" y="177228"/>
                  </a:moveTo>
                  <a:lnTo>
                    <a:pt x="16574" y="175705"/>
                  </a:lnTo>
                  <a:lnTo>
                    <a:pt x="14668" y="173800"/>
                  </a:lnTo>
                  <a:lnTo>
                    <a:pt x="13018" y="171514"/>
                  </a:lnTo>
                  <a:lnTo>
                    <a:pt x="11557" y="168910"/>
                  </a:lnTo>
                  <a:lnTo>
                    <a:pt x="10351" y="165989"/>
                  </a:lnTo>
                  <a:lnTo>
                    <a:pt x="9335" y="162814"/>
                  </a:lnTo>
                  <a:lnTo>
                    <a:pt x="8573" y="159449"/>
                  </a:lnTo>
                  <a:lnTo>
                    <a:pt x="8001" y="155892"/>
                  </a:lnTo>
                  <a:lnTo>
                    <a:pt x="7620" y="152210"/>
                  </a:lnTo>
                  <a:lnTo>
                    <a:pt x="7493" y="148463"/>
                  </a:lnTo>
                  <a:lnTo>
                    <a:pt x="7493" y="144653"/>
                  </a:lnTo>
                  <a:lnTo>
                    <a:pt x="7874" y="140843"/>
                  </a:lnTo>
                  <a:lnTo>
                    <a:pt x="8318" y="137033"/>
                  </a:lnTo>
                  <a:lnTo>
                    <a:pt x="8954" y="133286"/>
                  </a:lnTo>
                  <a:lnTo>
                    <a:pt x="9779" y="129667"/>
                  </a:lnTo>
                  <a:lnTo>
                    <a:pt x="10795" y="126175"/>
                  </a:lnTo>
                  <a:lnTo>
                    <a:pt x="12001" y="122872"/>
                  </a:lnTo>
                  <a:lnTo>
                    <a:pt x="13335" y="119825"/>
                  </a:lnTo>
                  <a:lnTo>
                    <a:pt x="14859" y="117031"/>
                  </a:lnTo>
                  <a:lnTo>
                    <a:pt x="16510" y="114554"/>
                  </a:lnTo>
                  <a:lnTo>
                    <a:pt x="18288" y="112458"/>
                  </a:lnTo>
                  <a:lnTo>
                    <a:pt x="20129" y="110744"/>
                  </a:lnTo>
                  <a:lnTo>
                    <a:pt x="22098" y="109411"/>
                  </a:lnTo>
                  <a:lnTo>
                    <a:pt x="24130" y="108522"/>
                  </a:lnTo>
                  <a:lnTo>
                    <a:pt x="26226" y="108077"/>
                  </a:lnTo>
                  <a:lnTo>
                    <a:pt x="28448" y="108077"/>
                  </a:lnTo>
                  <a:lnTo>
                    <a:pt x="30925" y="108649"/>
                  </a:lnTo>
                  <a:lnTo>
                    <a:pt x="58738" y="117666"/>
                  </a:lnTo>
                  <a:lnTo>
                    <a:pt x="58166" y="119126"/>
                  </a:lnTo>
                  <a:lnTo>
                    <a:pt x="57658" y="120841"/>
                  </a:lnTo>
                  <a:lnTo>
                    <a:pt x="57150" y="122619"/>
                  </a:lnTo>
                  <a:lnTo>
                    <a:pt x="56325" y="126365"/>
                  </a:lnTo>
                  <a:lnTo>
                    <a:pt x="55626" y="130302"/>
                  </a:lnTo>
                  <a:lnTo>
                    <a:pt x="55118" y="134430"/>
                  </a:lnTo>
                  <a:cubicBezTo>
                    <a:pt x="54928" y="136525"/>
                    <a:pt x="54801" y="138621"/>
                    <a:pt x="54674" y="140716"/>
                  </a:cubicBezTo>
                  <a:lnTo>
                    <a:pt x="54546" y="144907"/>
                  </a:lnTo>
                  <a:lnTo>
                    <a:pt x="54546" y="149035"/>
                  </a:lnTo>
                  <a:cubicBezTo>
                    <a:pt x="54674" y="151003"/>
                    <a:pt x="54801" y="152972"/>
                    <a:pt x="54928" y="154940"/>
                  </a:cubicBezTo>
                  <a:lnTo>
                    <a:pt x="55372" y="158560"/>
                  </a:lnTo>
                  <a:lnTo>
                    <a:pt x="55943" y="161861"/>
                  </a:lnTo>
                  <a:lnTo>
                    <a:pt x="56642" y="164846"/>
                  </a:lnTo>
                  <a:lnTo>
                    <a:pt x="57087" y="166180"/>
                  </a:lnTo>
                  <a:lnTo>
                    <a:pt x="57531" y="167386"/>
                  </a:lnTo>
                  <a:lnTo>
                    <a:pt x="58039" y="168466"/>
                  </a:lnTo>
                  <a:lnTo>
                    <a:pt x="58357" y="169100"/>
                  </a:lnTo>
                  <a:lnTo>
                    <a:pt x="33020" y="177991"/>
                  </a:lnTo>
                  <a:lnTo>
                    <a:pt x="29464" y="178816"/>
                  </a:lnTo>
                  <a:lnTo>
                    <a:pt x="26289" y="179070"/>
                  </a:lnTo>
                  <a:lnTo>
                    <a:pt x="23432" y="178816"/>
                  </a:lnTo>
                  <a:lnTo>
                    <a:pt x="20828" y="178117"/>
                  </a:lnTo>
                  <a:lnTo>
                    <a:pt x="18479" y="176975"/>
                  </a:lnTo>
                  <a:lnTo>
                    <a:pt x="18479" y="176975"/>
                  </a:lnTo>
                  <a:close/>
                  <a:moveTo>
                    <a:pt x="22035" y="94996"/>
                  </a:moveTo>
                  <a:lnTo>
                    <a:pt x="21654" y="92329"/>
                  </a:lnTo>
                  <a:lnTo>
                    <a:pt x="21654" y="89535"/>
                  </a:lnTo>
                  <a:lnTo>
                    <a:pt x="21971" y="86614"/>
                  </a:lnTo>
                  <a:lnTo>
                    <a:pt x="22670" y="83566"/>
                  </a:lnTo>
                  <a:lnTo>
                    <a:pt x="23685" y="80455"/>
                  </a:lnTo>
                  <a:lnTo>
                    <a:pt x="25019" y="77280"/>
                  </a:lnTo>
                  <a:lnTo>
                    <a:pt x="26670" y="74105"/>
                  </a:lnTo>
                  <a:lnTo>
                    <a:pt x="28575" y="70930"/>
                  </a:lnTo>
                  <a:lnTo>
                    <a:pt x="30671" y="67818"/>
                  </a:lnTo>
                  <a:lnTo>
                    <a:pt x="32957" y="64770"/>
                  </a:lnTo>
                  <a:lnTo>
                    <a:pt x="35433" y="61849"/>
                  </a:lnTo>
                  <a:lnTo>
                    <a:pt x="38037" y="59055"/>
                  </a:lnTo>
                  <a:lnTo>
                    <a:pt x="40767" y="56452"/>
                  </a:lnTo>
                  <a:lnTo>
                    <a:pt x="43561" y="54039"/>
                  </a:lnTo>
                  <a:lnTo>
                    <a:pt x="46418" y="51816"/>
                  </a:lnTo>
                  <a:lnTo>
                    <a:pt x="49340" y="49847"/>
                  </a:lnTo>
                  <a:lnTo>
                    <a:pt x="52197" y="48197"/>
                  </a:lnTo>
                  <a:lnTo>
                    <a:pt x="55054" y="46863"/>
                  </a:lnTo>
                  <a:lnTo>
                    <a:pt x="57849" y="45847"/>
                  </a:lnTo>
                  <a:lnTo>
                    <a:pt x="60515" y="45149"/>
                  </a:lnTo>
                  <a:lnTo>
                    <a:pt x="63056" y="44831"/>
                  </a:lnTo>
                  <a:lnTo>
                    <a:pt x="65405" y="44831"/>
                  </a:lnTo>
                  <a:lnTo>
                    <a:pt x="67564" y="45403"/>
                  </a:lnTo>
                  <a:lnTo>
                    <a:pt x="69532" y="46292"/>
                  </a:lnTo>
                  <a:lnTo>
                    <a:pt x="71310" y="47625"/>
                  </a:lnTo>
                  <a:lnTo>
                    <a:pt x="72962" y="49530"/>
                  </a:lnTo>
                  <a:lnTo>
                    <a:pt x="90170" y="73216"/>
                  </a:lnTo>
                  <a:lnTo>
                    <a:pt x="88900" y="74105"/>
                  </a:lnTo>
                  <a:lnTo>
                    <a:pt x="87503" y="75184"/>
                  </a:lnTo>
                  <a:lnTo>
                    <a:pt x="86106" y="76327"/>
                  </a:lnTo>
                  <a:lnTo>
                    <a:pt x="83376" y="78931"/>
                  </a:lnTo>
                  <a:lnTo>
                    <a:pt x="80645" y="81788"/>
                  </a:lnTo>
                  <a:lnTo>
                    <a:pt x="77978" y="84900"/>
                  </a:lnTo>
                  <a:cubicBezTo>
                    <a:pt x="76645" y="86550"/>
                    <a:pt x="75375" y="88202"/>
                    <a:pt x="74168" y="89853"/>
                  </a:cubicBezTo>
                  <a:cubicBezTo>
                    <a:pt x="72962" y="91503"/>
                    <a:pt x="71755" y="93218"/>
                    <a:pt x="70612" y="94933"/>
                  </a:cubicBezTo>
                  <a:cubicBezTo>
                    <a:pt x="69532" y="96583"/>
                    <a:pt x="68453" y="98298"/>
                    <a:pt x="67437" y="100013"/>
                  </a:cubicBezTo>
                  <a:cubicBezTo>
                    <a:pt x="66485" y="101600"/>
                    <a:pt x="65596" y="103188"/>
                    <a:pt x="64707" y="104839"/>
                  </a:cubicBezTo>
                  <a:cubicBezTo>
                    <a:pt x="63945" y="106299"/>
                    <a:pt x="63182" y="107760"/>
                    <a:pt x="62484" y="109220"/>
                  </a:cubicBezTo>
                  <a:lnTo>
                    <a:pt x="61341" y="111760"/>
                  </a:lnTo>
                  <a:cubicBezTo>
                    <a:pt x="60896" y="112903"/>
                    <a:pt x="60389" y="114046"/>
                    <a:pt x="60135" y="115253"/>
                  </a:cubicBezTo>
                  <a:lnTo>
                    <a:pt x="34036" y="106997"/>
                  </a:lnTo>
                  <a:lnTo>
                    <a:pt x="30671" y="105600"/>
                  </a:lnTo>
                  <a:lnTo>
                    <a:pt x="27940" y="103950"/>
                  </a:lnTo>
                  <a:lnTo>
                    <a:pt x="25781" y="102045"/>
                  </a:lnTo>
                  <a:lnTo>
                    <a:pt x="24130" y="99949"/>
                  </a:lnTo>
                  <a:lnTo>
                    <a:pt x="22924" y="97663"/>
                  </a:lnTo>
                  <a:lnTo>
                    <a:pt x="22098" y="95186"/>
                  </a:lnTo>
                  <a:lnTo>
                    <a:pt x="22098" y="95186"/>
                  </a:lnTo>
                  <a:close/>
                  <a:moveTo>
                    <a:pt x="73089" y="35370"/>
                  </a:moveTo>
                  <a:lnTo>
                    <a:pt x="73914" y="32893"/>
                  </a:lnTo>
                  <a:lnTo>
                    <a:pt x="75121" y="30480"/>
                  </a:lnTo>
                  <a:lnTo>
                    <a:pt x="76771" y="28194"/>
                  </a:lnTo>
                  <a:lnTo>
                    <a:pt x="78804" y="26035"/>
                  </a:lnTo>
                  <a:lnTo>
                    <a:pt x="81153" y="24003"/>
                  </a:lnTo>
                  <a:lnTo>
                    <a:pt x="83820" y="22098"/>
                  </a:lnTo>
                  <a:lnTo>
                    <a:pt x="86804" y="20320"/>
                  </a:lnTo>
                  <a:lnTo>
                    <a:pt x="89979" y="18669"/>
                  </a:lnTo>
                  <a:lnTo>
                    <a:pt x="93345" y="17208"/>
                  </a:lnTo>
                  <a:lnTo>
                    <a:pt x="96901" y="15939"/>
                  </a:lnTo>
                  <a:lnTo>
                    <a:pt x="100521" y="14796"/>
                  </a:lnTo>
                  <a:lnTo>
                    <a:pt x="104267" y="13907"/>
                  </a:lnTo>
                  <a:lnTo>
                    <a:pt x="108014" y="13208"/>
                  </a:lnTo>
                  <a:lnTo>
                    <a:pt x="111760" y="12700"/>
                  </a:lnTo>
                  <a:lnTo>
                    <a:pt x="115443" y="12383"/>
                  </a:lnTo>
                  <a:lnTo>
                    <a:pt x="119063" y="12256"/>
                  </a:lnTo>
                  <a:lnTo>
                    <a:pt x="122555" y="12383"/>
                  </a:lnTo>
                  <a:lnTo>
                    <a:pt x="125857" y="12700"/>
                  </a:lnTo>
                  <a:lnTo>
                    <a:pt x="128968" y="13272"/>
                  </a:lnTo>
                  <a:lnTo>
                    <a:pt x="131826" y="14097"/>
                  </a:lnTo>
                  <a:lnTo>
                    <a:pt x="134366" y="15113"/>
                  </a:lnTo>
                  <a:lnTo>
                    <a:pt x="136589" y="16383"/>
                  </a:lnTo>
                  <a:lnTo>
                    <a:pt x="138430" y="17844"/>
                  </a:lnTo>
                  <a:lnTo>
                    <a:pt x="139891" y="19494"/>
                  </a:lnTo>
                  <a:lnTo>
                    <a:pt x="140970" y="21400"/>
                  </a:lnTo>
                  <a:lnTo>
                    <a:pt x="141668" y="23558"/>
                  </a:lnTo>
                  <a:lnTo>
                    <a:pt x="141923" y="26035"/>
                  </a:lnTo>
                  <a:lnTo>
                    <a:pt x="141923" y="55308"/>
                  </a:lnTo>
                  <a:lnTo>
                    <a:pt x="138557" y="55308"/>
                  </a:lnTo>
                  <a:lnTo>
                    <a:pt x="134874" y="55499"/>
                  </a:lnTo>
                  <a:lnTo>
                    <a:pt x="131001" y="55944"/>
                  </a:lnTo>
                  <a:lnTo>
                    <a:pt x="127000" y="56642"/>
                  </a:lnTo>
                  <a:cubicBezTo>
                    <a:pt x="124968" y="57086"/>
                    <a:pt x="122936" y="57531"/>
                    <a:pt x="120840" y="58039"/>
                  </a:cubicBezTo>
                  <a:cubicBezTo>
                    <a:pt x="118809" y="58547"/>
                    <a:pt x="116777" y="59182"/>
                    <a:pt x="114808" y="59753"/>
                  </a:cubicBezTo>
                  <a:cubicBezTo>
                    <a:pt x="112840" y="60389"/>
                    <a:pt x="110935" y="61087"/>
                    <a:pt x="109029" y="61786"/>
                  </a:cubicBezTo>
                  <a:lnTo>
                    <a:pt x="105410" y="63246"/>
                  </a:lnTo>
                  <a:cubicBezTo>
                    <a:pt x="103759" y="63945"/>
                    <a:pt x="102171" y="64770"/>
                    <a:pt x="100521" y="65532"/>
                  </a:cubicBezTo>
                  <a:cubicBezTo>
                    <a:pt x="97790" y="66992"/>
                    <a:pt x="95060" y="68580"/>
                    <a:pt x="92964" y="70866"/>
                  </a:cubicBezTo>
                  <a:lnTo>
                    <a:pt x="76645" y="49467"/>
                  </a:lnTo>
                  <a:lnTo>
                    <a:pt x="74740" y="46355"/>
                  </a:lnTo>
                  <a:lnTo>
                    <a:pt x="73533" y="43371"/>
                  </a:lnTo>
                  <a:lnTo>
                    <a:pt x="72898" y="40577"/>
                  </a:lnTo>
                  <a:lnTo>
                    <a:pt x="72771" y="37910"/>
                  </a:lnTo>
                  <a:lnTo>
                    <a:pt x="73152" y="35370"/>
                  </a:lnTo>
                  <a:lnTo>
                    <a:pt x="73152" y="35370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906589" y="848042"/>
              <a:ext cx="28879" cy="38475"/>
            </a:xfrm>
            <a:custGeom>
              <a:avLst/>
              <a:gdLst/>
              <a:ahLst/>
              <a:cxnLst/>
              <a:rect l="l" t="t" r="r" b="b"/>
              <a:pathLst>
                <a:path w="28879" h="38475" extrusionOk="0">
                  <a:moveTo>
                    <a:pt x="127" y="15621"/>
                  </a:moveTo>
                  <a:lnTo>
                    <a:pt x="8064" y="2857"/>
                  </a:lnTo>
                  <a:lnTo>
                    <a:pt x="9843" y="0"/>
                  </a:lnTo>
                  <a:lnTo>
                    <a:pt x="12446" y="2096"/>
                  </a:lnTo>
                  <a:cubicBezTo>
                    <a:pt x="14160" y="3493"/>
                    <a:pt x="15875" y="4826"/>
                    <a:pt x="17589" y="6096"/>
                  </a:cubicBezTo>
                  <a:cubicBezTo>
                    <a:pt x="20701" y="8509"/>
                    <a:pt x="23749" y="10795"/>
                    <a:pt x="26860" y="13589"/>
                  </a:cubicBezTo>
                  <a:lnTo>
                    <a:pt x="26924" y="13589"/>
                  </a:lnTo>
                  <a:lnTo>
                    <a:pt x="26924" y="13716"/>
                  </a:lnTo>
                  <a:lnTo>
                    <a:pt x="27051" y="13716"/>
                  </a:lnTo>
                  <a:cubicBezTo>
                    <a:pt x="28575" y="15304"/>
                    <a:pt x="29146" y="18732"/>
                    <a:pt x="28765" y="22098"/>
                  </a:cubicBezTo>
                  <a:cubicBezTo>
                    <a:pt x="28385" y="25210"/>
                    <a:pt x="27305" y="28575"/>
                    <a:pt x="25463" y="30607"/>
                  </a:cubicBezTo>
                  <a:lnTo>
                    <a:pt x="25463" y="30607"/>
                  </a:lnTo>
                  <a:cubicBezTo>
                    <a:pt x="25463" y="30607"/>
                    <a:pt x="25210" y="30924"/>
                    <a:pt x="25082" y="30988"/>
                  </a:cubicBezTo>
                  <a:cubicBezTo>
                    <a:pt x="22860" y="33147"/>
                    <a:pt x="20257" y="35433"/>
                    <a:pt x="17145" y="36893"/>
                  </a:cubicBezTo>
                  <a:cubicBezTo>
                    <a:pt x="13779" y="38481"/>
                    <a:pt x="10033" y="39116"/>
                    <a:pt x="6032" y="37655"/>
                  </a:cubicBezTo>
                  <a:lnTo>
                    <a:pt x="8064" y="32004"/>
                  </a:lnTo>
                  <a:cubicBezTo>
                    <a:pt x="10350" y="32829"/>
                    <a:pt x="12510" y="32449"/>
                    <a:pt x="14541" y="31432"/>
                  </a:cubicBezTo>
                  <a:cubicBezTo>
                    <a:pt x="16827" y="30353"/>
                    <a:pt x="18986" y="28448"/>
                    <a:pt x="20828" y="26670"/>
                  </a:cubicBezTo>
                  <a:lnTo>
                    <a:pt x="20955" y="26543"/>
                  </a:lnTo>
                  <a:lnTo>
                    <a:pt x="20955" y="26543"/>
                  </a:lnTo>
                  <a:cubicBezTo>
                    <a:pt x="21907" y="25463"/>
                    <a:pt x="22543" y="23368"/>
                    <a:pt x="22733" y="21336"/>
                  </a:cubicBezTo>
                  <a:cubicBezTo>
                    <a:pt x="22924" y="19621"/>
                    <a:pt x="22987" y="18224"/>
                    <a:pt x="22733" y="17907"/>
                  </a:cubicBezTo>
                  <a:cubicBezTo>
                    <a:pt x="19685" y="15176"/>
                    <a:pt x="16827" y="13018"/>
                    <a:pt x="13843" y="10732"/>
                  </a:cubicBezTo>
                  <a:cubicBezTo>
                    <a:pt x="13018" y="10096"/>
                    <a:pt x="12128" y="9398"/>
                    <a:pt x="11239" y="8763"/>
                  </a:cubicBezTo>
                  <a:lnTo>
                    <a:pt x="5080" y="18669"/>
                  </a:lnTo>
                  <a:lnTo>
                    <a:pt x="0" y="15494"/>
                  </a:lnTo>
                  <a:lnTo>
                    <a:pt x="0" y="15494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883907" y="912558"/>
              <a:ext cx="28587" cy="38655"/>
            </a:xfrm>
            <a:custGeom>
              <a:avLst/>
              <a:gdLst/>
              <a:ahLst/>
              <a:cxnLst/>
              <a:rect l="l" t="t" r="r" b="b"/>
              <a:pathLst>
                <a:path w="28587" h="38655" extrusionOk="0">
                  <a:moveTo>
                    <a:pt x="7950" y="32639"/>
                  </a:moveTo>
                  <a:cubicBezTo>
                    <a:pt x="12649" y="32893"/>
                    <a:pt x="17602" y="32449"/>
                    <a:pt x="22364" y="32004"/>
                  </a:cubicBezTo>
                  <a:cubicBezTo>
                    <a:pt x="22301" y="30607"/>
                    <a:pt x="22237" y="29146"/>
                    <a:pt x="22174" y="27686"/>
                  </a:cubicBezTo>
                  <a:cubicBezTo>
                    <a:pt x="21983" y="22987"/>
                    <a:pt x="21793" y="18288"/>
                    <a:pt x="21475" y="13462"/>
                  </a:cubicBezTo>
                  <a:cubicBezTo>
                    <a:pt x="21348" y="12001"/>
                    <a:pt x="20205" y="10096"/>
                    <a:pt x="18491" y="8509"/>
                  </a:cubicBezTo>
                  <a:cubicBezTo>
                    <a:pt x="17030" y="7112"/>
                    <a:pt x="15316" y="6096"/>
                    <a:pt x="13791" y="6096"/>
                  </a:cubicBezTo>
                  <a:cubicBezTo>
                    <a:pt x="12268" y="6096"/>
                    <a:pt x="10871" y="6858"/>
                    <a:pt x="9601" y="8128"/>
                  </a:cubicBezTo>
                  <a:cubicBezTo>
                    <a:pt x="8140" y="9588"/>
                    <a:pt x="7061" y="11684"/>
                    <a:pt x="6680" y="13843"/>
                  </a:cubicBezTo>
                  <a:cubicBezTo>
                    <a:pt x="5918" y="17907"/>
                    <a:pt x="5727" y="21463"/>
                    <a:pt x="6108" y="24765"/>
                  </a:cubicBezTo>
                  <a:cubicBezTo>
                    <a:pt x="6362" y="27432"/>
                    <a:pt x="6997" y="30035"/>
                    <a:pt x="7950" y="32639"/>
                  </a:cubicBezTo>
                  <a:lnTo>
                    <a:pt x="7950" y="32639"/>
                  </a:lnTo>
                  <a:close/>
                  <a:moveTo>
                    <a:pt x="23316" y="37909"/>
                  </a:moveTo>
                  <a:cubicBezTo>
                    <a:pt x="17475" y="38417"/>
                    <a:pt x="11442" y="38989"/>
                    <a:pt x="5600" y="38417"/>
                  </a:cubicBezTo>
                  <a:lnTo>
                    <a:pt x="3758" y="38227"/>
                  </a:lnTo>
                  <a:lnTo>
                    <a:pt x="3060" y="36513"/>
                  </a:lnTo>
                  <a:cubicBezTo>
                    <a:pt x="1600" y="32829"/>
                    <a:pt x="647" y="29210"/>
                    <a:pt x="202" y="25273"/>
                  </a:cubicBezTo>
                  <a:cubicBezTo>
                    <a:pt x="-178" y="21399"/>
                    <a:pt x="-51" y="17272"/>
                    <a:pt x="838" y="12636"/>
                  </a:cubicBezTo>
                  <a:cubicBezTo>
                    <a:pt x="1472" y="9271"/>
                    <a:pt x="3124" y="6096"/>
                    <a:pt x="5410" y="3810"/>
                  </a:cubicBezTo>
                  <a:cubicBezTo>
                    <a:pt x="7696" y="1460"/>
                    <a:pt x="10680" y="0"/>
                    <a:pt x="13855" y="0"/>
                  </a:cubicBezTo>
                  <a:cubicBezTo>
                    <a:pt x="17030" y="0"/>
                    <a:pt x="20205" y="1714"/>
                    <a:pt x="22682" y="4127"/>
                  </a:cubicBezTo>
                  <a:cubicBezTo>
                    <a:pt x="25349" y="6667"/>
                    <a:pt x="27254" y="10160"/>
                    <a:pt x="27444" y="13017"/>
                  </a:cubicBezTo>
                  <a:cubicBezTo>
                    <a:pt x="27762" y="17653"/>
                    <a:pt x="27952" y="22542"/>
                    <a:pt x="28143" y="27368"/>
                  </a:cubicBezTo>
                  <a:cubicBezTo>
                    <a:pt x="28269" y="29718"/>
                    <a:pt x="28333" y="32004"/>
                    <a:pt x="28460" y="34544"/>
                  </a:cubicBezTo>
                  <a:lnTo>
                    <a:pt x="28587" y="37401"/>
                  </a:lnTo>
                  <a:lnTo>
                    <a:pt x="25730" y="37655"/>
                  </a:lnTo>
                  <a:cubicBezTo>
                    <a:pt x="21538" y="38036"/>
                    <a:pt x="23825" y="37782"/>
                    <a:pt x="23253" y="37846"/>
                  </a:cubicBezTo>
                  <a:lnTo>
                    <a:pt x="23253" y="37846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951545" y="811478"/>
              <a:ext cx="41404" cy="34913"/>
            </a:xfrm>
            <a:custGeom>
              <a:avLst/>
              <a:gdLst/>
              <a:ahLst/>
              <a:cxnLst/>
              <a:rect l="l" t="t" r="r" b="b"/>
              <a:pathLst>
                <a:path w="41404" h="34913" extrusionOk="0">
                  <a:moveTo>
                    <a:pt x="7051" y="34913"/>
                  </a:moveTo>
                  <a:cubicBezTo>
                    <a:pt x="6543" y="34151"/>
                    <a:pt x="5908" y="33262"/>
                    <a:pt x="5272" y="32373"/>
                  </a:cubicBezTo>
                  <a:cubicBezTo>
                    <a:pt x="3622" y="30087"/>
                    <a:pt x="1907" y="27801"/>
                    <a:pt x="955" y="24944"/>
                  </a:cubicBezTo>
                  <a:cubicBezTo>
                    <a:pt x="-760" y="19801"/>
                    <a:pt x="-61" y="15165"/>
                    <a:pt x="2225" y="11355"/>
                  </a:cubicBezTo>
                  <a:cubicBezTo>
                    <a:pt x="4765" y="7101"/>
                    <a:pt x="9146" y="3989"/>
                    <a:pt x="14036" y="2211"/>
                  </a:cubicBezTo>
                  <a:cubicBezTo>
                    <a:pt x="15242" y="1767"/>
                    <a:pt x="16322" y="1449"/>
                    <a:pt x="17338" y="1132"/>
                  </a:cubicBezTo>
                  <a:cubicBezTo>
                    <a:pt x="22227" y="-202"/>
                    <a:pt x="26799" y="-392"/>
                    <a:pt x="30546" y="751"/>
                  </a:cubicBezTo>
                  <a:cubicBezTo>
                    <a:pt x="34673" y="2021"/>
                    <a:pt x="37785" y="4815"/>
                    <a:pt x="39436" y="9450"/>
                  </a:cubicBezTo>
                  <a:cubicBezTo>
                    <a:pt x="39626" y="9958"/>
                    <a:pt x="39753" y="10466"/>
                    <a:pt x="39880" y="10847"/>
                  </a:cubicBezTo>
                  <a:cubicBezTo>
                    <a:pt x="40642" y="13577"/>
                    <a:pt x="40833" y="16689"/>
                    <a:pt x="41087" y="19610"/>
                  </a:cubicBezTo>
                  <a:cubicBezTo>
                    <a:pt x="41150" y="20880"/>
                    <a:pt x="41277" y="22087"/>
                    <a:pt x="41404" y="23166"/>
                  </a:cubicBezTo>
                  <a:lnTo>
                    <a:pt x="35435" y="23865"/>
                  </a:lnTo>
                  <a:cubicBezTo>
                    <a:pt x="35308" y="22658"/>
                    <a:pt x="35181" y="21388"/>
                    <a:pt x="35118" y="20054"/>
                  </a:cubicBezTo>
                  <a:cubicBezTo>
                    <a:pt x="34991" y="18404"/>
                    <a:pt x="34864" y="16689"/>
                    <a:pt x="34610" y="15101"/>
                  </a:cubicBezTo>
                  <a:cubicBezTo>
                    <a:pt x="29720" y="15990"/>
                    <a:pt x="25085" y="17324"/>
                    <a:pt x="20640" y="18975"/>
                  </a:cubicBezTo>
                  <a:cubicBezTo>
                    <a:pt x="16131" y="20690"/>
                    <a:pt x="11750" y="22785"/>
                    <a:pt x="7558" y="25198"/>
                  </a:cubicBezTo>
                  <a:cubicBezTo>
                    <a:pt x="8257" y="26404"/>
                    <a:pt x="9146" y="27674"/>
                    <a:pt x="10035" y="28881"/>
                  </a:cubicBezTo>
                  <a:cubicBezTo>
                    <a:pt x="10670" y="29770"/>
                    <a:pt x="11305" y="30596"/>
                    <a:pt x="11940" y="31675"/>
                  </a:cubicBezTo>
                  <a:lnTo>
                    <a:pt x="6924" y="34913"/>
                  </a:lnTo>
                  <a:lnTo>
                    <a:pt x="6924" y="34913"/>
                  </a:lnTo>
                  <a:close/>
                  <a:moveTo>
                    <a:pt x="7432" y="14467"/>
                  </a:moveTo>
                  <a:cubicBezTo>
                    <a:pt x="6606" y="15863"/>
                    <a:pt x="6098" y="17451"/>
                    <a:pt x="6035" y="19229"/>
                  </a:cubicBezTo>
                  <a:cubicBezTo>
                    <a:pt x="10099" y="16943"/>
                    <a:pt x="14290" y="14974"/>
                    <a:pt x="18671" y="13387"/>
                  </a:cubicBezTo>
                  <a:cubicBezTo>
                    <a:pt x="23243" y="11673"/>
                    <a:pt x="27942" y="10339"/>
                    <a:pt x="32832" y="9387"/>
                  </a:cubicBezTo>
                  <a:cubicBezTo>
                    <a:pt x="31816" y="7990"/>
                    <a:pt x="30482" y="7037"/>
                    <a:pt x="28894" y="6529"/>
                  </a:cubicBezTo>
                  <a:cubicBezTo>
                    <a:pt x="26228" y="5704"/>
                    <a:pt x="22862" y="5894"/>
                    <a:pt x="18989" y="6973"/>
                  </a:cubicBezTo>
                  <a:cubicBezTo>
                    <a:pt x="17972" y="7227"/>
                    <a:pt x="17020" y="7545"/>
                    <a:pt x="16131" y="7862"/>
                  </a:cubicBezTo>
                  <a:cubicBezTo>
                    <a:pt x="12448" y="9196"/>
                    <a:pt x="9210" y="11482"/>
                    <a:pt x="7432" y="14467"/>
                  </a:cubicBezTo>
                  <a:lnTo>
                    <a:pt x="7432" y="14467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1024861" y="812609"/>
              <a:ext cx="38792" cy="32194"/>
            </a:xfrm>
            <a:custGeom>
              <a:avLst/>
              <a:gdLst/>
              <a:ahLst/>
              <a:cxnLst/>
              <a:rect l="l" t="t" r="r" b="b"/>
              <a:pathLst>
                <a:path w="38792" h="32194" extrusionOk="0">
                  <a:moveTo>
                    <a:pt x="38446" y="10287"/>
                  </a:moveTo>
                  <a:cubicBezTo>
                    <a:pt x="39017" y="14415"/>
                    <a:pt x="38890" y="18224"/>
                    <a:pt x="38001" y="21844"/>
                  </a:cubicBezTo>
                  <a:cubicBezTo>
                    <a:pt x="37112" y="25463"/>
                    <a:pt x="35588" y="28893"/>
                    <a:pt x="33302" y="32194"/>
                  </a:cubicBezTo>
                  <a:lnTo>
                    <a:pt x="28349" y="28829"/>
                  </a:lnTo>
                  <a:cubicBezTo>
                    <a:pt x="29810" y="26733"/>
                    <a:pt x="30889" y="24638"/>
                    <a:pt x="31588" y="22415"/>
                  </a:cubicBezTo>
                  <a:cubicBezTo>
                    <a:pt x="27524" y="20066"/>
                    <a:pt x="23396" y="18351"/>
                    <a:pt x="19142" y="17145"/>
                  </a:cubicBezTo>
                  <a:cubicBezTo>
                    <a:pt x="14951" y="15938"/>
                    <a:pt x="10760" y="15304"/>
                    <a:pt x="6505" y="14986"/>
                  </a:cubicBezTo>
                  <a:cubicBezTo>
                    <a:pt x="5997" y="17082"/>
                    <a:pt x="5870" y="19240"/>
                    <a:pt x="6061" y="21399"/>
                  </a:cubicBezTo>
                  <a:lnTo>
                    <a:pt x="92" y="21844"/>
                  </a:lnTo>
                  <a:cubicBezTo>
                    <a:pt x="-226" y="18034"/>
                    <a:pt x="282" y="14224"/>
                    <a:pt x="1616" y="10541"/>
                  </a:cubicBezTo>
                  <a:cubicBezTo>
                    <a:pt x="2949" y="6921"/>
                    <a:pt x="5045" y="3365"/>
                    <a:pt x="8029" y="0"/>
                  </a:cubicBezTo>
                  <a:lnTo>
                    <a:pt x="12538" y="3937"/>
                  </a:lnTo>
                  <a:cubicBezTo>
                    <a:pt x="11014" y="5651"/>
                    <a:pt x="9807" y="7429"/>
                    <a:pt x="8791" y="9144"/>
                  </a:cubicBezTo>
                  <a:cubicBezTo>
                    <a:pt x="12792" y="9525"/>
                    <a:pt x="16792" y="10224"/>
                    <a:pt x="20793" y="11366"/>
                  </a:cubicBezTo>
                  <a:cubicBezTo>
                    <a:pt x="24857" y="12510"/>
                    <a:pt x="28857" y="14097"/>
                    <a:pt x="32794" y="16193"/>
                  </a:cubicBezTo>
                  <a:cubicBezTo>
                    <a:pt x="32858" y="14541"/>
                    <a:pt x="32794" y="12827"/>
                    <a:pt x="32540" y="11113"/>
                  </a:cubicBezTo>
                  <a:lnTo>
                    <a:pt x="38446" y="10287"/>
                  </a:lnTo>
                  <a:lnTo>
                    <a:pt x="38446" y="10287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1076071" y="846651"/>
              <a:ext cx="38489" cy="41238"/>
            </a:xfrm>
            <a:custGeom>
              <a:avLst/>
              <a:gdLst/>
              <a:ahLst/>
              <a:cxnLst/>
              <a:rect l="l" t="t" r="r" b="b"/>
              <a:pathLst>
                <a:path w="38489" h="41238" extrusionOk="0">
                  <a:moveTo>
                    <a:pt x="0" y="14980"/>
                  </a:moveTo>
                  <a:cubicBezTo>
                    <a:pt x="825" y="11297"/>
                    <a:pt x="2730" y="7804"/>
                    <a:pt x="5334" y="5201"/>
                  </a:cubicBezTo>
                  <a:cubicBezTo>
                    <a:pt x="7938" y="2597"/>
                    <a:pt x="11239" y="692"/>
                    <a:pt x="14859" y="121"/>
                  </a:cubicBezTo>
                  <a:cubicBezTo>
                    <a:pt x="17970" y="-387"/>
                    <a:pt x="21018" y="756"/>
                    <a:pt x="23495" y="2661"/>
                  </a:cubicBezTo>
                  <a:cubicBezTo>
                    <a:pt x="26225" y="4756"/>
                    <a:pt x="28384" y="7995"/>
                    <a:pt x="28956" y="10662"/>
                  </a:cubicBezTo>
                  <a:cubicBezTo>
                    <a:pt x="29337" y="12376"/>
                    <a:pt x="28956" y="13837"/>
                    <a:pt x="28384" y="15234"/>
                  </a:cubicBezTo>
                  <a:cubicBezTo>
                    <a:pt x="29781" y="15424"/>
                    <a:pt x="31115" y="15742"/>
                    <a:pt x="32194" y="16250"/>
                  </a:cubicBezTo>
                  <a:cubicBezTo>
                    <a:pt x="32385" y="16313"/>
                    <a:pt x="32575" y="16440"/>
                    <a:pt x="32766" y="16567"/>
                  </a:cubicBezTo>
                  <a:cubicBezTo>
                    <a:pt x="35433" y="18028"/>
                    <a:pt x="37211" y="20441"/>
                    <a:pt x="38036" y="23171"/>
                  </a:cubicBezTo>
                  <a:cubicBezTo>
                    <a:pt x="38799" y="25838"/>
                    <a:pt x="38608" y="28823"/>
                    <a:pt x="37401" y="31426"/>
                  </a:cubicBezTo>
                  <a:cubicBezTo>
                    <a:pt x="37338" y="31617"/>
                    <a:pt x="37211" y="31807"/>
                    <a:pt x="37084" y="31998"/>
                  </a:cubicBezTo>
                  <a:cubicBezTo>
                    <a:pt x="35369" y="35109"/>
                    <a:pt x="32385" y="37522"/>
                    <a:pt x="29019" y="39110"/>
                  </a:cubicBezTo>
                  <a:cubicBezTo>
                    <a:pt x="25463" y="40761"/>
                    <a:pt x="21399" y="41523"/>
                    <a:pt x="17843" y="41142"/>
                  </a:cubicBezTo>
                  <a:lnTo>
                    <a:pt x="18478" y="35173"/>
                  </a:lnTo>
                  <a:cubicBezTo>
                    <a:pt x="20955" y="35427"/>
                    <a:pt x="23939" y="34855"/>
                    <a:pt x="26543" y="33649"/>
                  </a:cubicBezTo>
                  <a:cubicBezTo>
                    <a:pt x="28892" y="32569"/>
                    <a:pt x="30861" y="30982"/>
                    <a:pt x="31940" y="29013"/>
                  </a:cubicBezTo>
                  <a:cubicBezTo>
                    <a:pt x="31940" y="28950"/>
                    <a:pt x="32004" y="28886"/>
                    <a:pt x="32067" y="28759"/>
                  </a:cubicBezTo>
                  <a:cubicBezTo>
                    <a:pt x="32702" y="27489"/>
                    <a:pt x="32766" y="26092"/>
                    <a:pt x="32385" y="24822"/>
                  </a:cubicBezTo>
                  <a:cubicBezTo>
                    <a:pt x="32004" y="23552"/>
                    <a:pt x="31178" y="22473"/>
                    <a:pt x="29972" y="21774"/>
                  </a:cubicBezTo>
                  <a:cubicBezTo>
                    <a:pt x="29908" y="21774"/>
                    <a:pt x="29845" y="21711"/>
                    <a:pt x="29718" y="21647"/>
                  </a:cubicBezTo>
                  <a:cubicBezTo>
                    <a:pt x="29210" y="21393"/>
                    <a:pt x="28384" y="21266"/>
                    <a:pt x="27495" y="21139"/>
                  </a:cubicBezTo>
                  <a:cubicBezTo>
                    <a:pt x="26225" y="21012"/>
                    <a:pt x="24892" y="21076"/>
                    <a:pt x="23939" y="21139"/>
                  </a:cubicBezTo>
                  <a:lnTo>
                    <a:pt x="18732" y="21774"/>
                  </a:lnTo>
                  <a:lnTo>
                    <a:pt x="20891" y="16948"/>
                  </a:lnTo>
                  <a:cubicBezTo>
                    <a:pt x="21209" y="16250"/>
                    <a:pt x="21590" y="15551"/>
                    <a:pt x="22034" y="14789"/>
                  </a:cubicBezTo>
                  <a:cubicBezTo>
                    <a:pt x="22669" y="13646"/>
                    <a:pt x="23368" y="12376"/>
                    <a:pt x="23304" y="11868"/>
                  </a:cubicBezTo>
                  <a:cubicBezTo>
                    <a:pt x="22987" y="10408"/>
                    <a:pt x="21717" y="8630"/>
                    <a:pt x="20066" y="7360"/>
                  </a:cubicBezTo>
                  <a:cubicBezTo>
                    <a:pt x="18796" y="6407"/>
                    <a:pt x="17335" y="5772"/>
                    <a:pt x="16065" y="5963"/>
                  </a:cubicBezTo>
                  <a:cubicBezTo>
                    <a:pt x="13716" y="6344"/>
                    <a:pt x="11557" y="7614"/>
                    <a:pt x="9842" y="9392"/>
                  </a:cubicBezTo>
                  <a:cubicBezTo>
                    <a:pt x="8001" y="11233"/>
                    <a:pt x="6604" y="13710"/>
                    <a:pt x="6032" y="16313"/>
                  </a:cubicBezTo>
                  <a:lnTo>
                    <a:pt x="190" y="15043"/>
                  </a:lnTo>
                  <a:lnTo>
                    <a:pt x="190" y="15043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1105852" y="912146"/>
              <a:ext cx="28514" cy="39440"/>
            </a:xfrm>
            <a:custGeom>
              <a:avLst/>
              <a:gdLst/>
              <a:ahLst/>
              <a:cxnLst/>
              <a:rect l="l" t="t" r="r" b="b"/>
              <a:pathLst>
                <a:path w="28514" h="39440" extrusionOk="0">
                  <a:moveTo>
                    <a:pt x="0" y="1364"/>
                  </a:moveTo>
                  <a:lnTo>
                    <a:pt x="635" y="1237"/>
                  </a:lnTo>
                  <a:cubicBezTo>
                    <a:pt x="6033" y="158"/>
                    <a:pt x="13145" y="-1239"/>
                    <a:pt x="18606" y="2063"/>
                  </a:cubicBezTo>
                  <a:cubicBezTo>
                    <a:pt x="21590" y="3904"/>
                    <a:pt x="24130" y="6508"/>
                    <a:pt x="25908" y="9619"/>
                  </a:cubicBezTo>
                  <a:cubicBezTo>
                    <a:pt x="27623" y="12604"/>
                    <a:pt x="28575" y="16033"/>
                    <a:pt x="28512" y="19525"/>
                  </a:cubicBezTo>
                  <a:cubicBezTo>
                    <a:pt x="28448" y="23335"/>
                    <a:pt x="27686" y="27018"/>
                    <a:pt x="26099" y="30257"/>
                  </a:cubicBezTo>
                  <a:cubicBezTo>
                    <a:pt x="24638" y="33241"/>
                    <a:pt x="22415" y="35845"/>
                    <a:pt x="19368" y="37686"/>
                  </a:cubicBezTo>
                  <a:cubicBezTo>
                    <a:pt x="14415" y="40734"/>
                    <a:pt x="7430" y="39147"/>
                    <a:pt x="1905" y="37877"/>
                  </a:cubicBezTo>
                  <a:cubicBezTo>
                    <a:pt x="1461" y="37750"/>
                    <a:pt x="1080" y="37686"/>
                    <a:pt x="127" y="37496"/>
                  </a:cubicBezTo>
                  <a:lnTo>
                    <a:pt x="1397" y="31654"/>
                  </a:lnTo>
                  <a:cubicBezTo>
                    <a:pt x="1397" y="31654"/>
                    <a:pt x="2413" y="31908"/>
                    <a:pt x="3239" y="32035"/>
                  </a:cubicBezTo>
                  <a:cubicBezTo>
                    <a:pt x="4255" y="32289"/>
                    <a:pt x="5334" y="32479"/>
                    <a:pt x="6414" y="32733"/>
                  </a:cubicBezTo>
                  <a:cubicBezTo>
                    <a:pt x="7049" y="28352"/>
                    <a:pt x="7430" y="23970"/>
                    <a:pt x="7557" y="19525"/>
                  </a:cubicBezTo>
                  <a:cubicBezTo>
                    <a:pt x="7684" y="15080"/>
                    <a:pt x="7557" y="10635"/>
                    <a:pt x="7112" y="6127"/>
                  </a:cubicBezTo>
                  <a:cubicBezTo>
                    <a:pt x="5271" y="6317"/>
                    <a:pt x="3429" y="6698"/>
                    <a:pt x="1778" y="7016"/>
                  </a:cubicBezTo>
                  <a:lnTo>
                    <a:pt x="1143" y="7143"/>
                  </a:lnTo>
                  <a:lnTo>
                    <a:pt x="0" y="1237"/>
                  </a:lnTo>
                  <a:lnTo>
                    <a:pt x="0" y="1237"/>
                  </a:lnTo>
                  <a:close/>
                  <a:moveTo>
                    <a:pt x="15494" y="7206"/>
                  </a:moveTo>
                  <a:cubicBezTo>
                    <a:pt x="14796" y="6762"/>
                    <a:pt x="14034" y="6508"/>
                    <a:pt x="13208" y="6317"/>
                  </a:cubicBezTo>
                  <a:cubicBezTo>
                    <a:pt x="13589" y="10826"/>
                    <a:pt x="13716" y="15334"/>
                    <a:pt x="13589" y="19843"/>
                  </a:cubicBezTo>
                  <a:cubicBezTo>
                    <a:pt x="13462" y="24415"/>
                    <a:pt x="13018" y="28987"/>
                    <a:pt x="12383" y="33559"/>
                  </a:cubicBezTo>
                  <a:cubicBezTo>
                    <a:pt x="13907" y="33559"/>
                    <a:pt x="15240" y="33305"/>
                    <a:pt x="16256" y="32670"/>
                  </a:cubicBezTo>
                  <a:cubicBezTo>
                    <a:pt x="18288" y="31400"/>
                    <a:pt x="19749" y="29685"/>
                    <a:pt x="20765" y="27653"/>
                  </a:cubicBezTo>
                  <a:cubicBezTo>
                    <a:pt x="21971" y="25240"/>
                    <a:pt x="22479" y="22383"/>
                    <a:pt x="22543" y="19462"/>
                  </a:cubicBezTo>
                  <a:cubicBezTo>
                    <a:pt x="22543" y="17112"/>
                    <a:pt x="21908" y="14763"/>
                    <a:pt x="20701" y="12667"/>
                  </a:cubicBezTo>
                  <a:cubicBezTo>
                    <a:pt x="19431" y="10445"/>
                    <a:pt x="17653" y="8603"/>
                    <a:pt x="15494" y="7270"/>
                  </a:cubicBezTo>
                  <a:lnTo>
                    <a:pt x="15494" y="7270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077510" y="975550"/>
              <a:ext cx="38120" cy="39985"/>
            </a:xfrm>
            <a:custGeom>
              <a:avLst/>
              <a:gdLst/>
              <a:ahLst/>
              <a:cxnLst/>
              <a:rect l="l" t="t" r="r" b="b"/>
              <a:pathLst>
                <a:path w="38120" h="39985" extrusionOk="0">
                  <a:moveTo>
                    <a:pt x="16594" y="1524"/>
                  </a:moveTo>
                  <a:cubicBezTo>
                    <a:pt x="19896" y="3429"/>
                    <a:pt x="22944" y="5080"/>
                    <a:pt x="25992" y="6667"/>
                  </a:cubicBezTo>
                  <a:cubicBezTo>
                    <a:pt x="28977" y="8255"/>
                    <a:pt x="31961" y="9906"/>
                    <a:pt x="35517" y="11938"/>
                  </a:cubicBezTo>
                  <a:lnTo>
                    <a:pt x="38121" y="13399"/>
                  </a:lnTo>
                  <a:lnTo>
                    <a:pt x="36597" y="16002"/>
                  </a:lnTo>
                  <a:lnTo>
                    <a:pt x="35327" y="18224"/>
                  </a:lnTo>
                  <a:cubicBezTo>
                    <a:pt x="29802" y="28003"/>
                    <a:pt x="20150" y="45275"/>
                    <a:pt x="7006" y="38417"/>
                  </a:cubicBezTo>
                  <a:cubicBezTo>
                    <a:pt x="-2392" y="33528"/>
                    <a:pt x="-932" y="25336"/>
                    <a:pt x="3259" y="17272"/>
                  </a:cubicBezTo>
                  <a:cubicBezTo>
                    <a:pt x="4974" y="13907"/>
                    <a:pt x="7196" y="10668"/>
                    <a:pt x="9165" y="7683"/>
                  </a:cubicBezTo>
                  <a:cubicBezTo>
                    <a:pt x="10498" y="5715"/>
                    <a:pt x="11705" y="3937"/>
                    <a:pt x="12467" y="2603"/>
                  </a:cubicBezTo>
                  <a:lnTo>
                    <a:pt x="13927" y="0"/>
                  </a:lnTo>
                  <a:lnTo>
                    <a:pt x="16531" y="1460"/>
                  </a:lnTo>
                  <a:lnTo>
                    <a:pt x="16531" y="1460"/>
                  </a:lnTo>
                  <a:close/>
                  <a:moveTo>
                    <a:pt x="23135" y="12001"/>
                  </a:moveTo>
                  <a:cubicBezTo>
                    <a:pt x="20912" y="10795"/>
                    <a:pt x="18626" y="9588"/>
                    <a:pt x="16150" y="8191"/>
                  </a:cubicBezTo>
                  <a:cubicBezTo>
                    <a:pt x="15515" y="9144"/>
                    <a:pt x="14880" y="10096"/>
                    <a:pt x="14181" y="11113"/>
                  </a:cubicBezTo>
                  <a:cubicBezTo>
                    <a:pt x="12276" y="13907"/>
                    <a:pt x="10181" y="17018"/>
                    <a:pt x="8593" y="20066"/>
                  </a:cubicBezTo>
                  <a:cubicBezTo>
                    <a:pt x="5863" y="25336"/>
                    <a:pt x="4656" y="30480"/>
                    <a:pt x="9800" y="33147"/>
                  </a:cubicBezTo>
                  <a:cubicBezTo>
                    <a:pt x="17674" y="37274"/>
                    <a:pt x="25421" y="23685"/>
                    <a:pt x="29929" y="15685"/>
                  </a:cubicBezTo>
                  <a:cubicBezTo>
                    <a:pt x="27580" y="14414"/>
                    <a:pt x="25357" y="13208"/>
                    <a:pt x="23135" y="12001"/>
                  </a:cubicBezTo>
                  <a:lnTo>
                    <a:pt x="23135" y="12001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024296" y="1017079"/>
              <a:ext cx="40994" cy="35207"/>
            </a:xfrm>
            <a:custGeom>
              <a:avLst/>
              <a:gdLst/>
              <a:ahLst/>
              <a:cxnLst/>
              <a:rect l="l" t="t" r="r" b="b"/>
              <a:pathLst>
                <a:path w="40994" h="35207" extrusionOk="0">
                  <a:moveTo>
                    <a:pt x="5928" y="10478"/>
                  </a:moveTo>
                  <a:cubicBezTo>
                    <a:pt x="5864" y="12700"/>
                    <a:pt x="5928" y="15176"/>
                    <a:pt x="6182" y="17653"/>
                  </a:cubicBezTo>
                  <a:cubicBezTo>
                    <a:pt x="10246" y="17082"/>
                    <a:pt x="14500" y="16193"/>
                    <a:pt x="18755" y="14796"/>
                  </a:cubicBezTo>
                  <a:cubicBezTo>
                    <a:pt x="23263" y="13335"/>
                    <a:pt x="27899" y="11430"/>
                    <a:pt x="32661" y="8890"/>
                  </a:cubicBezTo>
                  <a:cubicBezTo>
                    <a:pt x="31645" y="7049"/>
                    <a:pt x="30439" y="5398"/>
                    <a:pt x="29232" y="4001"/>
                  </a:cubicBezTo>
                  <a:lnTo>
                    <a:pt x="33741" y="0"/>
                  </a:lnTo>
                  <a:cubicBezTo>
                    <a:pt x="36217" y="2794"/>
                    <a:pt x="38630" y="6604"/>
                    <a:pt x="39964" y="10668"/>
                  </a:cubicBezTo>
                  <a:cubicBezTo>
                    <a:pt x="40916" y="13589"/>
                    <a:pt x="41297" y="16701"/>
                    <a:pt x="40726" y="19749"/>
                  </a:cubicBezTo>
                  <a:cubicBezTo>
                    <a:pt x="40154" y="22924"/>
                    <a:pt x="38630" y="25908"/>
                    <a:pt x="35773" y="28448"/>
                  </a:cubicBezTo>
                  <a:cubicBezTo>
                    <a:pt x="33550" y="30417"/>
                    <a:pt x="30566" y="32131"/>
                    <a:pt x="26565" y="33401"/>
                  </a:cubicBezTo>
                  <a:cubicBezTo>
                    <a:pt x="14119" y="37401"/>
                    <a:pt x="7325" y="34290"/>
                    <a:pt x="3642" y="28638"/>
                  </a:cubicBezTo>
                  <a:cubicBezTo>
                    <a:pt x="213" y="23368"/>
                    <a:pt x="-105" y="16002"/>
                    <a:pt x="22" y="10351"/>
                  </a:cubicBezTo>
                  <a:lnTo>
                    <a:pt x="5991" y="10541"/>
                  </a:lnTo>
                  <a:lnTo>
                    <a:pt x="5991" y="10541"/>
                  </a:lnTo>
                  <a:close/>
                  <a:moveTo>
                    <a:pt x="7579" y="23495"/>
                  </a:moveTo>
                  <a:cubicBezTo>
                    <a:pt x="7833" y="24130"/>
                    <a:pt x="8214" y="24765"/>
                    <a:pt x="8531" y="25337"/>
                  </a:cubicBezTo>
                  <a:cubicBezTo>
                    <a:pt x="10817" y="28829"/>
                    <a:pt x="15516" y="30607"/>
                    <a:pt x="24660" y="27686"/>
                  </a:cubicBezTo>
                  <a:cubicBezTo>
                    <a:pt x="27772" y="26670"/>
                    <a:pt x="30058" y="25400"/>
                    <a:pt x="31709" y="23940"/>
                  </a:cubicBezTo>
                  <a:cubicBezTo>
                    <a:pt x="33487" y="22352"/>
                    <a:pt x="34439" y="20510"/>
                    <a:pt x="34757" y="18669"/>
                  </a:cubicBezTo>
                  <a:cubicBezTo>
                    <a:pt x="35011" y="17335"/>
                    <a:pt x="34947" y="15938"/>
                    <a:pt x="34757" y="14542"/>
                  </a:cubicBezTo>
                  <a:cubicBezTo>
                    <a:pt x="29931" y="17082"/>
                    <a:pt x="25232" y="18987"/>
                    <a:pt x="20596" y="20447"/>
                  </a:cubicBezTo>
                  <a:cubicBezTo>
                    <a:pt x="16151" y="21844"/>
                    <a:pt x="11833" y="22796"/>
                    <a:pt x="7642" y="23432"/>
                  </a:cubicBezTo>
                  <a:lnTo>
                    <a:pt x="7642" y="23432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952246" y="1017950"/>
              <a:ext cx="39738" cy="33809"/>
            </a:xfrm>
            <a:custGeom>
              <a:avLst/>
              <a:gdLst/>
              <a:ahLst/>
              <a:cxnLst/>
              <a:rect l="l" t="t" r="r" b="b"/>
              <a:pathLst>
                <a:path w="39738" h="33809" extrusionOk="0">
                  <a:moveTo>
                    <a:pt x="10604" y="21545"/>
                  </a:moveTo>
                  <a:cubicBezTo>
                    <a:pt x="10985" y="21989"/>
                    <a:pt x="11430" y="22370"/>
                    <a:pt x="11874" y="22815"/>
                  </a:cubicBezTo>
                  <a:cubicBezTo>
                    <a:pt x="14922" y="25799"/>
                    <a:pt x="18288" y="27577"/>
                    <a:pt x="21653" y="27895"/>
                  </a:cubicBezTo>
                  <a:cubicBezTo>
                    <a:pt x="24892" y="28212"/>
                    <a:pt x="28194" y="27133"/>
                    <a:pt x="31178" y="24402"/>
                  </a:cubicBezTo>
                  <a:cubicBezTo>
                    <a:pt x="31496" y="24148"/>
                    <a:pt x="31750" y="23831"/>
                    <a:pt x="32131" y="23513"/>
                  </a:cubicBezTo>
                  <a:cubicBezTo>
                    <a:pt x="32385" y="23196"/>
                    <a:pt x="32639" y="22878"/>
                    <a:pt x="32893" y="22561"/>
                  </a:cubicBezTo>
                  <a:cubicBezTo>
                    <a:pt x="33655" y="21291"/>
                    <a:pt x="33909" y="19703"/>
                    <a:pt x="33528" y="17989"/>
                  </a:cubicBezTo>
                  <a:cubicBezTo>
                    <a:pt x="33083" y="16084"/>
                    <a:pt x="31940" y="13988"/>
                    <a:pt x="29908" y="12020"/>
                  </a:cubicBezTo>
                  <a:cubicBezTo>
                    <a:pt x="28892" y="11004"/>
                    <a:pt x="27686" y="10051"/>
                    <a:pt x="26225" y="9162"/>
                  </a:cubicBezTo>
                  <a:cubicBezTo>
                    <a:pt x="21907" y="6495"/>
                    <a:pt x="18542" y="5606"/>
                    <a:pt x="15684" y="6305"/>
                  </a:cubicBezTo>
                  <a:cubicBezTo>
                    <a:pt x="13399" y="6813"/>
                    <a:pt x="11176" y="8337"/>
                    <a:pt x="8826" y="10750"/>
                  </a:cubicBezTo>
                  <a:cubicBezTo>
                    <a:pt x="10731" y="12020"/>
                    <a:pt x="12636" y="13099"/>
                    <a:pt x="14541" y="13988"/>
                  </a:cubicBezTo>
                  <a:cubicBezTo>
                    <a:pt x="17335" y="15322"/>
                    <a:pt x="20193" y="16211"/>
                    <a:pt x="23495" y="16782"/>
                  </a:cubicBezTo>
                  <a:lnTo>
                    <a:pt x="22542" y="22688"/>
                  </a:lnTo>
                  <a:cubicBezTo>
                    <a:pt x="18669" y="22053"/>
                    <a:pt x="15303" y="20973"/>
                    <a:pt x="12065" y="19449"/>
                  </a:cubicBezTo>
                  <a:cubicBezTo>
                    <a:pt x="8890" y="17925"/>
                    <a:pt x="5842" y="16084"/>
                    <a:pt x="2603" y="13734"/>
                  </a:cubicBezTo>
                  <a:lnTo>
                    <a:pt x="0" y="11829"/>
                  </a:lnTo>
                  <a:lnTo>
                    <a:pt x="2032" y="9353"/>
                  </a:lnTo>
                  <a:cubicBezTo>
                    <a:pt x="6032" y="4527"/>
                    <a:pt x="9906" y="1479"/>
                    <a:pt x="14351" y="399"/>
                  </a:cubicBezTo>
                  <a:cubicBezTo>
                    <a:pt x="18859" y="-680"/>
                    <a:pt x="23685" y="399"/>
                    <a:pt x="29464" y="4019"/>
                  </a:cubicBezTo>
                  <a:cubicBezTo>
                    <a:pt x="31305" y="5162"/>
                    <a:pt x="32829" y="6368"/>
                    <a:pt x="34163" y="7638"/>
                  </a:cubicBezTo>
                  <a:cubicBezTo>
                    <a:pt x="37084" y="10496"/>
                    <a:pt x="38799" y="13607"/>
                    <a:pt x="39433" y="16592"/>
                  </a:cubicBezTo>
                  <a:cubicBezTo>
                    <a:pt x="40132" y="19830"/>
                    <a:pt x="39624" y="22942"/>
                    <a:pt x="37973" y="25545"/>
                  </a:cubicBezTo>
                  <a:cubicBezTo>
                    <a:pt x="37528" y="26244"/>
                    <a:pt x="37020" y="26879"/>
                    <a:pt x="36449" y="27514"/>
                  </a:cubicBezTo>
                  <a:cubicBezTo>
                    <a:pt x="36068" y="27895"/>
                    <a:pt x="35624" y="28276"/>
                    <a:pt x="35179" y="28720"/>
                  </a:cubicBezTo>
                  <a:cubicBezTo>
                    <a:pt x="30797" y="32594"/>
                    <a:pt x="25971" y="34181"/>
                    <a:pt x="21082" y="33737"/>
                  </a:cubicBezTo>
                  <a:cubicBezTo>
                    <a:pt x="16319" y="33292"/>
                    <a:pt x="11684" y="30943"/>
                    <a:pt x="7683" y="27006"/>
                  </a:cubicBezTo>
                  <a:cubicBezTo>
                    <a:pt x="7175" y="26498"/>
                    <a:pt x="6667" y="25990"/>
                    <a:pt x="6159" y="25418"/>
                  </a:cubicBezTo>
                  <a:lnTo>
                    <a:pt x="10604" y="21418"/>
                  </a:lnTo>
                  <a:lnTo>
                    <a:pt x="10604" y="21418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902025" y="975233"/>
              <a:ext cx="39044" cy="42875"/>
            </a:xfrm>
            <a:custGeom>
              <a:avLst/>
              <a:gdLst/>
              <a:ahLst/>
              <a:cxnLst/>
              <a:rect l="l" t="t" r="r" b="b"/>
              <a:pathLst>
                <a:path w="39044" h="42875" extrusionOk="0">
                  <a:moveTo>
                    <a:pt x="20248" y="5588"/>
                  </a:moveTo>
                  <a:cubicBezTo>
                    <a:pt x="17772" y="6604"/>
                    <a:pt x="15613" y="7747"/>
                    <a:pt x="13771" y="8890"/>
                  </a:cubicBezTo>
                  <a:cubicBezTo>
                    <a:pt x="15676" y="13208"/>
                    <a:pt x="17962" y="17272"/>
                    <a:pt x="20693" y="21146"/>
                  </a:cubicBezTo>
                  <a:cubicBezTo>
                    <a:pt x="23360" y="24892"/>
                    <a:pt x="26471" y="28385"/>
                    <a:pt x="30027" y="31560"/>
                  </a:cubicBezTo>
                  <a:cubicBezTo>
                    <a:pt x="31361" y="30099"/>
                    <a:pt x="32694" y="28321"/>
                    <a:pt x="33964" y="26289"/>
                  </a:cubicBezTo>
                  <a:lnTo>
                    <a:pt x="39044" y="29464"/>
                  </a:lnTo>
                  <a:cubicBezTo>
                    <a:pt x="36123" y="34099"/>
                    <a:pt x="33012" y="37592"/>
                    <a:pt x="29773" y="39815"/>
                  </a:cubicBezTo>
                  <a:cubicBezTo>
                    <a:pt x="26979" y="41719"/>
                    <a:pt x="24058" y="42799"/>
                    <a:pt x="21137" y="42863"/>
                  </a:cubicBezTo>
                  <a:cubicBezTo>
                    <a:pt x="18153" y="42990"/>
                    <a:pt x="15168" y="42164"/>
                    <a:pt x="12311" y="40322"/>
                  </a:cubicBezTo>
                  <a:cubicBezTo>
                    <a:pt x="9390" y="38481"/>
                    <a:pt x="6532" y="35624"/>
                    <a:pt x="3802" y="31623"/>
                  </a:cubicBezTo>
                  <a:cubicBezTo>
                    <a:pt x="2786" y="30163"/>
                    <a:pt x="2024" y="28702"/>
                    <a:pt x="1389" y="27241"/>
                  </a:cubicBezTo>
                  <a:cubicBezTo>
                    <a:pt x="-326" y="22987"/>
                    <a:pt x="-453" y="18796"/>
                    <a:pt x="1008" y="14796"/>
                  </a:cubicBezTo>
                  <a:lnTo>
                    <a:pt x="1008" y="14796"/>
                  </a:lnTo>
                  <a:cubicBezTo>
                    <a:pt x="2468" y="10922"/>
                    <a:pt x="5389" y="7429"/>
                    <a:pt x="9771" y="4382"/>
                  </a:cubicBezTo>
                  <a:cubicBezTo>
                    <a:pt x="12120" y="2794"/>
                    <a:pt x="14851" y="1333"/>
                    <a:pt x="18026" y="0"/>
                  </a:cubicBezTo>
                  <a:lnTo>
                    <a:pt x="20312" y="5524"/>
                  </a:lnTo>
                  <a:lnTo>
                    <a:pt x="20312" y="5524"/>
                  </a:lnTo>
                  <a:close/>
                  <a:moveTo>
                    <a:pt x="9009" y="12954"/>
                  </a:moveTo>
                  <a:cubicBezTo>
                    <a:pt x="7866" y="14224"/>
                    <a:pt x="7040" y="15557"/>
                    <a:pt x="6532" y="16954"/>
                  </a:cubicBezTo>
                  <a:lnTo>
                    <a:pt x="6532" y="16954"/>
                  </a:lnTo>
                  <a:cubicBezTo>
                    <a:pt x="5580" y="19494"/>
                    <a:pt x="5707" y="22225"/>
                    <a:pt x="6850" y="25019"/>
                  </a:cubicBezTo>
                  <a:cubicBezTo>
                    <a:pt x="7294" y="26099"/>
                    <a:pt x="7866" y="27178"/>
                    <a:pt x="8628" y="28321"/>
                  </a:cubicBezTo>
                  <a:cubicBezTo>
                    <a:pt x="10914" y="31623"/>
                    <a:pt x="13136" y="33909"/>
                    <a:pt x="15422" y="35306"/>
                  </a:cubicBezTo>
                  <a:cubicBezTo>
                    <a:pt x="17264" y="36449"/>
                    <a:pt x="19105" y="37021"/>
                    <a:pt x="20883" y="36893"/>
                  </a:cubicBezTo>
                  <a:cubicBezTo>
                    <a:pt x="22407" y="36893"/>
                    <a:pt x="23931" y="36322"/>
                    <a:pt x="25455" y="35433"/>
                  </a:cubicBezTo>
                  <a:cubicBezTo>
                    <a:pt x="21772" y="32068"/>
                    <a:pt x="18597" y="28448"/>
                    <a:pt x="15867" y="24574"/>
                  </a:cubicBezTo>
                  <a:cubicBezTo>
                    <a:pt x="13263" y="20891"/>
                    <a:pt x="10977" y="17018"/>
                    <a:pt x="9072" y="12890"/>
                  </a:cubicBezTo>
                  <a:lnTo>
                    <a:pt x="9072" y="12890"/>
                  </a:lnTo>
                  <a:close/>
                </a:path>
              </a:pathLst>
            </a:custGeom>
            <a:solidFill>
              <a:srgbClr val="005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10"/>
          <p:cNvSpPr txBox="1"/>
          <p:nvPr/>
        </p:nvSpPr>
        <p:spPr>
          <a:xfrm>
            <a:off x="6096000" y="1307084"/>
            <a:ext cx="5415776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1" dirty="0">
                <a:solidFill>
                  <a:srgbClr val="01416B"/>
                </a:solidFill>
              </a:rPr>
              <a:t>Best Practice </a:t>
            </a:r>
            <a:r>
              <a:rPr lang="en-US" sz="3500" b="1" dirty="0" err="1">
                <a:solidFill>
                  <a:srgbClr val="01416B"/>
                </a:solidFill>
              </a:rPr>
              <a:t>Penyusunan</a:t>
            </a:r>
            <a:r>
              <a:rPr lang="en-US" sz="3500" b="1" dirty="0">
                <a:solidFill>
                  <a:srgbClr val="01416B"/>
                </a:solidFill>
              </a:rPr>
              <a:t> Proposal Hibah AHS UGM </a:t>
            </a:r>
            <a:endParaRPr sz="1900" b="1" dirty="0"/>
          </a:p>
        </p:txBody>
      </p:sp>
      <p:sp>
        <p:nvSpPr>
          <p:cNvPr id="82" name="Google Shape;82;p10"/>
          <p:cNvSpPr txBox="1"/>
          <p:nvPr/>
        </p:nvSpPr>
        <p:spPr>
          <a:xfrm>
            <a:off x="494664" y="5825744"/>
            <a:ext cx="31453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1416B"/>
                </a:solidFill>
                <a:latin typeface="Arial"/>
                <a:ea typeface="Arial"/>
                <a:cs typeface="Arial"/>
                <a:sym typeface="Arial"/>
              </a:rPr>
              <a:t>LOCALLY ROOTED,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1416B"/>
                </a:solidFill>
                <a:latin typeface="Arial"/>
                <a:ea typeface="Arial"/>
                <a:cs typeface="Arial"/>
                <a:sym typeface="Arial"/>
              </a:rPr>
              <a:t>GLOBALLY RESPECTED</a:t>
            </a:r>
            <a:endParaRPr sz="1400">
              <a:solidFill>
                <a:srgbClr val="01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10"/>
          <p:cNvGrpSpPr/>
          <p:nvPr/>
        </p:nvGrpSpPr>
        <p:grpSpPr>
          <a:xfrm>
            <a:off x="-8572" y="1192974"/>
            <a:ext cx="6594156" cy="4390072"/>
            <a:chOff x="-8572" y="1192974"/>
            <a:chExt cx="6594156" cy="4390072"/>
          </a:xfrm>
        </p:grpSpPr>
        <p:sp>
          <p:nvSpPr>
            <p:cNvPr id="84" name="Google Shape;84;p10"/>
            <p:cNvSpPr/>
            <p:nvPr/>
          </p:nvSpPr>
          <p:spPr>
            <a:xfrm>
              <a:off x="-8509" y="1192974"/>
              <a:ext cx="6585965" cy="2462466"/>
            </a:xfrm>
            <a:custGeom>
              <a:avLst/>
              <a:gdLst/>
              <a:ahLst/>
              <a:cxnLst/>
              <a:rect l="l" t="t" r="r" b="b"/>
              <a:pathLst>
                <a:path w="6585965" h="2462466" extrusionOk="0">
                  <a:moveTo>
                    <a:pt x="0" y="9715"/>
                  </a:moveTo>
                  <a:lnTo>
                    <a:pt x="3414014" y="1412621"/>
                  </a:lnTo>
                  <a:lnTo>
                    <a:pt x="0" y="510540"/>
                  </a:lnTo>
                  <a:lnTo>
                    <a:pt x="0" y="519874"/>
                  </a:lnTo>
                  <a:lnTo>
                    <a:pt x="3474403" y="1437958"/>
                  </a:lnTo>
                  <a:lnTo>
                    <a:pt x="3474403" y="1525715"/>
                  </a:lnTo>
                  <a:lnTo>
                    <a:pt x="0" y="617157"/>
                  </a:lnTo>
                  <a:lnTo>
                    <a:pt x="0" y="626491"/>
                  </a:lnTo>
                  <a:lnTo>
                    <a:pt x="3458845" y="1530922"/>
                  </a:lnTo>
                  <a:lnTo>
                    <a:pt x="3090863" y="1603947"/>
                  </a:lnTo>
                  <a:lnTo>
                    <a:pt x="6580378" y="2461070"/>
                  </a:lnTo>
                  <a:lnTo>
                    <a:pt x="6585966" y="2462466"/>
                  </a:lnTo>
                  <a:lnTo>
                    <a:pt x="6585966" y="2398268"/>
                  </a:lnTo>
                  <a:lnTo>
                    <a:pt x="4479735" y="1546162"/>
                  </a:lnTo>
                  <a:lnTo>
                    <a:pt x="2523744" y="1027875"/>
                  </a:lnTo>
                  <a:lnTo>
                    <a:pt x="2521522" y="1036193"/>
                  </a:lnTo>
                  <a:lnTo>
                    <a:pt x="0" y="0"/>
                  </a:lnTo>
                  <a:lnTo>
                    <a:pt x="0" y="9715"/>
                  </a:lnTo>
                  <a:close/>
                  <a:moveTo>
                    <a:pt x="6576886" y="2404237"/>
                  </a:moveTo>
                  <a:lnTo>
                    <a:pt x="6576886" y="2450910"/>
                  </a:lnTo>
                  <a:lnTo>
                    <a:pt x="3132328" y="1604836"/>
                  </a:lnTo>
                  <a:lnTo>
                    <a:pt x="3324543" y="1566672"/>
                  </a:lnTo>
                  <a:lnTo>
                    <a:pt x="6465824" y="2359279"/>
                  </a:lnTo>
                  <a:lnTo>
                    <a:pt x="6576886" y="2404237"/>
                  </a:lnTo>
                  <a:close/>
                  <a:moveTo>
                    <a:pt x="6404801" y="2334641"/>
                  </a:moveTo>
                  <a:lnTo>
                    <a:pt x="3345117" y="1562608"/>
                  </a:lnTo>
                  <a:lnTo>
                    <a:pt x="3478721" y="1536065"/>
                  </a:lnTo>
                  <a:lnTo>
                    <a:pt x="6068060" y="2198434"/>
                  </a:lnTo>
                  <a:lnTo>
                    <a:pt x="6404801" y="2334641"/>
                  </a:lnTo>
                  <a:close/>
                  <a:moveTo>
                    <a:pt x="4476941" y="1554734"/>
                  </a:moveTo>
                  <a:lnTo>
                    <a:pt x="6005703" y="2173224"/>
                  </a:lnTo>
                  <a:lnTo>
                    <a:pt x="3483420" y="1528001"/>
                  </a:lnTo>
                  <a:lnTo>
                    <a:pt x="3483420" y="1430973"/>
                  </a:lnTo>
                  <a:lnTo>
                    <a:pt x="3480372" y="1430147"/>
                  </a:lnTo>
                  <a:lnTo>
                    <a:pt x="2524379" y="1037273"/>
                  </a:lnTo>
                  <a:lnTo>
                    <a:pt x="4476941" y="1554734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-8572" y="4316348"/>
              <a:ext cx="193547" cy="892429"/>
            </a:xfrm>
            <a:custGeom>
              <a:avLst/>
              <a:gdLst/>
              <a:ahLst/>
              <a:cxnLst/>
              <a:rect l="l" t="t" r="r" b="b"/>
              <a:pathLst>
                <a:path w="193547" h="892429" extrusionOk="0">
                  <a:moveTo>
                    <a:pt x="193548" y="892429"/>
                  </a:moveTo>
                  <a:lnTo>
                    <a:pt x="193548" y="330073"/>
                  </a:lnTo>
                  <a:cubicBezTo>
                    <a:pt x="193548" y="130683"/>
                    <a:pt x="182118" y="0"/>
                    <a:pt x="28893" y="0"/>
                  </a:cubicBezTo>
                  <a:cubicBezTo>
                    <a:pt x="19114" y="0"/>
                    <a:pt x="9462" y="1270"/>
                    <a:pt x="0" y="3620"/>
                  </a:cubicBezTo>
                  <a:lnTo>
                    <a:pt x="0" y="13017"/>
                  </a:lnTo>
                  <a:cubicBezTo>
                    <a:pt x="9462" y="10478"/>
                    <a:pt x="19050" y="9017"/>
                    <a:pt x="28893" y="9017"/>
                  </a:cubicBezTo>
                  <a:cubicBezTo>
                    <a:pt x="95758" y="9017"/>
                    <a:pt x="135573" y="33528"/>
                    <a:pt x="158052" y="88392"/>
                  </a:cubicBezTo>
                  <a:cubicBezTo>
                    <a:pt x="180023" y="142177"/>
                    <a:pt x="184531" y="223901"/>
                    <a:pt x="184531" y="330073"/>
                  </a:cubicBezTo>
                  <a:lnTo>
                    <a:pt x="184531" y="892429"/>
                  </a:lnTo>
                  <a:lnTo>
                    <a:pt x="193548" y="892429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056160" y="3712971"/>
              <a:ext cx="80896" cy="1309751"/>
            </a:xfrm>
            <a:custGeom>
              <a:avLst/>
              <a:gdLst/>
              <a:ahLst/>
              <a:cxnLst/>
              <a:rect l="l" t="t" r="r" b="b"/>
              <a:pathLst>
                <a:path w="80896" h="1309751" extrusionOk="0">
                  <a:moveTo>
                    <a:pt x="53873" y="9208"/>
                  </a:moveTo>
                  <a:cubicBezTo>
                    <a:pt x="48095" y="3112"/>
                    <a:pt x="41364" y="0"/>
                    <a:pt x="33934" y="0"/>
                  </a:cubicBezTo>
                  <a:cubicBezTo>
                    <a:pt x="33934" y="0"/>
                    <a:pt x="33934" y="0"/>
                    <a:pt x="33934" y="0"/>
                  </a:cubicBezTo>
                  <a:cubicBezTo>
                    <a:pt x="29616" y="0"/>
                    <a:pt x="25679" y="1842"/>
                    <a:pt x="22187" y="5398"/>
                  </a:cubicBezTo>
                  <a:cubicBezTo>
                    <a:pt x="-3150" y="31433"/>
                    <a:pt x="-102" y="157417"/>
                    <a:pt x="343" y="171577"/>
                  </a:cubicBezTo>
                  <a:lnTo>
                    <a:pt x="343" y="1308926"/>
                  </a:lnTo>
                  <a:lnTo>
                    <a:pt x="9360" y="1308926"/>
                  </a:lnTo>
                  <a:lnTo>
                    <a:pt x="9360" y="171387"/>
                  </a:lnTo>
                  <a:cubicBezTo>
                    <a:pt x="8217" y="133668"/>
                    <a:pt x="9487" y="31369"/>
                    <a:pt x="28664" y="11621"/>
                  </a:cubicBezTo>
                  <a:cubicBezTo>
                    <a:pt x="30378" y="9843"/>
                    <a:pt x="32093" y="8954"/>
                    <a:pt x="33934" y="8954"/>
                  </a:cubicBezTo>
                  <a:cubicBezTo>
                    <a:pt x="33934" y="8954"/>
                    <a:pt x="33934" y="8954"/>
                    <a:pt x="33934" y="8954"/>
                  </a:cubicBezTo>
                  <a:cubicBezTo>
                    <a:pt x="38887" y="8954"/>
                    <a:pt x="43332" y="11049"/>
                    <a:pt x="47333" y="15367"/>
                  </a:cubicBezTo>
                  <a:cubicBezTo>
                    <a:pt x="78511" y="48451"/>
                    <a:pt x="71082" y="185103"/>
                    <a:pt x="71018" y="186754"/>
                  </a:cubicBezTo>
                  <a:lnTo>
                    <a:pt x="71018" y="1309751"/>
                  </a:lnTo>
                  <a:lnTo>
                    <a:pt x="80035" y="1309751"/>
                  </a:lnTo>
                  <a:lnTo>
                    <a:pt x="80035" y="187008"/>
                  </a:lnTo>
                  <a:cubicBezTo>
                    <a:pt x="80289" y="181229"/>
                    <a:pt x="87719" y="45085"/>
                    <a:pt x="53873" y="9208"/>
                  </a:cubicBez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-8509" y="4273677"/>
              <a:ext cx="305371" cy="938657"/>
            </a:xfrm>
            <a:custGeom>
              <a:avLst/>
              <a:gdLst/>
              <a:ahLst/>
              <a:cxnLst/>
              <a:rect l="l" t="t" r="r" b="b"/>
              <a:pathLst>
                <a:path w="305371" h="938657" extrusionOk="0">
                  <a:moveTo>
                    <a:pt x="305372" y="938657"/>
                  </a:moveTo>
                  <a:lnTo>
                    <a:pt x="305372" y="319405"/>
                  </a:lnTo>
                  <a:cubicBezTo>
                    <a:pt x="305372" y="31115"/>
                    <a:pt x="139065" y="0"/>
                    <a:pt x="67564" y="0"/>
                  </a:cubicBezTo>
                  <a:cubicBezTo>
                    <a:pt x="44260" y="0"/>
                    <a:pt x="21527" y="5524"/>
                    <a:pt x="0" y="16129"/>
                  </a:cubicBezTo>
                  <a:lnTo>
                    <a:pt x="0" y="26289"/>
                  </a:lnTo>
                  <a:cubicBezTo>
                    <a:pt x="19812" y="15748"/>
                    <a:pt x="42291" y="8953"/>
                    <a:pt x="67564" y="8953"/>
                  </a:cubicBezTo>
                  <a:cubicBezTo>
                    <a:pt x="136335" y="8953"/>
                    <a:pt x="296355" y="39179"/>
                    <a:pt x="296355" y="319341"/>
                  </a:cubicBezTo>
                  <a:lnTo>
                    <a:pt x="296355" y="938594"/>
                  </a:lnTo>
                  <a:lnTo>
                    <a:pt x="305372" y="938594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-8509" y="5457126"/>
              <a:ext cx="4064571" cy="125920"/>
            </a:xfrm>
            <a:custGeom>
              <a:avLst/>
              <a:gdLst/>
              <a:ahLst/>
              <a:cxnLst/>
              <a:rect l="l" t="t" r="r" b="b"/>
              <a:pathLst>
                <a:path w="4064571" h="125920" extrusionOk="0">
                  <a:moveTo>
                    <a:pt x="4058539" y="49530"/>
                  </a:moveTo>
                  <a:lnTo>
                    <a:pt x="4058539" y="0"/>
                  </a:lnTo>
                  <a:lnTo>
                    <a:pt x="0" y="62928"/>
                  </a:lnTo>
                  <a:lnTo>
                    <a:pt x="0" y="71882"/>
                  </a:lnTo>
                  <a:lnTo>
                    <a:pt x="4049522" y="9144"/>
                  </a:lnTo>
                  <a:lnTo>
                    <a:pt x="4049522" y="49720"/>
                  </a:lnTo>
                  <a:lnTo>
                    <a:pt x="0" y="116903"/>
                  </a:lnTo>
                  <a:lnTo>
                    <a:pt x="0" y="125920"/>
                  </a:lnTo>
                  <a:lnTo>
                    <a:pt x="4064572" y="58483"/>
                  </a:lnTo>
                  <a:lnTo>
                    <a:pt x="4064445" y="49466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1157541" y="3998722"/>
              <a:ext cx="9016" cy="198247"/>
            </a:xfrm>
            <a:custGeom>
              <a:avLst/>
              <a:gdLst/>
              <a:ahLst/>
              <a:cxnLst/>
              <a:rect l="l" t="t" r="r" b="b"/>
              <a:pathLst>
                <a:path w="9016" h="198247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198247"/>
                  </a:lnTo>
                  <a:lnTo>
                    <a:pt x="0" y="198247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-8572" y="4211891"/>
              <a:ext cx="411281" cy="996886"/>
            </a:xfrm>
            <a:custGeom>
              <a:avLst/>
              <a:gdLst/>
              <a:ahLst/>
              <a:cxnLst/>
              <a:rect l="l" t="t" r="r" b="b"/>
              <a:pathLst>
                <a:path w="411281" h="996886" extrusionOk="0">
                  <a:moveTo>
                    <a:pt x="308356" y="70930"/>
                  </a:moveTo>
                  <a:cubicBezTo>
                    <a:pt x="263271" y="23876"/>
                    <a:pt x="204534" y="0"/>
                    <a:pt x="133731" y="0"/>
                  </a:cubicBezTo>
                  <a:cubicBezTo>
                    <a:pt x="133604" y="0"/>
                    <a:pt x="133477" y="0"/>
                    <a:pt x="133350" y="0"/>
                  </a:cubicBezTo>
                  <a:cubicBezTo>
                    <a:pt x="81979" y="64"/>
                    <a:pt x="37402" y="10732"/>
                    <a:pt x="0" y="31750"/>
                  </a:cubicBezTo>
                  <a:lnTo>
                    <a:pt x="0" y="42101"/>
                  </a:lnTo>
                  <a:cubicBezTo>
                    <a:pt x="37021" y="20130"/>
                    <a:pt x="81598" y="9017"/>
                    <a:pt x="133350" y="8954"/>
                  </a:cubicBezTo>
                  <a:cubicBezTo>
                    <a:pt x="133477" y="8954"/>
                    <a:pt x="133604" y="8954"/>
                    <a:pt x="133731" y="8954"/>
                  </a:cubicBezTo>
                  <a:cubicBezTo>
                    <a:pt x="201930" y="8954"/>
                    <a:pt x="258445" y="31877"/>
                    <a:pt x="301816" y="77089"/>
                  </a:cubicBezTo>
                  <a:cubicBezTo>
                    <a:pt x="410274" y="190246"/>
                    <a:pt x="402146" y="407607"/>
                    <a:pt x="402082" y="409956"/>
                  </a:cubicBezTo>
                  <a:lnTo>
                    <a:pt x="402082" y="996887"/>
                  </a:lnTo>
                  <a:lnTo>
                    <a:pt x="411099" y="996887"/>
                  </a:lnTo>
                  <a:lnTo>
                    <a:pt x="411099" y="410210"/>
                  </a:lnTo>
                  <a:cubicBezTo>
                    <a:pt x="411226" y="407988"/>
                    <a:pt x="419481" y="186880"/>
                    <a:pt x="308356" y="70930"/>
                  </a:cubicBez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-8509" y="2064829"/>
              <a:ext cx="6594093" cy="3399536"/>
            </a:xfrm>
            <a:custGeom>
              <a:avLst/>
              <a:gdLst/>
              <a:ahLst/>
              <a:cxnLst/>
              <a:rect l="l" t="t" r="r" b="b"/>
              <a:pathLst>
                <a:path w="6594093" h="3399536" extrusionOk="0">
                  <a:moveTo>
                    <a:pt x="6293168" y="1599374"/>
                  </a:moveTo>
                  <a:lnTo>
                    <a:pt x="5777675" y="1477518"/>
                  </a:lnTo>
                  <a:lnTo>
                    <a:pt x="5777675" y="1479232"/>
                  </a:lnTo>
                  <a:lnTo>
                    <a:pt x="5661470" y="1493901"/>
                  </a:lnTo>
                  <a:lnTo>
                    <a:pt x="5661470" y="1453579"/>
                  </a:lnTo>
                  <a:lnTo>
                    <a:pt x="5660835" y="1452499"/>
                  </a:lnTo>
                  <a:cubicBezTo>
                    <a:pt x="5660327" y="1451610"/>
                    <a:pt x="5647500" y="1431354"/>
                    <a:pt x="5608447" y="1431354"/>
                  </a:cubicBezTo>
                  <a:cubicBezTo>
                    <a:pt x="5590858" y="1431354"/>
                    <a:pt x="5579428" y="1434846"/>
                    <a:pt x="5574475" y="1441704"/>
                  </a:cubicBezTo>
                  <a:cubicBezTo>
                    <a:pt x="5571427" y="1445959"/>
                    <a:pt x="5571744" y="1450149"/>
                    <a:pt x="5572125" y="1451928"/>
                  </a:cubicBezTo>
                  <a:lnTo>
                    <a:pt x="5572125" y="1492758"/>
                  </a:lnTo>
                  <a:lnTo>
                    <a:pt x="5459159" y="1468501"/>
                  </a:lnTo>
                  <a:lnTo>
                    <a:pt x="5459159" y="1405890"/>
                  </a:lnTo>
                  <a:lnTo>
                    <a:pt x="5458524" y="1404811"/>
                  </a:lnTo>
                  <a:cubicBezTo>
                    <a:pt x="5458016" y="1403922"/>
                    <a:pt x="5445252" y="1382776"/>
                    <a:pt x="5406136" y="1382776"/>
                  </a:cubicBezTo>
                  <a:cubicBezTo>
                    <a:pt x="5388801" y="1382776"/>
                    <a:pt x="5377434" y="1386268"/>
                    <a:pt x="5372354" y="1393254"/>
                  </a:cubicBezTo>
                  <a:cubicBezTo>
                    <a:pt x="5369052" y="1397762"/>
                    <a:pt x="5369497" y="1402207"/>
                    <a:pt x="5369814" y="1404049"/>
                  </a:cubicBezTo>
                  <a:lnTo>
                    <a:pt x="5369814" y="1449324"/>
                  </a:lnTo>
                  <a:lnTo>
                    <a:pt x="5231575" y="1419606"/>
                  </a:lnTo>
                  <a:lnTo>
                    <a:pt x="5231575" y="1357122"/>
                  </a:lnTo>
                  <a:lnTo>
                    <a:pt x="5231003" y="1356106"/>
                  </a:lnTo>
                  <a:cubicBezTo>
                    <a:pt x="5230495" y="1355154"/>
                    <a:pt x="5217732" y="1333500"/>
                    <a:pt x="5178552" y="1333500"/>
                  </a:cubicBezTo>
                  <a:cubicBezTo>
                    <a:pt x="5161344" y="1333500"/>
                    <a:pt x="5150041" y="1337056"/>
                    <a:pt x="5144897" y="1344041"/>
                  </a:cubicBezTo>
                  <a:cubicBezTo>
                    <a:pt x="5141468" y="1348676"/>
                    <a:pt x="5141913" y="1353312"/>
                    <a:pt x="5142294" y="1355154"/>
                  </a:cubicBezTo>
                  <a:lnTo>
                    <a:pt x="5142294" y="1400492"/>
                  </a:lnTo>
                  <a:lnTo>
                    <a:pt x="4968240" y="1363091"/>
                  </a:lnTo>
                  <a:lnTo>
                    <a:pt x="4968240" y="1286066"/>
                  </a:lnTo>
                  <a:lnTo>
                    <a:pt x="4967669" y="1285049"/>
                  </a:lnTo>
                  <a:cubicBezTo>
                    <a:pt x="4967161" y="1284097"/>
                    <a:pt x="4954397" y="1261491"/>
                    <a:pt x="4915218" y="1261491"/>
                  </a:cubicBezTo>
                  <a:cubicBezTo>
                    <a:pt x="4898263" y="1261491"/>
                    <a:pt x="4887024" y="1265047"/>
                    <a:pt x="4881753" y="1272095"/>
                  </a:cubicBezTo>
                  <a:cubicBezTo>
                    <a:pt x="4878070" y="1276985"/>
                    <a:pt x="4878578" y="1281874"/>
                    <a:pt x="4878959" y="1283843"/>
                  </a:cubicBezTo>
                  <a:lnTo>
                    <a:pt x="4878959" y="1343787"/>
                  </a:lnTo>
                  <a:lnTo>
                    <a:pt x="4693349" y="1303909"/>
                  </a:lnTo>
                  <a:lnTo>
                    <a:pt x="4693349" y="1226756"/>
                  </a:lnTo>
                  <a:lnTo>
                    <a:pt x="4692841" y="1225741"/>
                  </a:lnTo>
                  <a:cubicBezTo>
                    <a:pt x="4692333" y="1224724"/>
                    <a:pt x="4679569" y="1201420"/>
                    <a:pt x="4640326" y="1201420"/>
                  </a:cubicBezTo>
                  <a:cubicBezTo>
                    <a:pt x="4623562" y="1201420"/>
                    <a:pt x="4612386" y="1205039"/>
                    <a:pt x="4607052" y="1212088"/>
                  </a:cubicBezTo>
                  <a:cubicBezTo>
                    <a:pt x="4603179" y="1217231"/>
                    <a:pt x="4603687" y="1222375"/>
                    <a:pt x="4604068" y="1224343"/>
                  </a:cubicBezTo>
                  <a:lnTo>
                    <a:pt x="4604068" y="1284668"/>
                  </a:lnTo>
                  <a:lnTo>
                    <a:pt x="4425379" y="1246251"/>
                  </a:lnTo>
                  <a:lnTo>
                    <a:pt x="4425379" y="1164971"/>
                  </a:lnTo>
                  <a:lnTo>
                    <a:pt x="4424871" y="1164019"/>
                  </a:lnTo>
                  <a:cubicBezTo>
                    <a:pt x="4424363" y="1163003"/>
                    <a:pt x="4411599" y="1139000"/>
                    <a:pt x="4372356" y="1139000"/>
                  </a:cubicBezTo>
                  <a:cubicBezTo>
                    <a:pt x="4355783" y="1139000"/>
                    <a:pt x="4344607" y="1142619"/>
                    <a:pt x="4339209" y="1149731"/>
                  </a:cubicBezTo>
                  <a:cubicBezTo>
                    <a:pt x="4335209" y="1155065"/>
                    <a:pt x="4335717" y="1160399"/>
                    <a:pt x="4336098" y="1162431"/>
                  </a:cubicBezTo>
                  <a:lnTo>
                    <a:pt x="4336098" y="1227011"/>
                  </a:lnTo>
                  <a:lnTo>
                    <a:pt x="4110863" y="1178623"/>
                  </a:lnTo>
                  <a:lnTo>
                    <a:pt x="4111181" y="1091946"/>
                  </a:lnTo>
                  <a:lnTo>
                    <a:pt x="4111181" y="1090866"/>
                  </a:lnTo>
                  <a:lnTo>
                    <a:pt x="4110736" y="1089914"/>
                  </a:lnTo>
                  <a:cubicBezTo>
                    <a:pt x="4110228" y="1088835"/>
                    <a:pt x="4097528" y="1063879"/>
                    <a:pt x="4058158" y="1063879"/>
                  </a:cubicBezTo>
                  <a:cubicBezTo>
                    <a:pt x="4041839" y="1063879"/>
                    <a:pt x="4030726" y="1067498"/>
                    <a:pt x="4025202" y="1074738"/>
                  </a:cubicBezTo>
                  <a:cubicBezTo>
                    <a:pt x="4020884" y="1080325"/>
                    <a:pt x="4021455" y="1086104"/>
                    <a:pt x="4021836" y="1088072"/>
                  </a:cubicBezTo>
                  <a:lnTo>
                    <a:pt x="4021836" y="1159447"/>
                  </a:lnTo>
                  <a:lnTo>
                    <a:pt x="3778504" y="1107122"/>
                  </a:lnTo>
                  <a:lnTo>
                    <a:pt x="3778504" y="1011872"/>
                  </a:lnTo>
                  <a:lnTo>
                    <a:pt x="3778060" y="1010983"/>
                  </a:lnTo>
                  <a:cubicBezTo>
                    <a:pt x="3777552" y="1009904"/>
                    <a:pt x="3764852" y="984123"/>
                    <a:pt x="3725481" y="984123"/>
                  </a:cubicBezTo>
                  <a:cubicBezTo>
                    <a:pt x="3709353" y="984123"/>
                    <a:pt x="3698304" y="987806"/>
                    <a:pt x="3692716" y="995045"/>
                  </a:cubicBezTo>
                  <a:cubicBezTo>
                    <a:pt x="3688207" y="1000887"/>
                    <a:pt x="3688779" y="1006919"/>
                    <a:pt x="3689160" y="1008951"/>
                  </a:cubicBezTo>
                  <a:lnTo>
                    <a:pt x="3689160" y="1087945"/>
                  </a:lnTo>
                  <a:lnTo>
                    <a:pt x="3409379" y="1027811"/>
                  </a:lnTo>
                  <a:lnTo>
                    <a:pt x="3409379" y="927608"/>
                  </a:lnTo>
                  <a:lnTo>
                    <a:pt x="3408998" y="926719"/>
                  </a:lnTo>
                  <a:cubicBezTo>
                    <a:pt x="3408490" y="925576"/>
                    <a:pt x="3395790" y="898652"/>
                    <a:pt x="3356420" y="898652"/>
                  </a:cubicBezTo>
                  <a:cubicBezTo>
                    <a:pt x="3340545" y="898652"/>
                    <a:pt x="3329623" y="902335"/>
                    <a:pt x="3323908" y="909638"/>
                  </a:cubicBezTo>
                  <a:cubicBezTo>
                    <a:pt x="3319717" y="915035"/>
                    <a:pt x="3319526" y="921194"/>
                    <a:pt x="3320098" y="924433"/>
                  </a:cubicBezTo>
                  <a:lnTo>
                    <a:pt x="3320098" y="1008634"/>
                  </a:lnTo>
                  <a:lnTo>
                    <a:pt x="3060573" y="952881"/>
                  </a:lnTo>
                  <a:lnTo>
                    <a:pt x="3060573" y="673291"/>
                  </a:lnTo>
                  <a:lnTo>
                    <a:pt x="3060510" y="672465"/>
                  </a:lnTo>
                  <a:cubicBezTo>
                    <a:pt x="3060446" y="672020"/>
                    <a:pt x="3052255" y="630682"/>
                    <a:pt x="2997200" y="630682"/>
                  </a:cubicBezTo>
                  <a:cubicBezTo>
                    <a:pt x="2980182" y="630682"/>
                    <a:pt x="2967292" y="635698"/>
                    <a:pt x="2958910" y="645604"/>
                  </a:cubicBezTo>
                  <a:cubicBezTo>
                    <a:pt x="2946083" y="660717"/>
                    <a:pt x="2948432" y="681863"/>
                    <a:pt x="2948940" y="685101"/>
                  </a:cubicBezTo>
                  <a:lnTo>
                    <a:pt x="2948940" y="928814"/>
                  </a:lnTo>
                  <a:lnTo>
                    <a:pt x="2629726" y="860235"/>
                  </a:lnTo>
                  <a:lnTo>
                    <a:pt x="2629726" y="562419"/>
                  </a:lnTo>
                  <a:lnTo>
                    <a:pt x="2629662" y="561530"/>
                  </a:lnTo>
                  <a:cubicBezTo>
                    <a:pt x="2629599" y="561150"/>
                    <a:pt x="2621344" y="523240"/>
                    <a:pt x="2566353" y="523240"/>
                  </a:cubicBezTo>
                  <a:cubicBezTo>
                    <a:pt x="2549525" y="523240"/>
                    <a:pt x="2536762" y="528256"/>
                    <a:pt x="2528316" y="538163"/>
                  </a:cubicBezTo>
                  <a:cubicBezTo>
                    <a:pt x="2515108" y="553656"/>
                    <a:pt x="2517585" y="575564"/>
                    <a:pt x="2518029" y="578866"/>
                  </a:cubicBezTo>
                  <a:lnTo>
                    <a:pt x="2518029" y="729107"/>
                  </a:lnTo>
                  <a:lnTo>
                    <a:pt x="2268919" y="808990"/>
                  </a:lnTo>
                  <a:lnTo>
                    <a:pt x="2160842" y="785241"/>
                  </a:lnTo>
                  <a:lnTo>
                    <a:pt x="2160842" y="448056"/>
                  </a:lnTo>
                  <a:lnTo>
                    <a:pt x="2160778" y="447294"/>
                  </a:lnTo>
                  <a:cubicBezTo>
                    <a:pt x="2160715" y="446849"/>
                    <a:pt x="2152587" y="401955"/>
                    <a:pt x="2097405" y="401955"/>
                  </a:cubicBezTo>
                  <a:cubicBezTo>
                    <a:pt x="2080895" y="401955"/>
                    <a:pt x="2068195" y="406971"/>
                    <a:pt x="2059813" y="416814"/>
                  </a:cubicBezTo>
                  <a:cubicBezTo>
                    <a:pt x="2046097" y="432816"/>
                    <a:pt x="2048637" y="455866"/>
                    <a:pt x="2049145" y="459169"/>
                  </a:cubicBezTo>
                  <a:lnTo>
                    <a:pt x="2049145" y="760603"/>
                  </a:lnTo>
                  <a:lnTo>
                    <a:pt x="1652588" y="673354"/>
                  </a:lnTo>
                  <a:lnTo>
                    <a:pt x="1652588" y="341694"/>
                  </a:lnTo>
                  <a:lnTo>
                    <a:pt x="1652524" y="340868"/>
                  </a:lnTo>
                  <a:cubicBezTo>
                    <a:pt x="1652461" y="340423"/>
                    <a:pt x="1643317" y="294513"/>
                    <a:pt x="1581531" y="294513"/>
                  </a:cubicBezTo>
                  <a:cubicBezTo>
                    <a:pt x="1561973" y="294513"/>
                    <a:pt x="1547368" y="300164"/>
                    <a:pt x="1537970" y="311277"/>
                  </a:cubicBezTo>
                  <a:cubicBezTo>
                    <a:pt x="1524381" y="327406"/>
                    <a:pt x="1527048" y="349313"/>
                    <a:pt x="1527556" y="352679"/>
                  </a:cubicBezTo>
                  <a:lnTo>
                    <a:pt x="1527556" y="645795"/>
                  </a:lnTo>
                  <a:lnTo>
                    <a:pt x="1090359" y="549592"/>
                  </a:lnTo>
                  <a:lnTo>
                    <a:pt x="1090359" y="187769"/>
                  </a:lnTo>
                  <a:lnTo>
                    <a:pt x="1090295" y="186880"/>
                  </a:lnTo>
                  <a:cubicBezTo>
                    <a:pt x="1090168" y="186372"/>
                    <a:pt x="1079691" y="138176"/>
                    <a:pt x="1009015" y="138176"/>
                  </a:cubicBezTo>
                  <a:cubicBezTo>
                    <a:pt x="985393" y="138176"/>
                    <a:pt x="968121" y="144653"/>
                    <a:pt x="957580" y="157353"/>
                  </a:cubicBezTo>
                  <a:cubicBezTo>
                    <a:pt x="943991" y="173799"/>
                    <a:pt x="946785" y="194881"/>
                    <a:pt x="947357" y="198374"/>
                  </a:cubicBezTo>
                  <a:lnTo>
                    <a:pt x="947357" y="518160"/>
                  </a:lnTo>
                  <a:lnTo>
                    <a:pt x="478600" y="415036"/>
                  </a:lnTo>
                  <a:lnTo>
                    <a:pt x="478600" y="51816"/>
                  </a:lnTo>
                  <a:lnTo>
                    <a:pt x="478536" y="50990"/>
                  </a:lnTo>
                  <a:cubicBezTo>
                    <a:pt x="478409" y="50482"/>
                    <a:pt x="467995" y="0"/>
                    <a:pt x="397256" y="0"/>
                  </a:cubicBezTo>
                  <a:cubicBezTo>
                    <a:pt x="369570" y="0"/>
                    <a:pt x="350774" y="6286"/>
                    <a:pt x="341313" y="18669"/>
                  </a:cubicBezTo>
                  <a:cubicBezTo>
                    <a:pt x="333185" y="29337"/>
                    <a:pt x="334963" y="40830"/>
                    <a:pt x="335598" y="43751"/>
                  </a:cubicBezTo>
                  <a:lnTo>
                    <a:pt x="335598" y="383603"/>
                  </a:lnTo>
                  <a:lnTo>
                    <a:pt x="63" y="309753"/>
                  </a:lnTo>
                  <a:lnTo>
                    <a:pt x="63" y="318960"/>
                  </a:lnTo>
                  <a:lnTo>
                    <a:pt x="335598" y="392811"/>
                  </a:lnTo>
                  <a:lnTo>
                    <a:pt x="335598" y="1833436"/>
                  </a:lnTo>
                  <a:lnTo>
                    <a:pt x="311277" y="1830832"/>
                  </a:lnTo>
                  <a:lnTo>
                    <a:pt x="311277" y="1827403"/>
                  </a:lnTo>
                  <a:lnTo>
                    <a:pt x="302260" y="1827403"/>
                  </a:lnTo>
                  <a:lnTo>
                    <a:pt x="302260" y="1829880"/>
                  </a:lnTo>
                  <a:lnTo>
                    <a:pt x="275908" y="1827022"/>
                  </a:lnTo>
                  <a:lnTo>
                    <a:pt x="275908" y="1823847"/>
                  </a:lnTo>
                  <a:lnTo>
                    <a:pt x="266891" y="1823847"/>
                  </a:lnTo>
                  <a:lnTo>
                    <a:pt x="266891" y="1826069"/>
                  </a:lnTo>
                  <a:lnTo>
                    <a:pt x="240538" y="1823212"/>
                  </a:lnTo>
                  <a:lnTo>
                    <a:pt x="240538" y="1820228"/>
                  </a:lnTo>
                  <a:lnTo>
                    <a:pt x="231521" y="1820228"/>
                  </a:lnTo>
                  <a:lnTo>
                    <a:pt x="231521" y="1822260"/>
                  </a:lnTo>
                  <a:lnTo>
                    <a:pt x="205169" y="1819402"/>
                  </a:lnTo>
                  <a:lnTo>
                    <a:pt x="205169" y="1816608"/>
                  </a:lnTo>
                  <a:lnTo>
                    <a:pt x="196152" y="1816608"/>
                  </a:lnTo>
                  <a:lnTo>
                    <a:pt x="196152" y="1818386"/>
                  </a:lnTo>
                  <a:lnTo>
                    <a:pt x="169799" y="1815529"/>
                  </a:lnTo>
                  <a:lnTo>
                    <a:pt x="169799" y="1812988"/>
                  </a:lnTo>
                  <a:lnTo>
                    <a:pt x="166116" y="1812988"/>
                  </a:lnTo>
                  <a:lnTo>
                    <a:pt x="166116" y="1484122"/>
                  </a:lnTo>
                  <a:lnTo>
                    <a:pt x="170117" y="1484757"/>
                  </a:lnTo>
                  <a:lnTo>
                    <a:pt x="171577" y="1475867"/>
                  </a:lnTo>
                  <a:lnTo>
                    <a:pt x="166116" y="1474978"/>
                  </a:lnTo>
                  <a:lnTo>
                    <a:pt x="166116" y="1323023"/>
                  </a:lnTo>
                  <a:lnTo>
                    <a:pt x="170117" y="1323657"/>
                  </a:lnTo>
                  <a:lnTo>
                    <a:pt x="171577" y="1314767"/>
                  </a:lnTo>
                  <a:lnTo>
                    <a:pt x="166116" y="1313879"/>
                  </a:lnTo>
                  <a:lnTo>
                    <a:pt x="166116" y="1168781"/>
                  </a:lnTo>
                  <a:cubicBezTo>
                    <a:pt x="166116" y="1168527"/>
                    <a:pt x="165989" y="1165416"/>
                    <a:pt x="165354" y="1160145"/>
                  </a:cubicBezTo>
                  <a:lnTo>
                    <a:pt x="170117" y="1160907"/>
                  </a:lnTo>
                  <a:lnTo>
                    <a:pt x="171577" y="1152017"/>
                  </a:lnTo>
                  <a:lnTo>
                    <a:pt x="164148" y="1150810"/>
                  </a:lnTo>
                  <a:cubicBezTo>
                    <a:pt x="157290" y="1105853"/>
                    <a:pt x="127317" y="989965"/>
                    <a:pt x="952" y="962279"/>
                  </a:cubicBezTo>
                  <a:lnTo>
                    <a:pt x="952" y="959358"/>
                  </a:lnTo>
                  <a:lnTo>
                    <a:pt x="63" y="959358"/>
                  </a:lnTo>
                  <a:lnTo>
                    <a:pt x="63" y="1604836"/>
                  </a:lnTo>
                  <a:lnTo>
                    <a:pt x="952" y="1604836"/>
                  </a:lnTo>
                  <a:lnTo>
                    <a:pt x="952" y="1599374"/>
                  </a:lnTo>
                  <a:lnTo>
                    <a:pt x="157099" y="1617599"/>
                  </a:lnTo>
                  <a:lnTo>
                    <a:pt x="157099" y="1706181"/>
                  </a:lnTo>
                  <a:lnTo>
                    <a:pt x="0" y="1687830"/>
                  </a:lnTo>
                  <a:lnTo>
                    <a:pt x="0" y="1696911"/>
                  </a:lnTo>
                  <a:lnTo>
                    <a:pt x="157099" y="1715262"/>
                  </a:lnTo>
                  <a:lnTo>
                    <a:pt x="157099" y="1814131"/>
                  </a:lnTo>
                  <a:lnTo>
                    <a:pt x="134430" y="1811718"/>
                  </a:lnTo>
                  <a:lnTo>
                    <a:pt x="134430" y="1809369"/>
                  </a:lnTo>
                  <a:lnTo>
                    <a:pt x="125413" y="1809369"/>
                  </a:lnTo>
                  <a:lnTo>
                    <a:pt x="125413" y="1810766"/>
                  </a:lnTo>
                  <a:lnTo>
                    <a:pt x="99060" y="1807909"/>
                  </a:lnTo>
                  <a:lnTo>
                    <a:pt x="99060" y="1805749"/>
                  </a:lnTo>
                  <a:lnTo>
                    <a:pt x="90043" y="1805749"/>
                  </a:lnTo>
                  <a:lnTo>
                    <a:pt x="90043" y="1806892"/>
                  </a:lnTo>
                  <a:lnTo>
                    <a:pt x="63690" y="1804035"/>
                  </a:lnTo>
                  <a:lnTo>
                    <a:pt x="63690" y="1802130"/>
                  </a:lnTo>
                  <a:lnTo>
                    <a:pt x="54674" y="1802130"/>
                  </a:lnTo>
                  <a:lnTo>
                    <a:pt x="54674" y="1803082"/>
                  </a:lnTo>
                  <a:lnTo>
                    <a:pt x="28321" y="1800225"/>
                  </a:lnTo>
                  <a:lnTo>
                    <a:pt x="28321" y="1798511"/>
                  </a:lnTo>
                  <a:lnTo>
                    <a:pt x="19304" y="1798511"/>
                  </a:lnTo>
                  <a:lnTo>
                    <a:pt x="19304" y="1799209"/>
                  </a:lnTo>
                  <a:lnTo>
                    <a:pt x="0" y="1797113"/>
                  </a:lnTo>
                  <a:lnTo>
                    <a:pt x="0" y="1806194"/>
                  </a:lnTo>
                  <a:lnTo>
                    <a:pt x="19304" y="1808289"/>
                  </a:lnTo>
                  <a:lnTo>
                    <a:pt x="19304" y="2032508"/>
                  </a:lnTo>
                  <a:lnTo>
                    <a:pt x="0" y="2030857"/>
                  </a:lnTo>
                  <a:lnTo>
                    <a:pt x="0" y="2039874"/>
                  </a:lnTo>
                  <a:lnTo>
                    <a:pt x="912305" y="2118995"/>
                  </a:lnTo>
                  <a:lnTo>
                    <a:pt x="912305" y="2119503"/>
                  </a:lnTo>
                  <a:lnTo>
                    <a:pt x="918464" y="2119503"/>
                  </a:lnTo>
                  <a:lnTo>
                    <a:pt x="1996821" y="2213038"/>
                  </a:lnTo>
                  <a:lnTo>
                    <a:pt x="1996821" y="2213356"/>
                  </a:lnTo>
                  <a:lnTo>
                    <a:pt x="2000377" y="2213356"/>
                  </a:lnTo>
                  <a:lnTo>
                    <a:pt x="2021904" y="2215198"/>
                  </a:lnTo>
                  <a:lnTo>
                    <a:pt x="2021904" y="2216150"/>
                  </a:lnTo>
                  <a:lnTo>
                    <a:pt x="2030921" y="2216150"/>
                  </a:lnTo>
                  <a:lnTo>
                    <a:pt x="2030921" y="2215960"/>
                  </a:lnTo>
                  <a:lnTo>
                    <a:pt x="3148648" y="2312924"/>
                  </a:lnTo>
                  <a:lnTo>
                    <a:pt x="3148648" y="3149791"/>
                  </a:lnTo>
                  <a:lnTo>
                    <a:pt x="3081401" y="3149791"/>
                  </a:lnTo>
                  <a:lnTo>
                    <a:pt x="3081401" y="2693606"/>
                  </a:lnTo>
                  <a:cubicBezTo>
                    <a:pt x="3081401" y="2693162"/>
                    <a:pt x="3083052" y="2646680"/>
                    <a:pt x="3074289" y="2590102"/>
                  </a:cubicBezTo>
                  <a:cubicBezTo>
                    <a:pt x="3066161" y="2537650"/>
                    <a:pt x="3047175" y="2465387"/>
                    <a:pt x="3002725" y="2419286"/>
                  </a:cubicBezTo>
                  <a:cubicBezTo>
                    <a:pt x="2972753" y="2388172"/>
                    <a:pt x="2934843" y="2372360"/>
                    <a:pt x="2890012" y="2372360"/>
                  </a:cubicBezTo>
                  <a:cubicBezTo>
                    <a:pt x="2889949" y="2372360"/>
                    <a:pt x="2889822" y="2372360"/>
                    <a:pt x="2889758" y="2372360"/>
                  </a:cubicBezTo>
                  <a:cubicBezTo>
                    <a:pt x="2839339" y="2372424"/>
                    <a:pt x="2798255" y="2389315"/>
                    <a:pt x="2767521" y="2422588"/>
                  </a:cubicBezTo>
                  <a:cubicBezTo>
                    <a:pt x="2755202" y="2435924"/>
                    <a:pt x="2745359" y="2451100"/>
                    <a:pt x="2737422" y="2467038"/>
                  </a:cubicBezTo>
                  <a:cubicBezTo>
                    <a:pt x="2732977" y="2472817"/>
                    <a:pt x="2730818" y="2476944"/>
                    <a:pt x="2730564" y="2477516"/>
                  </a:cubicBezTo>
                  <a:lnTo>
                    <a:pt x="2732215" y="2478342"/>
                  </a:lnTo>
                  <a:cubicBezTo>
                    <a:pt x="2718943" y="2508694"/>
                    <a:pt x="2712085" y="2540635"/>
                    <a:pt x="2708593" y="2566416"/>
                  </a:cubicBezTo>
                  <a:cubicBezTo>
                    <a:pt x="2702370" y="2612517"/>
                    <a:pt x="2705037" y="2648394"/>
                    <a:pt x="2705100" y="2649537"/>
                  </a:cubicBezTo>
                  <a:lnTo>
                    <a:pt x="2705100" y="3149791"/>
                  </a:lnTo>
                  <a:lnTo>
                    <a:pt x="2615946" y="3149791"/>
                  </a:lnTo>
                  <a:lnTo>
                    <a:pt x="2615946" y="2661603"/>
                  </a:lnTo>
                  <a:cubicBezTo>
                    <a:pt x="2615946" y="2661094"/>
                    <a:pt x="2617661" y="2610104"/>
                    <a:pt x="2608453" y="2548509"/>
                  </a:cubicBezTo>
                  <a:cubicBezTo>
                    <a:pt x="2599881" y="2491423"/>
                    <a:pt x="2579942" y="2413254"/>
                    <a:pt x="2533396" y="2365058"/>
                  </a:cubicBezTo>
                  <a:cubicBezTo>
                    <a:pt x="2504059" y="2334705"/>
                    <a:pt x="2467483" y="2319274"/>
                    <a:pt x="2424557" y="2319274"/>
                  </a:cubicBezTo>
                  <a:cubicBezTo>
                    <a:pt x="2424494" y="2319274"/>
                    <a:pt x="2424367" y="2319274"/>
                    <a:pt x="2424303" y="2319274"/>
                  </a:cubicBezTo>
                  <a:cubicBezTo>
                    <a:pt x="2375980" y="2319337"/>
                    <a:pt x="2336102" y="2335911"/>
                    <a:pt x="2305812" y="2368486"/>
                  </a:cubicBezTo>
                  <a:cubicBezTo>
                    <a:pt x="2291525" y="2383854"/>
                    <a:pt x="2280285" y="2401761"/>
                    <a:pt x="2271332" y="2420811"/>
                  </a:cubicBezTo>
                  <a:cubicBezTo>
                    <a:pt x="2267204" y="2426589"/>
                    <a:pt x="2265236" y="2430653"/>
                    <a:pt x="2264982" y="2431288"/>
                  </a:cubicBezTo>
                  <a:lnTo>
                    <a:pt x="2266442" y="2431986"/>
                  </a:lnTo>
                  <a:cubicBezTo>
                    <a:pt x="2232851" y="2513521"/>
                    <a:pt x="2239201" y="2609660"/>
                    <a:pt x="2239582" y="2614549"/>
                  </a:cubicBezTo>
                  <a:lnTo>
                    <a:pt x="2239582" y="3149727"/>
                  </a:lnTo>
                  <a:lnTo>
                    <a:pt x="2068259" y="3149727"/>
                  </a:lnTo>
                  <a:lnTo>
                    <a:pt x="2068259" y="2615692"/>
                  </a:lnTo>
                  <a:cubicBezTo>
                    <a:pt x="2068259" y="2365756"/>
                    <a:pt x="1942465" y="2338768"/>
                    <a:pt x="1888363" y="2338768"/>
                  </a:cubicBezTo>
                  <a:cubicBezTo>
                    <a:pt x="1888046" y="2338768"/>
                    <a:pt x="1887792" y="2338768"/>
                    <a:pt x="1887474" y="2338768"/>
                  </a:cubicBezTo>
                  <a:cubicBezTo>
                    <a:pt x="1887093" y="2338642"/>
                    <a:pt x="1886648" y="2338451"/>
                    <a:pt x="1886331" y="2338324"/>
                  </a:cubicBezTo>
                  <a:lnTo>
                    <a:pt x="1886204" y="2338768"/>
                  </a:lnTo>
                  <a:cubicBezTo>
                    <a:pt x="1843723" y="2339213"/>
                    <a:pt x="1814449" y="2352294"/>
                    <a:pt x="1795145" y="2366391"/>
                  </a:cubicBezTo>
                  <a:cubicBezTo>
                    <a:pt x="1800035" y="2359279"/>
                    <a:pt x="1805369" y="2352485"/>
                    <a:pt x="1811211" y="2346198"/>
                  </a:cubicBezTo>
                  <a:cubicBezTo>
                    <a:pt x="1843024" y="2311844"/>
                    <a:pt x="1885632" y="2294382"/>
                    <a:pt x="1937829" y="2294318"/>
                  </a:cubicBezTo>
                  <a:cubicBezTo>
                    <a:pt x="1937893" y="2294318"/>
                    <a:pt x="1938020" y="2294318"/>
                    <a:pt x="1938084" y="2294318"/>
                  </a:cubicBezTo>
                  <a:cubicBezTo>
                    <a:pt x="1984248" y="2294318"/>
                    <a:pt x="2023364" y="2310574"/>
                    <a:pt x="2054352" y="2342705"/>
                  </a:cubicBezTo>
                  <a:cubicBezTo>
                    <a:pt x="2145284" y="2437003"/>
                    <a:pt x="2138807" y="2638425"/>
                    <a:pt x="2138680" y="2640648"/>
                  </a:cubicBezTo>
                  <a:lnTo>
                    <a:pt x="2138680" y="3148393"/>
                  </a:lnTo>
                  <a:lnTo>
                    <a:pt x="2147697" y="3148393"/>
                  </a:lnTo>
                  <a:lnTo>
                    <a:pt x="2147697" y="2640838"/>
                  </a:lnTo>
                  <a:cubicBezTo>
                    <a:pt x="2147697" y="2640330"/>
                    <a:pt x="2149539" y="2588641"/>
                    <a:pt x="2139823" y="2525776"/>
                  </a:cubicBezTo>
                  <a:cubicBezTo>
                    <a:pt x="2130870" y="2467483"/>
                    <a:pt x="2109851" y="2387410"/>
                    <a:pt x="2060829" y="2336546"/>
                  </a:cubicBezTo>
                  <a:cubicBezTo>
                    <a:pt x="2028063" y="2302574"/>
                    <a:pt x="1986788" y="2285365"/>
                    <a:pt x="1938084" y="2285365"/>
                  </a:cubicBezTo>
                  <a:cubicBezTo>
                    <a:pt x="1938020" y="2285365"/>
                    <a:pt x="1937893" y="2285365"/>
                    <a:pt x="1937829" y="2285365"/>
                  </a:cubicBezTo>
                  <a:cubicBezTo>
                    <a:pt x="1882966" y="2285429"/>
                    <a:pt x="1838135" y="2303907"/>
                    <a:pt x="1804607" y="2340166"/>
                  </a:cubicBezTo>
                  <a:cubicBezTo>
                    <a:pt x="1790891" y="2355024"/>
                    <a:pt x="1779905" y="2372042"/>
                    <a:pt x="1771079" y="2389886"/>
                  </a:cubicBezTo>
                  <a:cubicBezTo>
                    <a:pt x="1766189" y="2396299"/>
                    <a:pt x="1763776" y="2400935"/>
                    <a:pt x="1763459" y="2401570"/>
                  </a:cubicBezTo>
                  <a:lnTo>
                    <a:pt x="1765237" y="2402459"/>
                  </a:lnTo>
                  <a:cubicBezTo>
                    <a:pt x="1750759" y="2435924"/>
                    <a:pt x="1743266" y="2471103"/>
                    <a:pt x="1739392" y="2499550"/>
                  </a:cubicBezTo>
                  <a:cubicBezTo>
                    <a:pt x="1732471" y="2550795"/>
                    <a:pt x="1735519" y="2591943"/>
                    <a:pt x="1735519" y="2592006"/>
                  </a:cubicBezTo>
                  <a:lnTo>
                    <a:pt x="1735519" y="3148393"/>
                  </a:lnTo>
                  <a:lnTo>
                    <a:pt x="1744536" y="3148393"/>
                  </a:lnTo>
                  <a:lnTo>
                    <a:pt x="1744536" y="2591689"/>
                  </a:lnTo>
                  <a:cubicBezTo>
                    <a:pt x="1744409" y="2590355"/>
                    <a:pt x="1736789" y="2480755"/>
                    <a:pt x="1778445" y="2395284"/>
                  </a:cubicBezTo>
                  <a:cubicBezTo>
                    <a:pt x="1791208" y="2378900"/>
                    <a:pt x="1823339" y="2348674"/>
                    <a:pt x="1886077" y="2347912"/>
                  </a:cubicBezTo>
                  <a:cubicBezTo>
                    <a:pt x="1905953" y="2355913"/>
                    <a:pt x="1975231" y="2396427"/>
                    <a:pt x="1975231" y="2569655"/>
                  </a:cubicBezTo>
                  <a:lnTo>
                    <a:pt x="1975231" y="3148393"/>
                  </a:lnTo>
                  <a:lnTo>
                    <a:pt x="1984248" y="3148393"/>
                  </a:lnTo>
                  <a:lnTo>
                    <a:pt x="1984248" y="2569655"/>
                  </a:lnTo>
                  <a:cubicBezTo>
                    <a:pt x="1984248" y="2425002"/>
                    <a:pt x="1935988" y="2369439"/>
                    <a:pt x="1906334" y="2348929"/>
                  </a:cubicBezTo>
                  <a:cubicBezTo>
                    <a:pt x="1963229" y="2355533"/>
                    <a:pt x="2059369" y="2398840"/>
                    <a:pt x="2059369" y="2615755"/>
                  </a:cubicBezTo>
                  <a:lnTo>
                    <a:pt x="2059369" y="3149791"/>
                  </a:lnTo>
                  <a:lnTo>
                    <a:pt x="1547114" y="3149791"/>
                  </a:lnTo>
                  <a:lnTo>
                    <a:pt x="1547114" y="2590292"/>
                  </a:lnTo>
                  <a:cubicBezTo>
                    <a:pt x="1547114" y="2329434"/>
                    <a:pt x="1402652" y="2301240"/>
                    <a:pt x="1340485" y="2301240"/>
                  </a:cubicBezTo>
                  <a:cubicBezTo>
                    <a:pt x="1340104" y="2301240"/>
                    <a:pt x="1339723" y="2301240"/>
                    <a:pt x="1339279" y="2301240"/>
                  </a:cubicBezTo>
                  <a:cubicBezTo>
                    <a:pt x="1338771" y="2301049"/>
                    <a:pt x="1338199" y="2300859"/>
                    <a:pt x="1337755" y="2300732"/>
                  </a:cubicBezTo>
                  <a:lnTo>
                    <a:pt x="1337564" y="2301240"/>
                  </a:lnTo>
                  <a:cubicBezTo>
                    <a:pt x="1287018" y="2301811"/>
                    <a:pt x="1252792" y="2316480"/>
                    <a:pt x="1230821" y="2331784"/>
                  </a:cubicBezTo>
                  <a:cubicBezTo>
                    <a:pt x="1234885" y="2326323"/>
                    <a:pt x="1239203" y="2321052"/>
                    <a:pt x="1243838" y="2315972"/>
                  </a:cubicBezTo>
                  <a:cubicBezTo>
                    <a:pt x="1281367" y="2275142"/>
                    <a:pt x="1332992" y="2254377"/>
                    <a:pt x="1397445" y="2254313"/>
                  </a:cubicBezTo>
                  <a:cubicBezTo>
                    <a:pt x="1397572" y="2254313"/>
                    <a:pt x="1397635" y="2254313"/>
                    <a:pt x="1397762" y="2254313"/>
                  </a:cubicBezTo>
                  <a:cubicBezTo>
                    <a:pt x="1454976" y="2254313"/>
                    <a:pt x="1502728" y="2273808"/>
                    <a:pt x="1539748" y="2312353"/>
                  </a:cubicBezTo>
                  <a:cubicBezTo>
                    <a:pt x="1636903" y="2413508"/>
                    <a:pt x="1629728" y="2614105"/>
                    <a:pt x="1629664" y="2616327"/>
                  </a:cubicBezTo>
                  <a:lnTo>
                    <a:pt x="1629664" y="3146742"/>
                  </a:lnTo>
                  <a:lnTo>
                    <a:pt x="1638681" y="3146742"/>
                  </a:lnTo>
                  <a:lnTo>
                    <a:pt x="1638681" y="2616517"/>
                  </a:lnTo>
                  <a:cubicBezTo>
                    <a:pt x="1638745" y="2614486"/>
                    <a:pt x="1646111" y="2410142"/>
                    <a:pt x="1546289" y="2306130"/>
                  </a:cubicBezTo>
                  <a:cubicBezTo>
                    <a:pt x="1507554" y="2265743"/>
                    <a:pt x="1457579" y="2245297"/>
                    <a:pt x="1397826" y="2245297"/>
                  </a:cubicBezTo>
                  <a:cubicBezTo>
                    <a:pt x="1397699" y="2245297"/>
                    <a:pt x="1397635" y="2245297"/>
                    <a:pt x="1397508" y="2245297"/>
                  </a:cubicBezTo>
                  <a:cubicBezTo>
                    <a:pt x="1330452" y="2245360"/>
                    <a:pt x="1276541" y="2267141"/>
                    <a:pt x="1237298" y="2309940"/>
                  </a:cubicBezTo>
                  <a:cubicBezTo>
                    <a:pt x="1224852" y="2323529"/>
                    <a:pt x="1214565" y="2338578"/>
                    <a:pt x="1205992" y="2354262"/>
                  </a:cubicBezTo>
                  <a:cubicBezTo>
                    <a:pt x="1200341" y="2360993"/>
                    <a:pt x="1197610" y="2365756"/>
                    <a:pt x="1197229" y="2366455"/>
                  </a:cubicBezTo>
                  <a:lnTo>
                    <a:pt x="1199198" y="2367534"/>
                  </a:lnTo>
                  <a:cubicBezTo>
                    <a:pt x="1181862" y="2404047"/>
                    <a:pt x="1173163" y="2442528"/>
                    <a:pt x="1168908" y="2473135"/>
                  </a:cubicBezTo>
                  <a:cubicBezTo>
                    <a:pt x="1161733" y="2524633"/>
                    <a:pt x="1165035" y="2565463"/>
                    <a:pt x="1165098" y="2565463"/>
                  </a:cubicBezTo>
                  <a:lnTo>
                    <a:pt x="1165098" y="3146679"/>
                  </a:lnTo>
                  <a:lnTo>
                    <a:pt x="1174115" y="3146679"/>
                  </a:lnTo>
                  <a:lnTo>
                    <a:pt x="1174115" y="2565083"/>
                  </a:lnTo>
                  <a:cubicBezTo>
                    <a:pt x="1173988" y="2563749"/>
                    <a:pt x="1165162" y="2449449"/>
                    <a:pt x="1212977" y="2360168"/>
                  </a:cubicBezTo>
                  <a:cubicBezTo>
                    <a:pt x="1227773" y="2343023"/>
                    <a:pt x="1265111" y="2310955"/>
                    <a:pt x="1337945" y="2310130"/>
                  </a:cubicBezTo>
                  <a:cubicBezTo>
                    <a:pt x="1360488" y="2318258"/>
                    <a:pt x="1441260" y="2360231"/>
                    <a:pt x="1441260" y="2542032"/>
                  </a:cubicBezTo>
                  <a:lnTo>
                    <a:pt x="1441260" y="3146616"/>
                  </a:lnTo>
                  <a:lnTo>
                    <a:pt x="1450277" y="3146616"/>
                  </a:lnTo>
                  <a:lnTo>
                    <a:pt x="1450277" y="2542032"/>
                  </a:lnTo>
                  <a:cubicBezTo>
                    <a:pt x="1450277" y="2389886"/>
                    <a:pt x="1394079" y="2332101"/>
                    <a:pt x="1359980" y="2311083"/>
                  </a:cubicBezTo>
                  <a:cubicBezTo>
                    <a:pt x="1425575" y="2317560"/>
                    <a:pt x="1538161" y="2362010"/>
                    <a:pt x="1538161" y="2590165"/>
                  </a:cubicBezTo>
                  <a:lnTo>
                    <a:pt x="1538161" y="3149663"/>
                  </a:lnTo>
                  <a:lnTo>
                    <a:pt x="962914" y="3149663"/>
                  </a:lnTo>
                  <a:lnTo>
                    <a:pt x="962914" y="2566035"/>
                  </a:lnTo>
                  <a:cubicBezTo>
                    <a:pt x="962914" y="2293366"/>
                    <a:pt x="808736" y="2263966"/>
                    <a:pt x="742442" y="2263966"/>
                  </a:cubicBezTo>
                  <a:cubicBezTo>
                    <a:pt x="653987" y="2263966"/>
                    <a:pt x="600520" y="2348611"/>
                    <a:pt x="580644" y="2387410"/>
                  </a:cubicBezTo>
                  <a:cubicBezTo>
                    <a:pt x="591503" y="2349944"/>
                    <a:pt x="609092" y="2311717"/>
                    <a:pt x="637286" y="2280984"/>
                  </a:cubicBezTo>
                  <a:cubicBezTo>
                    <a:pt x="677545" y="2237042"/>
                    <a:pt x="733425" y="2214690"/>
                    <a:pt x="803339" y="2214626"/>
                  </a:cubicBezTo>
                  <a:cubicBezTo>
                    <a:pt x="803466" y="2214626"/>
                    <a:pt x="803529" y="2214626"/>
                    <a:pt x="803656" y="2214626"/>
                  </a:cubicBezTo>
                  <a:cubicBezTo>
                    <a:pt x="865822" y="2214626"/>
                    <a:pt x="917511" y="2235644"/>
                    <a:pt x="957389" y="2277174"/>
                  </a:cubicBezTo>
                  <a:cubicBezTo>
                    <a:pt x="1059498" y="2383536"/>
                    <a:pt x="1051878" y="2591117"/>
                    <a:pt x="1051814" y="2593340"/>
                  </a:cubicBezTo>
                  <a:lnTo>
                    <a:pt x="1051814" y="3148012"/>
                  </a:lnTo>
                  <a:lnTo>
                    <a:pt x="1060831" y="3148012"/>
                  </a:lnTo>
                  <a:lnTo>
                    <a:pt x="1060831" y="2593530"/>
                  </a:lnTo>
                  <a:cubicBezTo>
                    <a:pt x="1060895" y="2591435"/>
                    <a:pt x="1068705" y="2380107"/>
                    <a:pt x="963930" y="2270950"/>
                  </a:cubicBezTo>
                  <a:cubicBezTo>
                    <a:pt x="922338" y="2227580"/>
                    <a:pt x="868426" y="2205609"/>
                    <a:pt x="803720" y="2205609"/>
                  </a:cubicBezTo>
                  <a:cubicBezTo>
                    <a:pt x="803593" y="2205609"/>
                    <a:pt x="803466" y="2205609"/>
                    <a:pt x="803402" y="2205609"/>
                  </a:cubicBezTo>
                  <a:cubicBezTo>
                    <a:pt x="730885" y="2205673"/>
                    <a:pt x="672783" y="2229041"/>
                    <a:pt x="630746" y="2274887"/>
                  </a:cubicBezTo>
                  <a:cubicBezTo>
                    <a:pt x="586740" y="2322893"/>
                    <a:pt x="567817" y="2388108"/>
                    <a:pt x="559943" y="2441829"/>
                  </a:cubicBezTo>
                  <a:cubicBezTo>
                    <a:pt x="559880" y="2442019"/>
                    <a:pt x="559816" y="2442210"/>
                    <a:pt x="559753" y="2442400"/>
                  </a:cubicBezTo>
                  <a:lnTo>
                    <a:pt x="559880" y="2442464"/>
                  </a:lnTo>
                  <a:cubicBezTo>
                    <a:pt x="551942" y="2497011"/>
                    <a:pt x="555308" y="2539619"/>
                    <a:pt x="555371" y="2540254"/>
                  </a:cubicBezTo>
                  <a:lnTo>
                    <a:pt x="555371" y="3148076"/>
                  </a:lnTo>
                  <a:lnTo>
                    <a:pt x="564388" y="3148076"/>
                  </a:lnTo>
                  <a:lnTo>
                    <a:pt x="564388" y="2539873"/>
                  </a:lnTo>
                  <a:cubicBezTo>
                    <a:pt x="564325" y="2539048"/>
                    <a:pt x="561023" y="2497518"/>
                    <a:pt x="568643" y="2444433"/>
                  </a:cubicBezTo>
                  <a:cubicBezTo>
                    <a:pt x="597980" y="2362391"/>
                    <a:pt x="649542" y="2313368"/>
                    <a:pt x="706755" y="2313368"/>
                  </a:cubicBezTo>
                  <a:cubicBezTo>
                    <a:pt x="768477" y="2313368"/>
                    <a:pt x="805244" y="2336419"/>
                    <a:pt x="826008" y="2388235"/>
                  </a:cubicBezTo>
                  <a:cubicBezTo>
                    <a:pt x="846392" y="2439035"/>
                    <a:pt x="850519" y="2516315"/>
                    <a:pt x="850519" y="2616581"/>
                  </a:cubicBezTo>
                  <a:lnTo>
                    <a:pt x="850519" y="3148012"/>
                  </a:lnTo>
                  <a:lnTo>
                    <a:pt x="859536" y="3148012"/>
                  </a:lnTo>
                  <a:lnTo>
                    <a:pt x="859536" y="2616581"/>
                  </a:lnTo>
                  <a:cubicBezTo>
                    <a:pt x="859536" y="2427986"/>
                    <a:pt x="848932" y="2304352"/>
                    <a:pt x="706755" y="2304352"/>
                  </a:cubicBezTo>
                  <a:cubicBezTo>
                    <a:pt x="674815" y="2304352"/>
                    <a:pt x="644652" y="2318449"/>
                    <a:pt x="618681" y="2344039"/>
                  </a:cubicBezTo>
                  <a:cubicBezTo>
                    <a:pt x="645668" y="2308987"/>
                    <a:pt x="686880" y="2272983"/>
                    <a:pt x="742569" y="2272983"/>
                  </a:cubicBezTo>
                  <a:cubicBezTo>
                    <a:pt x="806133" y="2272983"/>
                    <a:pt x="954088" y="2301558"/>
                    <a:pt x="954088" y="2566099"/>
                  </a:cubicBezTo>
                  <a:lnTo>
                    <a:pt x="954088" y="3149727"/>
                  </a:lnTo>
                  <a:lnTo>
                    <a:pt x="0" y="3149727"/>
                  </a:lnTo>
                  <a:lnTo>
                    <a:pt x="0" y="3158744"/>
                  </a:lnTo>
                  <a:lnTo>
                    <a:pt x="3153156" y="3158744"/>
                  </a:lnTo>
                  <a:lnTo>
                    <a:pt x="3157665" y="3158744"/>
                  </a:lnTo>
                  <a:lnTo>
                    <a:pt x="3421253" y="3158744"/>
                  </a:lnTo>
                  <a:lnTo>
                    <a:pt x="3421253" y="3195447"/>
                  </a:lnTo>
                  <a:lnTo>
                    <a:pt x="0" y="3220149"/>
                  </a:lnTo>
                  <a:lnTo>
                    <a:pt x="0" y="3229166"/>
                  </a:lnTo>
                  <a:lnTo>
                    <a:pt x="3544761" y="3203575"/>
                  </a:lnTo>
                  <a:lnTo>
                    <a:pt x="3544761" y="3244786"/>
                  </a:lnTo>
                  <a:lnTo>
                    <a:pt x="0" y="3270822"/>
                  </a:lnTo>
                  <a:lnTo>
                    <a:pt x="0" y="3279838"/>
                  </a:lnTo>
                  <a:lnTo>
                    <a:pt x="3656330" y="3252978"/>
                  </a:lnTo>
                  <a:lnTo>
                    <a:pt x="3656330" y="3294634"/>
                  </a:lnTo>
                  <a:lnTo>
                    <a:pt x="0" y="3332099"/>
                  </a:lnTo>
                  <a:lnTo>
                    <a:pt x="0" y="3341116"/>
                  </a:lnTo>
                  <a:lnTo>
                    <a:pt x="3776409" y="3302381"/>
                  </a:lnTo>
                  <a:lnTo>
                    <a:pt x="3776409" y="3345053"/>
                  </a:lnTo>
                  <a:lnTo>
                    <a:pt x="0" y="3390519"/>
                  </a:lnTo>
                  <a:lnTo>
                    <a:pt x="0" y="3399536"/>
                  </a:lnTo>
                  <a:lnTo>
                    <a:pt x="3913315" y="3352419"/>
                  </a:lnTo>
                  <a:lnTo>
                    <a:pt x="3913315" y="3377121"/>
                  </a:lnTo>
                  <a:lnTo>
                    <a:pt x="4017074" y="3377121"/>
                  </a:lnTo>
                  <a:lnTo>
                    <a:pt x="4017074" y="3376041"/>
                  </a:lnTo>
                  <a:lnTo>
                    <a:pt x="5888419" y="3349435"/>
                  </a:lnTo>
                  <a:lnTo>
                    <a:pt x="5892864" y="3349371"/>
                  </a:lnTo>
                  <a:lnTo>
                    <a:pt x="5892864" y="3300095"/>
                  </a:lnTo>
                  <a:lnTo>
                    <a:pt x="6355080" y="3293999"/>
                  </a:lnTo>
                  <a:lnTo>
                    <a:pt x="6359525" y="3293936"/>
                  </a:lnTo>
                  <a:lnTo>
                    <a:pt x="6359525" y="1608264"/>
                  </a:lnTo>
                  <a:lnTo>
                    <a:pt x="6594094" y="1608392"/>
                  </a:lnTo>
                  <a:lnTo>
                    <a:pt x="6594094" y="1599374"/>
                  </a:lnTo>
                  <a:lnTo>
                    <a:pt x="6293168" y="1599374"/>
                  </a:lnTo>
                  <a:close/>
                  <a:moveTo>
                    <a:pt x="54674" y="2035747"/>
                  </a:moveTo>
                  <a:lnTo>
                    <a:pt x="28321" y="2033461"/>
                  </a:lnTo>
                  <a:lnTo>
                    <a:pt x="28321" y="1809432"/>
                  </a:lnTo>
                  <a:lnTo>
                    <a:pt x="54674" y="1812290"/>
                  </a:lnTo>
                  <a:lnTo>
                    <a:pt x="54674" y="2035747"/>
                  </a:lnTo>
                  <a:close/>
                  <a:moveTo>
                    <a:pt x="90043" y="2038794"/>
                  </a:moveTo>
                  <a:lnTo>
                    <a:pt x="63690" y="2036509"/>
                  </a:lnTo>
                  <a:lnTo>
                    <a:pt x="63690" y="1813242"/>
                  </a:lnTo>
                  <a:lnTo>
                    <a:pt x="90043" y="1816100"/>
                  </a:lnTo>
                  <a:lnTo>
                    <a:pt x="90043" y="2038794"/>
                  </a:lnTo>
                  <a:close/>
                  <a:moveTo>
                    <a:pt x="125413" y="2041906"/>
                  </a:moveTo>
                  <a:lnTo>
                    <a:pt x="99060" y="2039620"/>
                  </a:lnTo>
                  <a:lnTo>
                    <a:pt x="99060" y="1817053"/>
                  </a:lnTo>
                  <a:lnTo>
                    <a:pt x="125413" y="1819910"/>
                  </a:lnTo>
                  <a:lnTo>
                    <a:pt x="125413" y="2041906"/>
                  </a:lnTo>
                  <a:close/>
                  <a:moveTo>
                    <a:pt x="889" y="971613"/>
                  </a:moveTo>
                  <a:cubicBezTo>
                    <a:pt x="119698" y="998538"/>
                    <a:pt x="148273" y="1104837"/>
                    <a:pt x="155004" y="1149413"/>
                  </a:cubicBezTo>
                  <a:lnTo>
                    <a:pt x="889" y="1124458"/>
                  </a:lnTo>
                  <a:lnTo>
                    <a:pt x="889" y="971613"/>
                  </a:lnTo>
                  <a:close/>
                  <a:moveTo>
                    <a:pt x="889" y="1133538"/>
                  </a:moveTo>
                  <a:lnTo>
                    <a:pt x="156210" y="1158748"/>
                  </a:lnTo>
                  <a:cubicBezTo>
                    <a:pt x="156845" y="1164400"/>
                    <a:pt x="157036" y="1168082"/>
                    <a:pt x="157036" y="1169035"/>
                  </a:cubicBezTo>
                  <a:lnTo>
                    <a:pt x="157036" y="1312545"/>
                  </a:lnTo>
                  <a:lnTo>
                    <a:pt x="889" y="1287209"/>
                  </a:lnTo>
                  <a:lnTo>
                    <a:pt x="889" y="1133538"/>
                  </a:lnTo>
                  <a:close/>
                  <a:moveTo>
                    <a:pt x="889" y="1296289"/>
                  </a:moveTo>
                  <a:lnTo>
                    <a:pt x="157036" y="1321625"/>
                  </a:lnTo>
                  <a:lnTo>
                    <a:pt x="157036" y="1473581"/>
                  </a:lnTo>
                  <a:lnTo>
                    <a:pt x="889" y="1448244"/>
                  </a:lnTo>
                  <a:lnTo>
                    <a:pt x="889" y="1296289"/>
                  </a:lnTo>
                  <a:close/>
                  <a:moveTo>
                    <a:pt x="889" y="1590421"/>
                  </a:moveTo>
                  <a:lnTo>
                    <a:pt x="889" y="1457388"/>
                  </a:lnTo>
                  <a:lnTo>
                    <a:pt x="157036" y="1482725"/>
                  </a:lnTo>
                  <a:lnTo>
                    <a:pt x="157036" y="1608645"/>
                  </a:lnTo>
                  <a:lnTo>
                    <a:pt x="889" y="1590421"/>
                  </a:lnTo>
                  <a:close/>
                  <a:moveTo>
                    <a:pt x="160782" y="2044954"/>
                  </a:moveTo>
                  <a:lnTo>
                    <a:pt x="134430" y="2042668"/>
                  </a:lnTo>
                  <a:lnTo>
                    <a:pt x="134430" y="1820862"/>
                  </a:lnTo>
                  <a:lnTo>
                    <a:pt x="157099" y="1823275"/>
                  </a:lnTo>
                  <a:lnTo>
                    <a:pt x="157099" y="1826133"/>
                  </a:lnTo>
                  <a:lnTo>
                    <a:pt x="160782" y="1826133"/>
                  </a:lnTo>
                  <a:lnTo>
                    <a:pt x="160782" y="2044954"/>
                  </a:lnTo>
                  <a:close/>
                  <a:moveTo>
                    <a:pt x="196152" y="2048002"/>
                  </a:moveTo>
                  <a:lnTo>
                    <a:pt x="169799" y="2045716"/>
                  </a:lnTo>
                  <a:lnTo>
                    <a:pt x="169799" y="1824609"/>
                  </a:lnTo>
                  <a:lnTo>
                    <a:pt x="196152" y="1827467"/>
                  </a:lnTo>
                  <a:lnTo>
                    <a:pt x="196152" y="2048002"/>
                  </a:lnTo>
                  <a:close/>
                  <a:moveTo>
                    <a:pt x="231521" y="2051113"/>
                  </a:moveTo>
                  <a:lnTo>
                    <a:pt x="205169" y="2048828"/>
                  </a:lnTo>
                  <a:lnTo>
                    <a:pt x="205169" y="1828482"/>
                  </a:lnTo>
                  <a:lnTo>
                    <a:pt x="231521" y="1831340"/>
                  </a:lnTo>
                  <a:lnTo>
                    <a:pt x="231521" y="2051113"/>
                  </a:lnTo>
                  <a:close/>
                  <a:moveTo>
                    <a:pt x="266891" y="2054161"/>
                  </a:moveTo>
                  <a:lnTo>
                    <a:pt x="240538" y="2051875"/>
                  </a:lnTo>
                  <a:lnTo>
                    <a:pt x="240538" y="1832229"/>
                  </a:lnTo>
                  <a:lnTo>
                    <a:pt x="266891" y="1835086"/>
                  </a:lnTo>
                  <a:lnTo>
                    <a:pt x="266891" y="2054161"/>
                  </a:lnTo>
                  <a:close/>
                  <a:moveTo>
                    <a:pt x="302260" y="2057210"/>
                  </a:moveTo>
                  <a:lnTo>
                    <a:pt x="275908" y="2054924"/>
                  </a:lnTo>
                  <a:lnTo>
                    <a:pt x="275908" y="1836039"/>
                  </a:lnTo>
                  <a:lnTo>
                    <a:pt x="302260" y="1838897"/>
                  </a:lnTo>
                  <a:lnTo>
                    <a:pt x="302260" y="2057210"/>
                  </a:lnTo>
                  <a:close/>
                  <a:moveTo>
                    <a:pt x="469583" y="2071751"/>
                  </a:moveTo>
                  <a:lnTo>
                    <a:pt x="311277" y="2058035"/>
                  </a:lnTo>
                  <a:lnTo>
                    <a:pt x="311277" y="1839912"/>
                  </a:lnTo>
                  <a:lnTo>
                    <a:pt x="335598" y="1842516"/>
                  </a:lnTo>
                  <a:lnTo>
                    <a:pt x="335598" y="2055050"/>
                  </a:lnTo>
                  <a:lnTo>
                    <a:pt x="344615" y="2055050"/>
                  </a:lnTo>
                  <a:lnTo>
                    <a:pt x="344615" y="43434"/>
                  </a:lnTo>
                  <a:lnTo>
                    <a:pt x="344488" y="42291"/>
                  </a:lnTo>
                  <a:cubicBezTo>
                    <a:pt x="344361" y="41910"/>
                    <a:pt x="342075" y="32702"/>
                    <a:pt x="348615" y="24257"/>
                  </a:cubicBezTo>
                  <a:cubicBezTo>
                    <a:pt x="356235" y="14414"/>
                    <a:pt x="373063" y="9207"/>
                    <a:pt x="397256" y="9207"/>
                  </a:cubicBezTo>
                  <a:cubicBezTo>
                    <a:pt x="457898" y="9207"/>
                    <a:pt x="468566" y="48006"/>
                    <a:pt x="469646" y="52514"/>
                  </a:cubicBezTo>
                  <a:lnTo>
                    <a:pt x="469646" y="2071751"/>
                  </a:lnTo>
                  <a:close/>
                  <a:moveTo>
                    <a:pt x="478536" y="1094232"/>
                  </a:moveTo>
                  <a:cubicBezTo>
                    <a:pt x="482473" y="1088898"/>
                    <a:pt x="502730" y="1063435"/>
                    <a:pt x="536766" y="1057338"/>
                  </a:cubicBezTo>
                  <a:cubicBezTo>
                    <a:pt x="540957" y="1056576"/>
                    <a:pt x="545148" y="1056259"/>
                    <a:pt x="549466" y="1056132"/>
                  </a:cubicBezTo>
                  <a:lnTo>
                    <a:pt x="549466" y="1210755"/>
                  </a:lnTo>
                  <a:lnTo>
                    <a:pt x="478536" y="1199261"/>
                  </a:lnTo>
                  <a:lnTo>
                    <a:pt x="478536" y="1094232"/>
                  </a:lnTo>
                  <a:close/>
                  <a:moveTo>
                    <a:pt x="478536" y="1208405"/>
                  </a:moveTo>
                  <a:lnTo>
                    <a:pt x="549466" y="1219899"/>
                  </a:lnTo>
                  <a:lnTo>
                    <a:pt x="549466" y="1373505"/>
                  </a:lnTo>
                  <a:lnTo>
                    <a:pt x="478536" y="1362011"/>
                  </a:lnTo>
                  <a:lnTo>
                    <a:pt x="478536" y="1208405"/>
                  </a:lnTo>
                  <a:close/>
                  <a:moveTo>
                    <a:pt x="478536" y="1371155"/>
                  </a:moveTo>
                  <a:lnTo>
                    <a:pt x="549466" y="1382649"/>
                  </a:lnTo>
                  <a:lnTo>
                    <a:pt x="549466" y="1534605"/>
                  </a:lnTo>
                  <a:lnTo>
                    <a:pt x="478536" y="1523111"/>
                  </a:lnTo>
                  <a:lnTo>
                    <a:pt x="478536" y="1371155"/>
                  </a:lnTo>
                  <a:close/>
                  <a:moveTo>
                    <a:pt x="478536" y="1532192"/>
                  </a:moveTo>
                  <a:lnTo>
                    <a:pt x="549466" y="1543685"/>
                  </a:lnTo>
                  <a:lnTo>
                    <a:pt x="549466" y="1652206"/>
                  </a:lnTo>
                  <a:lnTo>
                    <a:pt x="484378" y="1643888"/>
                  </a:lnTo>
                  <a:lnTo>
                    <a:pt x="483235" y="1652842"/>
                  </a:lnTo>
                  <a:lnTo>
                    <a:pt x="723075" y="1683512"/>
                  </a:lnTo>
                  <a:lnTo>
                    <a:pt x="723075" y="1772094"/>
                  </a:lnTo>
                  <a:lnTo>
                    <a:pt x="484378" y="1741551"/>
                  </a:lnTo>
                  <a:lnTo>
                    <a:pt x="483235" y="1750505"/>
                  </a:lnTo>
                  <a:lnTo>
                    <a:pt x="723075" y="1781175"/>
                  </a:lnTo>
                  <a:lnTo>
                    <a:pt x="723075" y="1875092"/>
                  </a:lnTo>
                  <a:lnTo>
                    <a:pt x="478536" y="1848803"/>
                  </a:lnTo>
                  <a:lnTo>
                    <a:pt x="478536" y="1532192"/>
                  </a:lnTo>
                  <a:close/>
                  <a:moveTo>
                    <a:pt x="715074" y="1246759"/>
                  </a:moveTo>
                  <a:cubicBezTo>
                    <a:pt x="715772" y="1250379"/>
                    <a:pt x="716407" y="1253871"/>
                    <a:pt x="716979" y="1257363"/>
                  </a:cubicBezTo>
                  <a:cubicBezTo>
                    <a:pt x="727012" y="1317942"/>
                    <a:pt x="723202" y="1369187"/>
                    <a:pt x="723138" y="1370012"/>
                  </a:cubicBezTo>
                  <a:lnTo>
                    <a:pt x="723138" y="1401699"/>
                  </a:lnTo>
                  <a:lnTo>
                    <a:pt x="558483" y="1375029"/>
                  </a:lnTo>
                  <a:lnTo>
                    <a:pt x="558483" y="1221423"/>
                  </a:lnTo>
                  <a:lnTo>
                    <a:pt x="715074" y="1246759"/>
                  </a:lnTo>
                  <a:close/>
                  <a:moveTo>
                    <a:pt x="558483" y="1212215"/>
                  </a:moveTo>
                  <a:lnTo>
                    <a:pt x="558483" y="1056195"/>
                  </a:lnTo>
                  <a:cubicBezTo>
                    <a:pt x="580327" y="1057783"/>
                    <a:pt x="603377" y="1067372"/>
                    <a:pt x="627190" y="1084770"/>
                  </a:cubicBezTo>
                  <a:cubicBezTo>
                    <a:pt x="678053" y="1121918"/>
                    <a:pt x="701929" y="1184847"/>
                    <a:pt x="713169" y="1237234"/>
                  </a:cubicBezTo>
                  <a:lnTo>
                    <a:pt x="558483" y="1212215"/>
                  </a:lnTo>
                  <a:close/>
                  <a:moveTo>
                    <a:pt x="723075" y="1410780"/>
                  </a:moveTo>
                  <a:lnTo>
                    <a:pt x="723075" y="1562735"/>
                  </a:lnTo>
                  <a:lnTo>
                    <a:pt x="558419" y="1536065"/>
                  </a:lnTo>
                  <a:lnTo>
                    <a:pt x="558419" y="1384110"/>
                  </a:lnTo>
                  <a:lnTo>
                    <a:pt x="723075" y="1410780"/>
                  </a:lnTo>
                  <a:close/>
                  <a:moveTo>
                    <a:pt x="723075" y="1571879"/>
                  </a:moveTo>
                  <a:lnTo>
                    <a:pt x="723075" y="1674431"/>
                  </a:lnTo>
                  <a:lnTo>
                    <a:pt x="558419" y="1653349"/>
                  </a:lnTo>
                  <a:lnTo>
                    <a:pt x="558419" y="1545145"/>
                  </a:lnTo>
                  <a:lnTo>
                    <a:pt x="723075" y="1571879"/>
                  </a:lnTo>
                  <a:close/>
                  <a:moveTo>
                    <a:pt x="531114" y="2077085"/>
                  </a:moveTo>
                  <a:lnTo>
                    <a:pt x="478536" y="2072513"/>
                  </a:lnTo>
                  <a:lnTo>
                    <a:pt x="478536" y="1857819"/>
                  </a:lnTo>
                  <a:lnTo>
                    <a:pt x="501777" y="1860296"/>
                  </a:lnTo>
                  <a:lnTo>
                    <a:pt x="501777" y="2073847"/>
                  </a:lnTo>
                  <a:lnTo>
                    <a:pt x="510794" y="2073847"/>
                  </a:lnTo>
                  <a:lnTo>
                    <a:pt x="510794" y="1861249"/>
                  </a:lnTo>
                  <a:lnTo>
                    <a:pt x="531114" y="1863407"/>
                  </a:lnTo>
                  <a:lnTo>
                    <a:pt x="531114" y="2077085"/>
                  </a:lnTo>
                  <a:close/>
                  <a:moveTo>
                    <a:pt x="560451" y="2079625"/>
                  </a:moveTo>
                  <a:lnTo>
                    <a:pt x="532003" y="2077149"/>
                  </a:lnTo>
                  <a:lnTo>
                    <a:pt x="540131" y="2077149"/>
                  </a:lnTo>
                  <a:lnTo>
                    <a:pt x="540131" y="1864424"/>
                  </a:lnTo>
                  <a:lnTo>
                    <a:pt x="560451" y="1866582"/>
                  </a:lnTo>
                  <a:lnTo>
                    <a:pt x="560451" y="2079625"/>
                  </a:lnTo>
                  <a:close/>
                  <a:moveTo>
                    <a:pt x="589788" y="2082165"/>
                  </a:moveTo>
                  <a:lnTo>
                    <a:pt x="569468" y="2080387"/>
                  </a:lnTo>
                  <a:lnTo>
                    <a:pt x="569468" y="1867599"/>
                  </a:lnTo>
                  <a:lnTo>
                    <a:pt x="589788" y="1869757"/>
                  </a:lnTo>
                  <a:lnTo>
                    <a:pt x="589788" y="2082165"/>
                  </a:lnTo>
                  <a:close/>
                  <a:moveTo>
                    <a:pt x="619125" y="2084705"/>
                  </a:moveTo>
                  <a:lnTo>
                    <a:pt x="598805" y="2082927"/>
                  </a:lnTo>
                  <a:lnTo>
                    <a:pt x="598805" y="1870710"/>
                  </a:lnTo>
                  <a:lnTo>
                    <a:pt x="619125" y="1872869"/>
                  </a:lnTo>
                  <a:lnTo>
                    <a:pt x="619125" y="2084705"/>
                  </a:lnTo>
                  <a:close/>
                  <a:moveTo>
                    <a:pt x="648399" y="2087245"/>
                  </a:moveTo>
                  <a:lnTo>
                    <a:pt x="628079" y="2085467"/>
                  </a:lnTo>
                  <a:lnTo>
                    <a:pt x="628079" y="1873885"/>
                  </a:lnTo>
                  <a:lnTo>
                    <a:pt x="648399" y="1876044"/>
                  </a:lnTo>
                  <a:lnTo>
                    <a:pt x="648399" y="2087245"/>
                  </a:lnTo>
                  <a:close/>
                  <a:moveTo>
                    <a:pt x="677736" y="2089785"/>
                  </a:moveTo>
                  <a:lnTo>
                    <a:pt x="657416" y="2088007"/>
                  </a:lnTo>
                  <a:lnTo>
                    <a:pt x="657416" y="1876997"/>
                  </a:lnTo>
                  <a:lnTo>
                    <a:pt x="677736" y="1879155"/>
                  </a:lnTo>
                  <a:lnTo>
                    <a:pt x="677736" y="2089785"/>
                  </a:lnTo>
                  <a:close/>
                  <a:moveTo>
                    <a:pt x="707073" y="2092325"/>
                  </a:moveTo>
                  <a:lnTo>
                    <a:pt x="686753" y="2090547"/>
                  </a:lnTo>
                  <a:lnTo>
                    <a:pt x="686753" y="1880172"/>
                  </a:lnTo>
                  <a:lnTo>
                    <a:pt x="707073" y="1882330"/>
                  </a:lnTo>
                  <a:lnTo>
                    <a:pt x="707073" y="2092325"/>
                  </a:lnTo>
                  <a:close/>
                  <a:moveTo>
                    <a:pt x="736410" y="2094865"/>
                  </a:moveTo>
                  <a:lnTo>
                    <a:pt x="716090" y="2093087"/>
                  </a:lnTo>
                  <a:lnTo>
                    <a:pt x="716090" y="1883347"/>
                  </a:lnTo>
                  <a:lnTo>
                    <a:pt x="736410" y="1885505"/>
                  </a:lnTo>
                  <a:lnTo>
                    <a:pt x="736410" y="2094865"/>
                  </a:lnTo>
                  <a:close/>
                  <a:moveTo>
                    <a:pt x="765683" y="2097405"/>
                  </a:moveTo>
                  <a:lnTo>
                    <a:pt x="745363" y="2095627"/>
                  </a:lnTo>
                  <a:lnTo>
                    <a:pt x="745363" y="1886458"/>
                  </a:lnTo>
                  <a:lnTo>
                    <a:pt x="765683" y="1888617"/>
                  </a:lnTo>
                  <a:lnTo>
                    <a:pt x="765683" y="2097405"/>
                  </a:lnTo>
                  <a:close/>
                  <a:moveTo>
                    <a:pt x="795020" y="2100009"/>
                  </a:moveTo>
                  <a:lnTo>
                    <a:pt x="774700" y="2098230"/>
                  </a:lnTo>
                  <a:lnTo>
                    <a:pt x="774700" y="1889697"/>
                  </a:lnTo>
                  <a:lnTo>
                    <a:pt x="795020" y="1891855"/>
                  </a:lnTo>
                  <a:lnTo>
                    <a:pt x="795020" y="2100009"/>
                  </a:lnTo>
                  <a:close/>
                  <a:moveTo>
                    <a:pt x="824357" y="2102549"/>
                  </a:moveTo>
                  <a:lnTo>
                    <a:pt x="804037" y="2100771"/>
                  </a:lnTo>
                  <a:lnTo>
                    <a:pt x="804037" y="1892808"/>
                  </a:lnTo>
                  <a:lnTo>
                    <a:pt x="824357" y="1894967"/>
                  </a:lnTo>
                  <a:lnTo>
                    <a:pt x="824357" y="2102549"/>
                  </a:lnTo>
                  <a:close/>
                  <a:moveTo>
                    <a:pt x="853694" y="2105088"/>
                  </a:moveTo>
                  <a:lnTo>
                    <a:pt x="833374" y="2103311"/>
                  </a:lnTo>
                  <a:lnTo>
                    <a:pt x="833374" y="1895983"/>
                  </a:lnTo>
                  <a:lnTo>
                    <a:pt x="853694" y="1898142"/>
                  </a:lnTo>
                  <a:lnTo>
                    <a:pt x="853694" y="2105088"/>
                  </a:lnTo>
                  <a:close/>
                  <a:moveTo>
                    <a:pt x="882968" y="2107629"/>
                  </a:moveTo>
                  <a:lnTo>
                    <a:pt x="862647" y="2105850"/>
                  </a:lnTo>
                  <a:lnTo>
                    <a:pt x="862647" y="1899094"/>
                  </a:lnTo>
                  <a:lnTo>
                    <a:pt x="882968" y="1901254"/>
                  </a:lnTo>
                  <a:lnTo>
                    <a:pt x="882968" y="2107629"/>
                  </a:lnTo>
                  <a:close/>
                  <a:moveTo>
                    <a:pt x="912305" y="2110168"/>
                  </a:moveTo>
                  <a:lnTo>
                    <a:pt x="891985" y="2108391"/>
                  </a:lnTo>
                  <a:lnTo>
                    <a:pt x="891985" y="1902269"/>
                  </a:lnTo>
                  <a:lnTo>
                    <a:pt x="912305" y="1904429"/>
                  </a:lnTo>
                  <a:lnTo>
                    <a:pt x="912305" y="2110168"/>
                  </a:lnTo>
                  <a:close/>
                  <a:moveTo>
                    <a:pt x="947293" y="2113217"/>
                  </a:moveTo>
                  <a:lnTo>
                    <a:pt x="921322" y="2110930"/>
                  </a:lnTo>
                  <a:lnTo>
                    <a:pt x="921322" y="1905444"/>
                  </a:lnTo>
                  <a:lnTo>
                    <a:pt x="947293" y="1908238"/>
                  </a:lnTo>
                  <a:lnTo>
                    <a:pt x="947293" y="2113217"/>
                  </a:lnTo>
                  <a:close/>
                  <a:moveTo>
                    <a:pt x="947293" y="1899158"/>
                  </a:moveTo>
                  <a:lnTo>
                    <a:pt x="732092" y="1876044"/>
                  </a:lnTo>
                  <a:lnTo>
                    <a:pt x="732092" y="1370330"/>
                  </a:lnTo>
                  <a:cubicBezTo>
                    <a:pt x="732409" y="1366012"/>
                    <a:pt x="736283" y="1311592"/>
                    <a:pt x="724789" y="1248283"/>
                  </a:cubicBezTo>
                  <a:lnTo>
                    <a:pt x="727647" y="1248728"/>
                  </a:lnTo>
                  <a:lnTo>
                    <a:pt x="729107" y="1239837"/>
                  </a:lnTo>
                  <a:lnTo>
                    <a:pt x="723011" y="1238822"/>
                  </a:lnTo>
                  <a:cubicBezTo>
                    <a:pt x="711137" y="1180465"/>
                    <a:pt x="685737" y="1116330"/>
                    <a:pt x="632524" y="1077468"/>
                  </a:cubicBezTo>
                  <a:cubicBezTo>
                    <a:pt x="598551" y="1052639"/>
                    <a:pt x="565785" y="1042860"/>
                    <a:pt x="535115" y="1048385"/>
                  </a:cubicBezTo>
                  <a:cubicBezTo>
                    <a:pt x="507555" y="1053338"/>
                    <a:pt x="488633" y="1069340"/>
                    <a:pt x="478600" y="1080072"/>
                  </a:cubicBezTo>
                  <a:lnTo>
                    <a:pt x="478600" y="424497"/>
                  </a:lnTo>
                  <a:lnTo>
                    <a:pt x="947357" y="527622"/>
                  </a:lnTo>
                  <a:lnTo>
                    <a:pt x="947357" y="1899158"/>
                  </a:lnTo>
                  <a:close/>
                  <a:moveTo>
                    <a:pt x="1081342" y="2124837"/>
                  </a:moveTo>
                  <a:lnTo>
                    <a:pt x="947611" y="2113217"/>
                  </a:lnTo>
                  <a:lnTo>
                    <a:pt x="956310" y="2113217"/>
                  </a:lnTo>
                  <a:lnTo>
                    <a:pt x="956310" y="198247"/>
                  </a:lnTo>
                  <a:lnTo>
                    <a:pt x="956247" y="197421"/>
                  </a:lnTo>
                  <a:cubicBezTo>
                    <a:pt x="956183" y="197231"/>
                    <a:pt x="952691" y="177610"/>
                    <a:pt x="964565" y="163322"/>
                  </a:cubicBezTo>
                  <a:cubicBezTo>
                    <a:pt x="973328" y="152781"/>
                    <a:pt x="988250" y="147447"/>
                    <a:pt x="1008952" y="147447"/>
                  </a:cubicBezTo>
                  <a:cubicBezTo>
                    <a:pt x="1069404" y="147447"/>
                    <a:pt x="1080199" y="184086"/>
                    <a:pt x="1081342" y="188531"/>
                  </a:cubicBezTo>
                  <a:lnTo>
                    <a:pt x="1081342" y="2124837"/>
                  </a:lnTo>
                  <a:close/>
                  <a:moveTo>
                    <a:pt x="1090295" y="1150303"/>
                  </a:moveTo>
                  <a:cubicBezTo>
                    <a:pt x="1094677" y="1150429"/>
                    <a:pt x="1102360" y="1151191"/>
                    <a:pt x="1112520" y="1154176"/>
                  </a:cubicBezTo>
                  <a:lnTo>
                    <a:pt x="1111123" y="1154176"/>
                  </a:lnTo>
                  <a:lnTo>
                    <a:pt x="1111123" y="1293114"/>
                  </a:lnTo>
                  <a:lnTo>
                    <a:pt x="1090295" y="1289241"/>
                  </a:lnTo>
                  <a:lnTo>
                    <a:pt x="1090295" y="1150303"/>
                  </a:lnTo>
                  <a:close/>
                  <a:moveTo>
                    <a:pt x="1090295" y="1298385"/>
                  </a:moveTo>
                  <a:lnTo>
                    <a:pt x="1111123" y="1302258"/>
                  </a:lnTo>
                  <a:lnTo>
                    <a:pt x="1111123" y="1458468"/>
                  </a:lnTo>
                  <a:lnTo>
                    <a:pt x="1090295" y="1454594"/>
                  </a:lnTo>
                  <a:lnTo>
                    <a:pt x="1090295" y="1298385"/>
                  </a:lnTo>
                  <a:close/>
                  <a:moveTo>
                    <a:pt x="1090295" y="1463738"/>
                  </a:moveTo>
                  <a:lnTo>
                    <a:pt x="1111123" y="1467612"/>
                  </a:lnTo>
                  <a:lnTo>
                    <a:pt x="1111123" y="1605470"/>
                  </a:lnTo>
                  <a:lnTo>
                    <a:pt x="1090295" y="1601597"/>
                  </a:lnTo>
                  <a:lnTo>
                    <a:pt x="1090295" y="1463738"/>
                  </a:lnTo>
                  <a:close/>
                  <a:moveTo>
                    <a:pt x="1090295" y="1610741"/>
                  </a:moveTo>
                  <a:lnTo>
                    <a:pt x="1111123" y="1614614"/>
                  </a:lnTo>
                  <a:lnTo>
                    <a:pt x="1111123" y="1731200"/>
                  </a:lnTo>
                  <a:lnTo>
                    <a:pt x="1090295" y="1728661"/>
                  </a:lnTo>
                  <a:lnTo>
                    <a:pt x="1090295" y="1610741"/>
                  </a:lnTo>
                  <a:close/>
                  <a:moveTo>
                    <a:pt x="1090295" y="1737741"/>
                  </a:moveTo>
                  <a:lnTo>
                    <a:pt x="1243076" y="1756283"/>
                  </a:lnTo>
                  <a:lnTo>
                    <a:pt x="1243076" y="1844866"/>
                  </a:lnTo>
                  <a:lnTo>
                    <a:pt x="1090295" y="1826324"/>
                  </a:lnTo>
                  <a:lnTo>
                    <a:pt x="1090295" y="1737741"/>
                  </a:lnTo>
                  <a:close/>
                  <a:moveTo>
                    <a:pt x="1238631" y="1326134"/>
                  </a:moveTo>
                  <a:cubicBezTo>
                    <a:pt x="1246188" y="1386014"/>
                    <a:pt x="1243140" y="1445133"/>
                    <a:pt x="1243076" y="1446276"/>
                  </a:cubicBezTo>
                  <a:lnTo>
                    <a:pt x="1243076" y="1483233"/>
                  </a:lnTo>
                  <a:lnTo>
                    <a:pt x="1120140" y="1460246"/>
                  </a:lnTo>
                  <a:lnTo>
                    <a:pt x="1120140" y="1304036"/>
                  </a:lnTo>
                  <a:lnTo>
                    <a:pt x="1238631" y="1326134"/>
                  </a:lnTo>
                  <a:close/>
                  <a:moveTo>
                    <a:pt x="1120140" y="1294765"/>
                  </a:moveTo>
                  <a:lnTo>
                    <a:pt x="1120140" y="1156653"/>
                  </a:lnTo>
                  <a:cubicBezTo>
                    <a:pt x="1141794" y="1164526"/>
                    <a:pt x="1171766" y="1181925"/>
                    <a:pt x="1203833" y="1220280"/>
                  </a:cubicBezTo>
                  <a:cubicBezTo>
                    <a:pt x="1221804" y="1241806"/>
                    <a:pt x="1231837" y="1278763"/>
                    <a:pt x="1237298" y="1316673"/>
                  </a:cubicBezTo>
                  <a:lnTo>
                    <a:pt x="1120140" y="1294765"/>
                  </a:lnTo>
                  <a:close/>
                  <a:moveTo>
                    <a:pt x="1241870" y="1492123"/>
                  </a:moveTo>
                  <a:lnTo>
                    <a:pt x="1243076" y="1485710"/>
                  </a:lnTo>
                  <a:lnTo>
                    <a:pt x="1243076" y="1630172"/>
                  </a:lnTo>
                  <a:lnTo>
                    <a:pt x="1120140" y="1607185"/>
                  </a:lnTo>
                  <a:lnTo>
                    <a:pt x="1120140" y="1469390"/>
                  </a:lnTo>
                  <a:lnTo>
                    <a:pt x="1241870" y="1492123"/>
                  </a:lnTo>
                  <a:close/>
                  <a:moveTo>
                    <a:pt x="1241870" y="1639062"/>
                  </a:moveTo>
                  <a:lnTo>
                    <a:pt x="1243076" y="1632649"/>
                  </a:lnTo>
                  <a:lnTo>
                    <a:pt x="1243076" y="1747266"/>
                  </a:lnTo>
                  <a:lnTo>
                    <a:pt x="1120140" y="1732343"/>
                  </a:lnTo>
                  <a:lnTo>
                    <a:pt x="1120140" y="1616329"/>
                  </a:lnTo>
                  <a:lnTo>
                    <a:pt x="1241870" y="1639062"/>
                  </a:lnTo>
                  <a:close/>
                  <a:moveTo>
                    <a:pt x="1090295" y="1835404"/>
                  </a:moveTo>
                  <a:lnTo>
                    <a:pt x="1243076" y="1853946"/>
                  </a:lnTo>
                  <a:lnTo>
                    <a:pt x="1243076" y="1930972"/>
                  </a:lnTo>
                  <a:lnTo>
                    <a:pt x="1090295" y="1914525"/>
                  </a:lnTo>
                  <a:lnTo>
                    <a:pt x="1090295" y="1835404"/>
                  </a:lnTo>
                  <a:close/>
                  <a:moveTo>
                    <a:pt x="1527493" y="2163509"/>
                  </a:moveTo>
                  <a:lnTo>
                    <a:pt x="1504442" y="2161540"/>
                  </a:lnTo>
                  <a:lnTo>
                    <a:pt x="1504442" y="1969770"/>
                  </a:lnTo>
                  <a:lnTo>
                    <a:pt x="1495425" y="1969770"/>
                  </a:lnTo>
                  <a:lnTo>
                    <a:pt x="1495425" y="2160715"/>
                  </a:lnTo>
                  <a:lnTo>
                    <a:pt x="1476947" y="2159127"/>
                  </a:lnTo>
                  <a:lnTo>
                    <a:pt x="1476947" y="1966786"/>
                  </a:lnTo>
                  <a:lnTo>
                    <a:pt x="1467930" y="1966786"/>
                  </a:lnTo>
                  <a:lnTo>
                    <a:pt x="1467930" y="2158365"/>
                  </a:lnTo>
                  <a:lnTo>
                    <a:pt x="1449451" y="2156778"/>
                  </a:lnTo>
                  <a:lnTo>
                    <a:pt x="1449451" y="1963801"/>
                  </a:lnTo>
                  <a:lnTo>
                    <a:pt x="1440434" y="1963801"/>
                  </a:lnTo>
                  <a:lnTo>
                    <a:pt x="1440434" y="2156016"/>
                  </a:lnTo>
                  <a:lnTo>
                    <a:pt x="1421956" y="2154428"/>
                  </a:lnTo>
                  <a:lnTo>
                    <a:pt x="1421956" y="1960880"/>
                  </a:lnTo>
                  <a:lnTo>
                    <a:pt x="1412939" y="1960880"/>
                  </a:lnTo>
                  <a:lnTo>
                    <a:pt x="1412939" y="2153666"/>
                  </a:lnTo>
                  <a:lnTo>
                    <a:pt x="1394460" y="2152079"/>
                  </a:lnTo>
                  <a:lnTo>
                    <a:pt x="1394460" y="1957895"/>
                  </a:lnTo>
                  <a:lnTo>
                    <a:pt x="1385443" y="1957895"/>
                  </a:lnTo>
                  <a:lnTo>
                    <a:pt x="1385443" y="2151317"/>
                  </a:lnTo>
                  <a:lnTo>
                    <a:pt x="1366965" y="2149729"/>
                  </a:lnTo>
                  <a:lnTo>
                    <a:pt x="1366965" y="1954911"/>
                  </a:lnTo>
                  <a:lnTo>
                    <a:pt x="1357948" y="1954911"/>
                  </a:lnTo>
                  <a:lnTo>
                    <a:pt x="1357948" y="2148904"/>
                  </a:lnTo>
                  <a:lnTo>
                    <a:pt x="1339469" y="2147316"/>
                  </a:lnTo>
                  <a:lnTo>
                    <a:pt x="1339469" y="1951926"/>
                  </a:lnTo>
                  <a:lnTo>
                    <a:pt x="1330452" y="1951926"/>
                  </a:lnTo>
                  <a:lnTo>
                    <a:pt x="1330452" y="2146554"/>
                  </a:lnTo>
                  <a:lnTo>
                    <a:pt x="1311974" y="2144967"/>
                  </a:lnTo>
                  <a:lnTo>
                    <a:pt x="1311974" y="1948942"/>
                  </a:lnTo>
                  <a:lnTo>
                    <a:pt x="1302957" y="1948942"/>
                  </a:lnTo>
                  <a:lnTo>
                    <a:pt x="1302957" y="2144141"/>
                  </a:lnTo>
                  <a:lnTo>
                    <a:pt x="1284478" y="2142554"/>
                  </a:lnTo>
                  <a:lnTo>
                    <a:pt x="1284478" y="1945830"/>
                  </a:lnTo>
                  <a:lnTo>
                    <a:pt x="1275461" y="1945830"/>
                  </a:lnTo>
                  <a:lnTo>
                    <a:pt x="1275461" y="2141665"/>
                  </a:lnTo>
                  <a:lnTo>
                    <a:pt x="1256983" y="2140077"/>
                  </a:lnTo>
                  <a:lnTo>
                    <a:pt x="1256983" y="1942846"/>
                  </a:lnTo>
                  <a:lnTo>
                    <a:pt x="1247966" y="1942846"/>
                  </a:lnTo>
                  <a:lnTo>
                    <a:pt x="1247966" y="2139315"/>
                  </a:lnTo>
                  <a:lnTo>
                    <a:pt x="1229487" y="2137728"/>
                  </a:lnTo>
                  <a:lnTo>
                    <a:pt x="1229487" y="1939925"/>
                  </a:lnTo>
                  <a:lnTo>
                    <a:pt x="1220470" y="1939925"/>
                  </a:lnTo>
                  <a:lnTo>
                    <a:pt x="1220470" y="2136966"/>
                  </a:lnTo>
                  <a:lnTo>
                    <a:pt x="1199769" y="2135187"/>
                  </a:lnTo>
                  <a:lnTo>
                    <a:pt x="1201992" y="2135187"/>
                  </a:lnTo>
                  <a:lnTo>
                    <a:pt x="1201992" y="1936941"/>
                  </a:lnTo>
                  <a:lnTo>
                    <a:pt x="1192975" y="1936941"/>
                  </a:lnTo>
                  <a:lnTo>
                    <a:pt x="1192975" y="2134616"/>
                  </a:lnTo>
                  <a:lnTo>
                    <a:pt x="1089787" y="2125662"/>
                  </a:lnTo>
                  <a:lnTo>
                    <a:pt x="1089787" y="1923605"/>
                  </a:lnTo>
                  <a:lnTo>
                    <a:pt x="1468692" y="1964309"/>
                  </a:lnTo>
                  <a:lnTo>
                    <a:pt x="1468692" y="1966468"/>
                  </a:lnTo>
                  <a:lnTo>
                    <a:pt x="1477709" y="1966468"/>
                  </a:lnTo>
                  <a:lnTo>
                    <a:pt x="1477709" y="1965261"/>
                  </a:lnTo>
                  <a:lnTo>
                    <a:pt x="1526985" y="1970532"/>
                  </a:lnTo>
                  <a:lnTo>
                    <a:pt x="1526985" y="2163509"/>
                  </a:lnTo>
                  <a:close/>
                  <a:moveTo>
                    <a:pt x="1527493" y="1961515"/>
                  </a:moveTo>
                  <a:lnTo>
                    <a:pt x="1478217" y="1956244"/>
                  </a:lnTo>
                  <a:lnTo>
                    <a:pt x="1478217" y="1396111"/>
                  </a:lnTo>
                  <a:cubicBezTo>
                    <a:pt x="1478217" y="1313243"/>
                    <a:pt x="1512761" y="1277049"/>
                    <a:pt x="1527493" y="1265364"/>
                  </a:cubicBezTo>
                  <a:lnTo>
                    <a:pt x="1527493" y="1961515"/>
                  </a:lnTo>
                  <a:close/>
                  <a:moveTo>
                    <a:pt x="1527493" y="1254188"/>
                  </a:moveTo>
                  <a:cubicBezTo>
                    <a:pt x="1516063" y="1261364"/>
                    <a:pt x="1469200" y="1296734"/>
                    <a:pt x="1469200" y="1396048"/>
                  </a:cubicBezTo>
                  <a:lnTo>
                    <a:pt x="1469200" y="1955165"/>
                  </a:lnTo>
                  <a:lnTo>
                    <a:pt x="1252030" y="1931861"/>
                  </a:lnTo>
                  <a:lnTo>
                    <a:pt x="1252030" y="1446403"/>
                  </a:lnTo>
                  <a:cubicBezTo>
                    <a:pt x="1252411" y="1439418"/>
                    <a:pt x="1260793" y="1274445"/>
                    <a:pt x="1210755" y="1214501"/>
                  </a:cubicBezTo>
                  <a:cubicBezTo>
                    <a:pt x="1155446" y="1148334"/>
                    <a:pt x="1105853" y="1141603"/>
                    <a:pt x="1090295" y="1141222"/>
                  </a:cubicBezTo>
                  <a:lnTo>
                    <a:pt x="1090295" y="558991"/>
                  </a:lnTo>
                  <a:lnTo>
                    <a:pt x="1527493" y="655193"/>
                  </a:lnTo>
                  <a:lnTo>
                    <a:pt x="1527493" y="1254188"/>
                  </a:lnTo>
                  <a:close/>
                  <a:moveTo>
                    <a:pt x="1643571" y="2173605"/>
                  </a:moveTo>
                  <a:lnTo>
                    <a:pt x="1536510" y="2164271"/>
                  </a:lnTo>
                  <a:lnTo>
                    <a:pt x="1536510" y="352552"/>
                  </a:lnTo>
                  <a:lnTo>
                    <a:pt x="1536446" y="351790"/>
                  </a:lnTo>
                  <a:cubicBezTo>
                    <a:pt x="1536383" y="351599"/>
                    <a:pt x="1533144" y="331152"/>
                    <a:pt x="1544892" y="317246"/>
                  </a:cubicBezTo>
                  <a:cubicBezTo>
                    <a:pt x="1552448" y="308292"/>
                    <a:pt x="1564767" y="303784"/>
                    <a:pt x="1581531" y="303784"/>
                  </a:cubicBezTo>
                  <a:cubicBezTo>
                    <a:pt x="1633411" y="303784"/>
                    <a:pt x="1642682" y="338264"/>
                    <a:pt x="1643571" y="342392"/>
                  </a:cubicBezTo>
                  <a:lnTo>
                    <a:pt x="1643571" y="2173605"/>
                  </a:lnTo>
                  <a:close/>
                  <a:moveTo>
                    <a:pt x="1652524" y="682752"/>
                  </a:moveTo>
                  <a:lnTo>
                    <a:pt x="2049082" y="770001"/>
                  </a:lnTo>
                  <a:lnTo>
                    <a:pt x="2049082" y="2017586"/>
                  </a:lnTo>
                  <a:lnTo>
                    <a:pt x="1743837" y="1984756"/>
                  </a:lnTo>
                  <a:lnTo>
                    <a:pt x="1743837" y="1494663"/>
                  </a:lnTo>
                  <a:cubicBezTo>
                    <a:pt x="1744028" y="1489900"/>
                    <a:pt x="1748155" y="1376934"/>
                    <a:pt x="1720279" y="1320292"/>
                  </a:cubicBezTo>
                  <a:cubicBezTo>
                    <a:pt x="1695704" y="1270381"/>
                    <a:pt x="1661604" y="1246187"/>
                    <a:pt x="1652524" y="1240409"/>
                  </a:cubicBezTo>
                  <a:lnTo>
                    <a:pt x="1652524" y="682752"/>
                  </a:lnTo>
                  <a:close/>
                  <a:moveTo>
                    <a:pt x="1652524" y="1251394"/>
                  </a:moveTo>
                  <a:cubicBezTo>
                    <a:pt x="1664970" y="1260475"/>
                    <a:pt x="1692148" y="1283589"/>
                    <a:pt x="1712214" y="1324292"/>
                  </a:cubicBezTo>
                  <a:cubicBezTo>
                    <a:pt x="1722120" y="1344422"/>
                    <a:pt x="1727835" y="1372680"/>
                    <a:pt x="1731073" y="1400366"/>
                  </a:cubicBezTo>
                  <a:lnTo>
                    <a:pt x="1656842" y="1390269"/>
                  </a:lnTo>
                  <a:lnTo>
                    <a:pt x="1655636" y="1399159"/>
                  </a:lnTo>
                  <a:lnTo>
                    <a:pt x="1731899" y="1409573"/>
                  </a:lnTo>
                  <a:lnTo>
                    <a:pt x="1732026" y="1408620"/>
                  </a:lnTo>
                  <a:cubicBezTo>
                    <a:pt x="1736471" y="1452943"/>
                    <a:pt x="1734947" y="1493647"/>
                    <a:pt x="1734947" y="1494473"/>
                  </a:cubicBezTo>
                  <a:lnTo>
                    <a:pt x="1734947" y="1983804"/>
                  </a:lnTo>
                  <a:lnTo>
                    <a:pt x="1652588" y="1974977"/>
                  </a:lnTo>
                  <a:lnTo>
                    <a:pt x="1652588" y="1251394"/>
                  </a:lnTo>
                  <a:close/>
                  <a:moveTo>
                    <a:pt x="2151825" y="2217674"/>
                  </a:moveTo>
                  <a:lnTo>
                    <a:pt x="2030921" y="2207197"/>
                  </a:lnTo>
                  <a:lnTo>
                    <a:pt x="2030921" y="2028063"/>
                  </a:lnTo>
                  <a:lnTo>
                    <a:pt x="2021904" y="2028063"/>
                  </a:lnTo>
                  <a:lnTo>
                    <a:pt x="2021904" y="2206435"/>
                  </a:lnTo>
                  <a:lnTo>
                    <a:pt x="2005838" y="2205037"/>
                  </a:lnTo>
                  <a:lnTo>
                    <a:pt x="2005838" y="2025205"/>
                  </a:lnTo>
                  <a:lnTo>
                    <a:pt x="1996821" y="2025205"/>
                  </a:lnTo>
                  <a:lnTo>
                    <a:pt x="1996821" y="2204212"/>
                  </a:lnTo>
                  <a:lnTo>
                    <a:pt x="1980756" y="2202815"/>
                  </a:lnTo>
                  <a:lnTo>
                    <a:pt x="1980756" y="2022348"/>
                  </a:lnTo>
                  <a:lnTo>
                    <a:pt x="1971739" y="2022348"/>
                  </a:lnTo>
                  <a:lnTo>
                    <a:pt x="1971739" y="2202053"/>
                  </a:lnTo>
                  <a:lnTo>
                    <a:pt x="1955673" y="2200656"/>
                  </a:lnTo>
                  <a:lnTo>
                    <a:pt x="1955673" y="2019491"/>
                  </a:lnTo>
                  <a:lnTo>
                    <a:pt x="1946656" y="2019491"/>
                  </a:lnTo>
                  <a:lnTo>
                    <a:pt x="1946656" y="2199830"/>
                  </a:lnTo>
                  <a:lnTo>
                    <a:pt x="1930591" y="2198434"/>
                  </a:lnTo>
                  <a:lnTo>
                    <a:pt x="1930591" y="2016633"/>
                  </a:lnTo>
                  <a:lnTo>
                    <a:pt x="1921573" y="2016633"/>
                  </a:lnTo>
                  <a:lnTo>
                    <a:pt x="1921573" y="2197672"/>
                  </a:lnTo>
                  <a:lnTo>
                    <a:pt x="1905508" y="2196274"/>
                  </a:lnTo>
                  <a:lnTo>
                    <a:pt x="1905508" y="2013775"/>
                  </a:lnTo>
                  <a:lnTo>
                    <a:pt x="1896491" y="2013775"/>
                  </a:lnTo>
                  <a:lnTo>
                    <a:pt x="1896491" y="2195449"/>
                  </a:lnTo>
                  <a:lnTo>
                    <a:pt x="1880426" y="2194052"/>
                  </a:lnTo>
                  <a:lnTo>
                    <a:pt x="1880426" y="2010918"/>
                  </a:lnTo>
                  <a:lnTo>
                    <a:pt x="1871409" y="2010918"/>
                  </a:lnTo>
                  <a:lnTo>
                    <a:pt x="1871409" y="2193290"/>
                  </a:lnTo>
                  <a:lnTo>
                    <a:pt x="1855343" y="2191893"/>
                  </a:lnTo>
                  <a:lnTo>
                    <a:pt x="1855343" y="2008124"/>
                  </a:lnTo>
                  <a:lnTo>
                    <a:pt x="1846326" y="2008124"/>
                  </a:lnTo>
                  <a:lnTo>
                    <a:pt x="1846326" y="2191131"/>
                  </a:lnTo>
                  <a:lnTo>
                    <a:pt x="1830261" y="2189734"/>
                  </a:lnTo>
                  <a:lnTo>
                    <a:pt x="1830261" y="2005267"/>
                  </a:lnTo>
                  <a:lnTo>
                    <a:pt x="1821244" y="2005267"/>
                  </a:lnTo>
                  <a:lnTo>
                    <a:pt x="1821244" y="2188972"/>
                  </a:lnTo>
                  <a:lnTo>
                    <a:pt x="1805178" y="2187575"/>
                  </a:lnTo>
                  <a:lnTo>
                    <a:pt x="1805178" y="2002473"/>
                  </a:lnTo>
                  <a:lnTo>
                    <a:pt x="1796161" y="2002473"/>
                  </a:lnTo>
                  <a:lnTo>
                    <a:pt x="1796161" y="2186813"/>
                  </a:lnTo>
                  <a:lnTo>
                    <a:pt x="1780096" y="2185416"/>
                  </a:lnTo>
                  <a:lnTo>
                    <a:pt x="1780096" y="1999615"/>
                  </a:lnTo>
                  <a:lnTo>
                    <a:pt x="1771079" y="1999615"/>
                  </a:lnTo>
                  <a:lnTo>
                    <a:pt x="1771079" y="2184654"/>
                  </a:lnTo>
                  <a:lnTo>
                    <a:pt x="1755013" y="2183257"/>
                  </a:lnTo>
                  <a:lnTo>
                    <a:pt x="1755013" y="1996821"/>
                  </a:lnTo>
                  <a:lnTo>
                    <a:pt x="1745996" y="1996821"/>
                  </a:lnTo>
                  <a:lnTo>
                    <a:pt x="1745996" y="2182495"/>
                  </a:lnTo>
                  <a:lnTo>
                    <a:pt x="1729931" y="2181098"/>
                  </a:lnTo>
                  <a:lnTo>
                    <a:pt x="1729931" y="1993963"/>
                  </a:lnTo>
                  <a:lnTo>
                    <a:pt x="1720914" y="1993963"/>
                  </a:lnTo>
                  <a:lnTo>
                    <a:pt x="1720914" y="2180273"/>
                  </a:lnTo>
                  <a:lnTo>
                    <a:pt x="1704848" y="2178875"/>
                  </a:lnTo>
                  <a:lnTo>
                    <a:pt x="1704848" y="1991106"/>
                  </a:lnTo>
                  <a:lnTo>
                    <a:pt x="1695831" y="1991106"/>
                  </a:lnTo>
                  <a:lnTo>
                    <a:pt x="1695831" y="2178113"/>
                  </a:lnTo>
                  <a:lnTo>
                    <a:pt x="1678940" y="2176653"/>
                  </a:lnTo>
                  <a:lnTo>
                    <a:pt x="1679766" y="2176653"/>
                  </a:lnTo>
                  <a:lnTo>
                    <a:pt x="1679766" y="1988249"/>
                  </a:lnTo>
                  <a:lnTo>
                    <a:pt x="1670748" y="1988249"/>
                  </a:lnTo>
                  <a:lnTo>
                    <a:pt x="1670748" y="2175891"/>
                  </a:lnTo>
                  <a:lnTo>
                    <a:pt x="1652524" y="2174304"/>
                  </a:lnTo>
                  <a:lnTo>
                    <a:pt x="1652524" y="1983930"/>
                  </a:lnTo>
                  <a:lnTo>
                    <a:pt x="2049082" y="2026539"/>
                  </a:lnTo>
                  <a:lnTo>
                    <a:pt x="2049082" y="2205418"/>
                  </a:lnTo>
                  <a:lnTo>
                    <a:pt x="2058098" y="2205418"/>
                  </a:lnTo>
                  <a:lnTo>
                    <a:pt x="2058098" y="459041"/>
                  </a:lnTo>
                  <a:lnTo>
                    <a:pt x="2058035" y="458343"/>
                  </a:lnTo>
                  <a:cubicBezTo>
                    <a:pt x="2057972" y="458152"/>
                    <a:pt x="2054797" y="436626"/>
                    <a:pt x="2066607" y="422846"/>
                  </a:cubicBezTo>
                  <a:cubicBezTo>
                    <a:pt x="2073275" y="415099"/>
                    <a:pt x="2083626" y="411163"/>
                    <a:pt x="2097405" y="411163"/>
                  </a:cubicBezTo>
                  <a:cubicBezTo>
                    <a:pt x="2142935" y="411163"/>
                    <a:pt x="2150999" y="444691"/>
                    <a:pt x="2151825" y="448627"/>
                  </a:cubicBezTo>
                  <a:lnTo>
                    <a:pt x="2151825" y="2217674"/>
                  </a:lnTo>
                  <a:close/>
                  <a:moveTo>
                    <a:pt x="2160842" y="794639"/>
                  </a:moveTo>
                  <a:lnTo>
                    <a:pt x="2264601" y="817499"/>
                  </a:lnTo>
                  <a:lnTo>
                    <a:pt x="2264601" y="2040763"/>
                  </a:lnTo>
                  <a:lnTo>
                    <a:pt x="2253234" y="2039556"/>
                  </a:lnTo>
                  <a:lnTo>
                    <a:pt x="2253234" y="2038350"/>
                  </a:lnTo>
                  <a:lnTo>
                    <a:pt x="2244217" y="2038350"/>
                  </a:lnTo>
                  <a:lnTo>
                    <a:pt x="2244217" y="2038604"/>
                  </a:lnTo>
                  <a:lnTo>
                    <a:pt x="2230882" y="2037143"/>
                  </a:lnTo>
                  <a:lnTo>
                    <a:pt x="2230882" y="2035556"/>
                  </a:lnTo>
                  <a:lnTo>
                    <a:pt x="2221865" y="2035556"/>
                  </a:lnTo>
                  <a:lnTo>
                    <a:pt x="2221865" y="2036191"/>
                  </a:lnTo>
                  <a:lnTo>
                    <a:pt x="2208530" y="2034730"/>
                  </a:lnTo>
                  <a:lnTo>
                    <a:pt x="2208530" y="2032699"/>
                  </a:lnTo>
                  <a:lnTo>
                    <a:pt x="2199513" y="2032699"/>
                  </a:lnTo>
                  <a:lnTo>
                    <a:pt x="2199513" y="2033778"/>
                  </a:lnTo>
                  <a:lnTo>
                    <a:pt x="2186178" y="2032317"/>
                  </a:lnTo>
                  <a:lnTo>
                    <a:pt x="2186178" y="2029905"/>
                  </a:lnTo>
                  <a:lnTo>
                    <a:pt x="2177161" y="2029905"/>
                  </a:lnTo>
                  <a:lnTo>
                    <a:pt x="2177161" y="2031365"/>
                  </a:lnTo>
                  <a:lnTo>
                    <a:pt x="2160778" y="2029587"/>
                  </a:lnTo>
                  <a:lnTo>
                    <a:pt x="2160778" y="794639"/>
                  </a:lnTo>
                  <a:close/>
                  <a:moveTo>
                    <a:pt x="2288985" y="2229549"/>
                  </a:moveTo>
                  <a:lnTo>
                    <a:pt x="2160842" y="2218436"/>
                  </a:lnTo>
                  <a:lnTo>
                    <a:pt x="2160842" y="2038604"/>
                  </a:lnTo>
                  <a:lnTo>
                    <a:pt x="2177225" y="2040382"/>
                  </a:lnTo>
                  <a:lnTo>
                    <a:pt x="2177225" y="2215896"/>
                  </a:lnTo>
                  <a:lnTo>
                    <a:pt x="2186242" y="2215896"/>
                  </a:lnTo>
                  <a:lnTo>
                    <a:pt x="2186242" y="2041335"/>
                  </a:lnTo>
                  <a:lnTo>
                    <a:pt x="2199577" y="2042795"/>
                  </a:lnTo>
                  <a:lnTo>
                    <a:pt x="2199577" y="2218690"/>
                  </a:lnTo>
                  <a:lnTo>
                    <a:pt x="2208594" y="2218690"/>
                  </a:lnTo>
                  <a:lnTo>
                    <a:pt x="2208594" y="2043748"/>
                  </a:lnTo>
                  <a:lnTo>
                    <a:pt x="2221929" y="2045208"/>
                  </a:lnTo>
                  <a:lnTo>
                    <a:pt x="2221929" y="2221548"/>
                  </a:lnTo>
                  <a:lnTo>
                    <a:pt x="2230946" y="2221548"/>
                  </a:lnTo>
                  <a:lnTo>
                    <a:pt x="2230946" y="2046161"/>
                  </a:lnTo>
                  <a:lnTo>
                    <a:pt x="2244281" y="2047621"/>
                  </a:lnTo>
                  <a:lnTo>
                    <a:pt x="2244281" y="2224342"/>
                  </a:lnTo>
                  <a:lnTo>
                    <a:pt x="2253298" y="2224342"/>
                  </a:lnTo>
                  <a:lnTo>
                    <a:pt x="2253298" y="2048574"/>
                  </a:lnTo>
                  <a:lnTo>
                    <a:pt x="2264664" y="2049780"/>
                  </a:lnTo>
                  <a:lnTo>
                    <a:pt x="2264664" y="2053273"/>
                  </a:lnTo>
                  <a:lnTo>
                    <a:pt x="2266696" y="2053273"/>
                  </a:lnTo>
                  <a:lnTo>
                    <a:pt x="2266696" y="2227136"/>
                  </a:lnTo>
                  <a:lnTo>
                    <a:pt x="2275713" y="2227136"/>
                  </a:lnTo>
                  <a:lnTo>
                    <a:pt x="2275713" y="2050986"/>
                  </a:lnTo>
                  <a:lnTo>
                    <a:pt x="2289048" y="2052447"/>
                  </a:lnTo>
                  <a:lnTo>
                    <a:pt x="2289048" y="2229549"/>
                  </a:lnTo>
                  <a:close/>
                  <a:moveTo>
                    <a:pt x="2311337" y="2231517"/>
                  </a:moveTo>
                  <a:lnTo>
                    <a:pt x="2293112" y="2229930"/>
                  </a:lnTo>
                  <a:lnTo>
                    <a:pt x="2298002" y="2229930"/>
                  </a:lnTo>
                  <a:lnTo>
                    <a:pt x="2298002" y="2053336"/>
                  </a:lnTo>
                  <a:lnTo>
                    <a:pt x="2311337" y="2054797"/>
                  </a:lnTo>
                  <a:lnTo>
                    <a:pt x="2311337" y="2231517"/>
                  </a:lnTo>
                  <a:close/>
                  <a:moveTo>
                    <a:pt x="2333689" y="2233422"/>
                  </a:moveTo>
                  <a:lnTo>
                    <a:pt x="2320354" y="2232279"/>
                  </a:lnTo>
                  <a:lnTo>
                    <a:pt x="2320354" y="2055749"/>
                  </a:lnTo>
                  <a:lnTo>
                    <a:pt x="2333689" y="2057210"/>
                  </a:lnTo>
                  <a:lnTo>
                    <a:pt x="2333689" y="2233422"/>
                  </a:lnTo>
                  <a:close/>
                  <a:moveTo>
                    <a:pt x="2356041" y="2235391"/>
                  </a:moveTo>
                  <a:lnTo>
                    <a:pt x="2342706" y="2234248"/>
                  </a:lnTo>
                  <a:lnTo>
                    <a:pt x="2342706" y="2058162"/>
                  </a:lnTo>
                  <a:lnTo>
                    <a:pt x="2356041" y="2059623"/>
                  </a:lnTo>
                  <a:lnTo>
                    <a:pt x="2356041" y="2235391"/>
                  </a:lnTo>
                  <a:close/>
                  <a:moveTo>
                    <a:pt x="2378393" y="2237296"/>
                  </a:moveTo>
                  <a:lnTo>
                    <a:pt x="2365058" y="2236153"/>
                  </a:lnTo>
                  <a:lnTo>
                    <a:pt x="2365058" y="2060575"/>
                  </a:lnTo>
                  <a:lnTo>
                    <a:pt x="2378393" y="2062036"/>
                  </a:lnTo>
                  <a:lnTo>
                    <a:pt x="2378393" y="2237296"/>
                  </a:lnTo>
                  <a:close/>
                  <a:moveTo>
                    <a:pt x="2400745" y="2239264"/>
                  </a:moveTo>
                  <a:lnTo>
                    <a:pt x="2387410" y="2238121"/>
                  </a:lnTo>
                  <a:lnTo>
                    <a:pt x="2387410" y="2062988"/>
                  </a:lnTo>
                  <a:lnTo>
                    <a:pt x="2400745" y="2064449"/>
                  </a:lnTo>
                  <a:lnTo>
                    <a:pt x="2400745" y="2239264"/>
                  </a:lnTo>
                  <a:close/>
                  <a:moveTo>
                    <a:pt x="2423033" y="2241169"/>
                  </a:moveTo>
                  <a:lnTo>
                    <a:pt x="2409698" y="2240026"/>
                  </a:lnTo>
                  <a:lnTo>
                    <a:pt x="2409698" y="2065337"/>
                  </a:lnTo>
                  <a:lnTo>
                    <a:pt x="2423033" y="2066798"/>
                  </a:lnTo>
                  <a:lnTo>
                    <a:pt x="2423033" y="2241169"/>
                  </a:lnTo>
                  <a:close/>
                  <a:moveTo>
                    <a:pt x="2445385" y="2243137"/>
                  </a:moveTo>
                  <a:lnTo>
                    <a:pt x="2432050" y="2241994"/>
                  </a:lnTo>
                  <a:lnTo>
                    <a:pt x="2432050" y="2067750"/>
                  </a:lnTo>
                  <a:lnTo>
                    <a:pt x="2445385" y="2069211"/>
                  </a:lnTo>
                  <a:lnTo>
                    <a:pt x="2445385" y="2243137"/>
                  </a:lnTo>
                  <a:close/>
                  <a:moveTo>
                    <a:pt x="2467737" y="2245106"/>
                  </a:moveTo>
                  <a:lnTo>
                    <a:pt x="2454402" y="2243963"/>
                  </a:lnTo>
                  <a:lnTo>
                    <a:pt x="2454402" y="2070227"/>
                  </a:lnTo>
                  <a:lnTo>
                    <a:pt x="2467737" y="2071687"/>
                  </a:lnTo>
                  <a:lnTo>
                    <a:pt x="2467737" y="2245106"/>
                  </a:lnTo>
                  <a:close/>
                  <a:moveTo>
                    <a:pt x="2490089" y="2247011"/>
                  </a:moveTo>
                  <a:lnTo>
                    <a:pt x="2476754" y="2245868"/>
                  </a:lnTo>
                  <a:lnTo>
                    <a:pt x="2476754" y="2072576"/>
                  </a:lnTo>
                  <a:lnTo>
                    <a:pt x="2490089" y="2074037"/>
                  </a:lnTo>
                  <a:lnTo>
                    <a:pt x="2490089" y="2247011"/>
                  </a:lnTo>
                  <a:close/>
                  <a:moveTo>
                    <a:pt x="2518029" y="2249424"/>
                  </a:moveTo>
                  <a:lnTo>
                    <a:pt x="2499106" y="2247773"/>
                  </a:lnTo>
                  <a:lnTo>
                    <a:pt x="2499106" y="2074926"/>
                  </a:lnTo>
                  <a:lnTo>
                    <a:pt x="2518029" y="2076958"/>
                  </a:lnTo>
                  <a:lnTo>
                    <a:pt x="2518029" y="2249424"/>
                  </a:lnTo>
                  <a:close/>
                  <a:moveTo>
                    <a:pt x="2518029" y="2067941"/>
                  </a:moveTo>
                  <a:lnTo>
                    <a:pt x="2298002" y="2044319"/>
                  </a:lnTo>
                  <a:lnTo>
                    <a:pt x="2298002" y="2043938"/>
                  </a:lnTo>
                  <a:lnTo>
                    <a:pt x="2294255" y="2043938"/>
                  </a:lnTo>
                  <a:lnTo>
                    <a:pt x="2275650" y="2041969"/>
                  </a:lnTo>
                  <a:lnTo>
                    <a:pt x="2275650" y="2041144"/>
                  </a:lnTo>
                  <a:lnTo>
                    <a:pt x="2273618" y="2041144"/>
                  </a:lnTo>
                  <a:lnTo>
                    <a:pt x="2273618" y="817118"/>
                  </a:lnTo>
                  <a:lnTo>
                    <a:pt x="2518029" y="738695"/>
                  </a:lnTo>
                  <a:lnTo>
                    <a:pt x="2518029" y="2067941"/>
                  </a:lnTo>
                  <a:close/>
                  <a:moveTo>
                    <a:pt x="2620709" y="2258314"/>
                  </a:moveTo>
                  <a:lnTo>
                    <a:pt x="2526983" y="2250186"/>
                  </a:lnTo>
                  <a:lnTo>
                    <a:pt x="2526983" y="578739"/>
                  </a:lnTo>
                  <a:lnTo>
                    <a:pt x="2526919" y="578041"/>
                  </a:lnTo>
                  <a:cubicBezTo>
                    <a:pt x="2526856" y="577850"/>
                    <a:pt x="2523744" y="557530"/>
                    <a:pt x="2535111" y="544195"/>
                  </a:cubicBezTo>
                  <a:cubicBezTo>
                    <a:pt x="2541778" y="536385"/>
                    <a:pt x="2552256" y="532447"/>
                    <a:pt x="2566289" y="532447"/>
                  </a:cubicBezTo>
                  <a:cubicBezTo>
                    <a:pt x="2611374" y="532447"/>
                    <a:pt x="2619756" y="559435"/>
                    <a:pt x="2620709" y="563118"/>
                  </a:cubicBezTo>
                  <a:lnTo>
                    <a:pt x="2620709" y="2258314"/>
                  </a:lnTo>
                  <a:close/>
                  <a:moveTo>
                    <a:pt x="2629726" y="869632"/>
                  </a:moveTo>
                  <a:lnTo>
                    <a:pt x="2948940" y="938213"/>
                  </a:lnTo>
                  <a:lnTo>
                    <a:pt x="2948940" y="1061910"/>
                  </a:lnTo>
                  <a:lnTo>
                    <a:pt x="2783967" y="1029144"/>
                  </a:lnTo>
                  <a:lnTo>
                    <a:pt x="2784602" y="1338770"/>
                  </a:lnTo>
                  <a:lnTo>
                    <a:pt x="2793619" y="1338770"/>
                  </a:lnTo>
                  <a:lnTo>
                    <a:pt x="2793048" y="1040130"/>
                  </a:lnTo>
                  <a:lnTo>
                    <a:pt x="2949004" y="1071118"/>
                  </a:lnTo>
                  <a:lnTo>
                    <a:pt x="2949004" y="1370393"/>
                  </a:lnTo>
                  <a:lnTo>
                    <a:pt x="2629789" y="1313815"/>
                  </a:lnTo>
                  <a:lnTo>
                    <a:pt x="2629789" y="869632"/>
                  </a:lnTo>
                  <a:close/>
                  <a:moveTo>
                    <a:pt x="2629726" y="1322895"/>
                  </a:moveTo>
                  <a:lnTo>
                    <a:pt x="2948940" y="1379474"/>
                  </a:lnTo>
                  <a:lnTo>
                    <a:pt x="2948940" y="1514856"/>
                  </a:lnTo>
                  <a:lnTo>
                    <a:pt x="2629726" y="1464818"/>
                  </a:lnTo>
                  <a:lnTo>
                    <a:pt x="2629726" y="1322895"/>
                  </a:lnTo>
                  <a:close/>
                  <a:moveTo>
                    <a:pt x="2629726" y="1474025"/>
                  </a:moveTo>
                  <a:lnTo>
                    <a:pt x="2948940" y="1524063"/>
                  </a:lnTo>
                  <a:lnTo>
                    <a:pt x="2948940" y="1613408"/>
                  </a:lnTo>
                  <a:lnTo>
                    <a:pt x="2640965" y="1568260"/>
                  </a:lnTo>
                  <a:lnTo>
                    <a:pt x="2639632" y="1577149"/>
                  </a:lnTo>
                  <a:lnTo>
                    <a:pt x="2948877" y="1622488"/>
                  </a:lnTo>
                  <a:lnTo>
                    <a:pt x="2948877" y="1839786"/>
                  </a:lnTo>
                  <a:lnTo>
                    <a:pt x="2783904" y="1819211"/>
                  </a:lnTo>
                  <a:lnTo>
                    <a:pt x="2784539" y="2128393"/>
                  </a:lnTo>
                  <a:lnTo>
                    <a:pt x="2793556" y="2128393"/>
                  </a:lnTo>
                  <a:lnTo>
                    <a:pt x="2792984" y="1829372"/>
                  </a:lnTo>
                  <a:lnTo>
                    <a:pt x="2948940" y="1848803"/>
                  </a:lnTo>
                  <a:lnTo>
                    <a:pt x="2948940" y="2148205"/>
                  </a:lnTo>
                  <a:lnTo>
                    <a:pt x="2629726" y="2115185"/>
                  </a:lnTo>
                  <a:lnTo>
                    <a:pt x="2629726" y="1474025"/>
                  </a:lnTo>
                  <a:close/>
                  <a:moveTo>
                    <a:pt x="3051620" y="2295716"/>
                  </a:moveTo>
                  <a:lnTo>
                    <a:pt x="2629662" y="2259140"/>
                  </a:lnTo>
                  <a:lnTo>
                    <a:pt x="2629662" y="2124202"/>
                  </a:lnTo>
                  <a:lnTo>
                    <a:pt x="2948877" y="2157222"/>
                  </a:lnTo>
                  <a:lnTo>
                    <a:pt x="2948877" y="2285555"/>
                  </a:lnTo>
                  <a:lnTo>
                    <a:pt x="2957894" y="2285555"/>
                  </a:lnTo>
                  <a:lnTo>
                    <a:pt x="2957894" y="684975"/>
                  </a:lnTo>
                  <a:lnTo>
                    <a:pt x="2957830" y="684276"/>
                  </a:lnTo>
                  <a:cubicBezTo>
                    <a:pt x="2957830" y="684085"/>
                    <a:pt x="2954782" y="664527"/>
                    <a:pt x="2965768" y="651637"/>
                  </a:cubicBezTo>
                  <a:cubicBezTo>
                    <a:pt x="2972372" y="643890"/>
                    <a:pt x="2982976" y="639889"/>
                    <a:pt x="2997200" y="639889"/>
                  </a:cubicBezTo>
                  <a:cubicBezTo>
                    <a:pt x="3042539" y="639889"/>
                    <a:pt x="3050731" y="670179"/>
                    <a:pt x="3051620" y="673989"/>
                  </a:cubicBezTo>
                  <a:lnTo>
                    <a:pt x="3051620" y="2295716"/>
                  </a:lnTo>
                  <a:close/>
                  <a:moveTo>
                    <a:pt x="2457958" y="3150044"/>
                  </a:moveTo>
                  <a:lnTo>
                    <a:pt x="2248662" y="3150044"/>
                  </a:lnTo>
                  <a:lnTo>
                    <a:pt x="2248662" y="2614549"/>
                  </a:lnTo>
                  <a:cubicBezTo>
                    <a:pt x="2248599" y="2613279"/>
                    <a:pt x="2241614" y="2507869"/>
                    <a:pt x="2279460" y="2425636"/>
                  </a:cubicBezTo>
                  <a:cubicBezTo>
                    <a:pt x="2291017" y="2409952"/>
                    <a:pt x="2320163" y="2380933"/>
                    <a:pt x="2377059" y="2380107"/>
                  </a:cubicBezTo>
                  <a:cubicBezTo>
                    <a:pt x="2395220" y="2387917"/>
                    <a:pt x="2457958" y="2426970"/>
                    <a:pt x="2457958" y="2593277"/>
                  </a:cubicBezTo>
                  <a:lnTo>
                    <a:pt x="2457958" y="3150044"/>
                  </a:lnTo>
                  <a:close/>
                  <a:moveTo>
                    <a:pt x="2534539" y="3150044"/>
                  </a:moveTo>
                  <a:lnTo>
                    <a:pt x="2466912" y="3150044"/>
                  </a:lnTo>
                  <a:lnTo>
                    <a:pt x="2466912" y="2593277"/>
                  </a:lnTo>
                  <a:cubicBezTo>
                    <a:pt x="2466912" y="2454910"/>
                    <a:pt x="2423478" y="2401189"/>
                    <a:pt x="2396300" y="2381123"/>
                  </a:cubicBezTo>
                  <a:cubicBezTo>
                    <a:pt x="2448116" y="2387854"/>
                    <a:pt x="2534539" y="2430145"/>
                    <a:pt x="2534539" y="2637599"/>
                  </a:cubicBezTo>
                  <a:lnTo>
                    <a:pt x="2534539" y="3150044"/>
                  </a:lnTo>
                  <a:close/>
                  <a:moveTo>
                    <a:pt x="2606929" y="2661666"/>
                  </a:moveTo>
                  <a:lnTo>
                    <a:pt x="2606929" y="3150044"/>
                  </a:lnTo>
                  <a:lnTo>
                    <a:pt x="2543556" y="3150044"/>
                  </a:lnTo>
                  <a:lnTo>
                    <a:pt x="2543556" y="2637663"/>
                  </a:lnTo>
                  <a:cubicBezTo>
                    <a:pt x="2543556" y="2396998"/>
                    <a:pt x="2428685" y="2371027"/>
                    <a:pt x="2379282" y="2371027"/>
                  </a:cubicBezTo>
                  <a:cubicBezTo>
                    <a:pt x="2379028" y="2371027"/>
                    <a:pt x="2378837" y="2371027"/>
                    <a:pt x="2378647" y="2371027"/>
                  </a:cubicBezTo>
                  <a:cubicBezTo>
                    <a:pt x="2378329" y="2370899"/>
                    <a:pt x="2377948" y="2370773"/>
                    <a:pt x="2377631" y="2370646"/>
                  </a:cubicBezTo>
                  <a:lnTo>
                    <a:pt x="2377440" y="2371090"/>
                  </a:lnTo>
                  <a:cubicBezTo>
                    <a:pt x="2339404" y="2371471"/>
                    <a:pt x="2313051" y="2383473"/>
                    <a:pt x="2295398" y="2396744"/>
                  </a:cubicBezTo>
                  <a:cubicBezTo>
                    <a:pt x="2300542" y="2388997"/>
                    <a:pt x="2306130" y="2381694"/>
                    <a:pt x="2312416" y="2374900"/>
                  </a:cubicBezTo>
                  <a:cubicBezTo>
                    <a:pt x="2340928" y="2344230"/>
                    <a:pt x="2378583" y="2328609"/>
                    <a:pt x="2424303" y="2328545"/>
                  </a:cubicBezTo>
                  <a:cubicBezTo>
                    <a:pt x="2424367" y="2328545"/>
                    <a:pt x="2424494" y="2328545"/>
                    <a:pt x="2424557" y="2328545"/>
                  </a:cubicBezTo>
                  <a:cubicBezTo>
                    <a:pt x="2464880" y="2328545"/>
                    <a:pt x="2499297" y="2343023"/>
                    <a:pt x="2526919" y="2371535"/>
                  </a:cubicBezTo>
                  <a:cubicBezTo>
                    <a:pt x="2613089" y="2460752"/>
                    <a:pt x="2606993" y="2659507"/>
                    <a:pt x="2606929" y="2661666"/>
                  </a:cubicBezTo>
                  <a:close/>
                  <a:moveTo>
                    <a:pt x="2923413" y="3150044"/>
                  </a:moveTo>
                  <a:lnTo>
                    <a:pt x="2714117" y="3150044"/>
                  </a:lnTo>
                  <a:lnTo>
                    <a:pt x="2714117" y="2649474"/>
                  </a:lnTo>
                  <a:cubicBezTo>
                    <a:pt x="2714054" y="2648267"/>
                    <a:pt x="2707069" y="2549144"/>
                    <a:pt x="2745169" y="2472055"/>
                  </a:cubicBezTo>
                  <a:cubicBezTo>
                    <a:pt x="2756853" y="2457196"/>
                    <a:pt x="2785682" y="2430717"/>
                    <a:pt x="2842578" y="2430018"/>
                  </a:cubicBezTo>
                  <a:cubicBezTo>
                    <a:pt x="2860675" y="2437321"/>
                    <a:pt x="2923413" y="2473833"/>
                    <a:pt x="2923413" y="2629662"/>
                  </a:cubicBezTo>
                  <a:lnTo>
                    <a:pt x="2923413" y="3150044"/>
                  </a:lnTo>
                  <a:close/>
                  <a:moveTo>
                    <a:pt x="3000058" y="3150044"/>
                  </a:moveTo>
                  <a:lnTo>
                    <a:pt x="2932430" y="3150044"/>
                  </a:lnTo>
                  <a:lnTo>
                    <a:pt x="2932430" y="2629599"/>
                  </a:lnTo>
                  <a:cubicBezTo>
                    <a:pt x="2932430" y="2501265"/>
                    <a:pt x="2889949" y="2450465"/>
                    <a:pt x="2862707" y="2431034"/>
                  </a:cubicBezTo>
                  <a:cubicBezTo>
                    <a:pt x="2914587" y="2437702"/>
                    <a:pt x="3000058" y="2477961"/>
                    <a:pt x="3000058" y="2671128"/>
                  </a:cubicBezTo>
                  <a:lnTo>
                    <a:pt x="3000058" y="3150044"/>
                  </a:lnTo>
                  <a:close/>
                  <a:moveTo>
                    <a:pt x="3072448" y="2693670"/>
                  </a:moveTo>
                  <a:lnTo>
                    <a:pt x="3072448" y="3150044"/>
                  </a:lnTo>
                  <a:lnTo>
                    <a:pt x="3009075" y="3150044"/>
                  </a:lnTo>
                  <a:lnTo>
                    <a:pt x="3009075" y="2671128"/>
                  </a:lnTo>
                  <a:cubicBezTo>
                    <a:pt x="3009075" y="2445194"/>
                    <a:pt x="2894203" y="2420811"/>
                    <a:pt x="2844800" y="2420811"/>
                  </a:cubicBezTo>
                  <a:cubicBezTo>
                    <a:pt x="2844546" y="2420811"/>
                    <a:pt x="2844356" y="2420811"/>
                    <a:pt x="2844102" y="2420811"/>
                  </a:cubicBezTo>
                  <a:cubicBezTo>
                    <a:pt x="2843721" y="2420684"/>
                    <a:pt x="2843340" y="2420556"/>
                    <a:pt x="2843022" y="2420430"/>
                  </a:cubicBezTo>
                  <a:lnTo>
                    <a:pt x="2842895" y="2420874"/>
                  </a:lnTo>
                  <a:cubicBezTo>
                    <a:pt x="2805240" y="2421255"/>
                    <a:pt x="2779014" y="2432304"/>
                    <a:pt x="2761361" y="2444686"/>
                  </a:cubicBezTo>
                  <a:cubicBezTo>
                    <a:pt x="2765298" y="2439162"/>
                    <a:pt x="2769553" y="2433892"/>
                    <a:pt x="2774188" y="2428875"/>
                  </a:cubicBezTo>
                  <a:cubicBezTo>
                    <a:pt x="2803144" y="2397569"/>
                    <a:pt x="2842070" y="2381631"/>
                    <a:pt x="2889822" y="2381567"/>
                  </a:cubicBezTo>
                  <a:cubicBezTo>
                    <a:pt x="2889885" y="2381567"/>
                    <a:pt x="2889949" y="2381567"/>
                    <a:pt x="2890076" y="2381567"/>
                  </a:cubicBezTo>
                  <a:cubicBezTo>
                    <a:pt x="2932303" y="2381567"/>
                    <a:pt x="2968054" y="2396427"/>
                    <a:pt x="2996311" y="2425700"/>
                  </a:cubicBezTo>
                  <a:cubicBezTo>
                    <a:pt x="3078417" y="2510917"/>
                    <a:pt x="3072511" y="2691702"/>
                    <a:pt x="3072448" y="2693670"/>
                  </a:cubicBezTo>
                  <a:close/>
                  <a:moveTo>
                    <a:pt x="5661406" y="1502918"/>
                  </a:moveTo>
                  <a:lnTo>
                    <a:pt x="5777548" y="1488249"/>
                  </a:lnTo>
                  <a:lnTo>
                    <a:pt x="5773484" y="1871536"/>
                  </a:lnTo>
                  <a:lnTo>
                    <a:pt x="5661406" y="1851342"/>
                  </a:lnTo>
                  <a:lnTo>
                    <a:pt x="5661406" y="1502918"/>
                  </a:lnTo>
                  <a:close/>
                  <a:moveTo>
                    <a:pt x="5661406" y="1860486"/>
                  </a:moveTo>
                  <a:lnTo>
                    <a:pt x="5773420" y="1880680"/>
                  </a:lnTo>
                  <a:lnTo>
                    <a:pt x="5772595" y="1957514"/>
                  </a:lnTo>
                  <a:lnTo>
                    <a:pt x="5661406" y="1940116"/>
                  </a:lnTo>
                  <a:lnTo>
                    <a:pt x="5661406" y="1860486"/>
                  </a:lnTo>
                  <a:close/>
                  <a:moveTo>
                    <a:pt x="5661406" y="1949196"/>
                  </a:moveTo>
                  <a:lnTo>
                    <a:pt x="5771833" y="1966468"/>
                  </a:lnTo>
                  <a:lnTo>
                    <a:pt x="5771833" y="2026984"/>
                  </a:lnTo>
                  <a:lnTo>
                    <a:pt x="5661406" y="2010791"/>
                  </a:lnTo>
                  <a:lnTo>
                    <a:pt x="5661406" y="1949196"/>
                  </a:lnTo>
                  <a:close/>
                  <a:moveTo>
                    <a:pt x="5661406" y="2019935"/>
                  </a:moveTo>
                  <a:lnTo>
                    <a:pt x="5771769" y="2036128"/>
                  </a:lnTo>
                  <a:lnTo>
                    <a:pt x="5767515" y="2438083"/>
                  </a:lnTo>
                  <a:lnTo>
                    <a:pt x="5661406" y="2426906"/>
                  </a:lnTo>
                  <a:lnTo>
                    <a:pt x="5661406" y="2019935"/>
                  </a:lnTo>
                  <a:close/>
                  <a:moveTo>
                    <a:pt x="5459159" y="1477709"/>
                  </a:moveTo>
                  <a:lnTo>
                    <a:pt x="5572125" y="1501966"/>
                  </a:lnTo>
                  <a:lnTo>
                    <a:pt x="5572125" y="1835594"/>
                  </a:lnTo>
                  <a:lnTo>
                    <a:pt x="5541391" y="1830134"/>
                  </a:lnTo>
                  <a:lnTo>
                    <a:pt x="5546344" y="1830134"/>
                  </a:lnTo>
                  <a:lnTo>
                    <a:pt x="5546979" y="1577848"/>
                  </a:lnTo>
                  <a:lnTo>
                    <a:pt x="5459159" y="1560386"/>
                  </a:lnTo>
                  <a:lnTo>
                    <a:pt x="5459159" y="1477709"/>
                  </a:lnTo>
                  <a:close/>
                  <a:moveTo>
                    <a:pt x="5459159" y="1569593"/>
                  </a:moveTo>
                  <a:lnTo>
                    <a:pt x="5537962" y="1585214"/>
                  </a:lnTo>
                  <a:lnTo>
                    <a:pt x="5537327" y="1829372"/>
                  </a:lnTo>
                  <a:lnTo>
                    <a:pt x="5459159" y="1815529"/>
                  </a:lnTo>
                  <a:lnTo>
                    <a:pt x="5459159" y="1569593"/>
                  </a:lnTo>
                  <a:close/>
                  <a:moveTo>
                    <a:pt x="5459159" y="1824673"/>
                  </a:moveTo>
                  <a:lnTo>
                    <a:pt x="5572125" y="1844675"/>
                  </a:lnTo>
                  <a:lnTo>
                    <a:pt x="5572125" y="1926018"/>
                  </a:lnTo>
                  <a:lnTo>
                    <a:pt x="5459159" y="1908302"/>
                  </a:lnTo>
                  <a:lnTo>
                    <a:pt x="5459159" y="1824673"/>
                  </a:lnTo>
                  <a:close/>
                  <a:moveTo>
                    <a:pt x="5459159" y="1917446"/>
                  </a:moveTo>
                  <a:lnTo>
                    <a:pt x="5572125" y="1935162"/>
                  </a:lnTo>
                  <a:lnTo>
                    <a:pt x="5572125" y="1936560"/>
                  </a:lnTo>
                  <a:lnTo>
                    <a:pt x="5580888" y="1936560"/>
                  </a:lnTo>
                  <a:lnTo>
                    <a:pt x="5596573" y="1939036"/>
                  </a:lnTo>
                  <a:lnTo>
                    <a:pt x="5596446" y="2001330"/>
                  </a:lnTo>
                  <a:lnTo>
                    <a:pt x="5459159" y="1981200"/>
                  </a:lnTo>
                  <a:lnTo>
                    <a:pt x="5459159" y="1917446"/>
                  </a:lnTo>
                  <a:close/>
                  <a:moveTo>
                    <a:pt x="5459159" y="1990280"/>
                  </a:moveTo>
                  <a:lnTo>
                    <a:pt x="5605463" y="2011743"/>
                  </a:lnTo>
                  <a:lnTo>
                    <a:pt x="5605590" y="1931353"/>
                  </a:lnTo>
                  <a:lnTo>
                    <a:pt x="5581142" y="1927542"/>
                  </a:lnTo>
                  <a:lnTo>
                    <a:pt x="5581142" y="1451419"/>
                  </a:lnTo>
                  <a:lnTo>
                    <a:pt x="5580952" y="1450149"/>
                  </a:lnTo>
                  <a:cubicBezTo>
                    <a:pt x="5580888" y="1449959"/>
                    <a:pt x="5580571" y="1448499"/>
                    <a:pt x="5581904" y="1446784"/>
                  </a:cubicBezTo>
                  <a:cubicBezTo>
                    <a:pt x="5583428" y="1444879"/>
                    <a:pt x="5589016" y="1440370"/>
                    <a:pt x="5608447" y="1440370"/>
                  </a:cubicBezTo>
                  <a:cubicBezTo>
                    <a:pt x="5637911" y="1440370"/>
                    <a:pt x="5649722" y="1452753"/>
                    <a:pt x="5652453" y="1456309"/>
                  </a:cubicBezTo>
                  <a:lnTo>
                    <a:pt x="5652453" y="2574671"/>
                  </a:lnTo>
                  <a:lnTo>
                    <a:pt x="5580888" y="2569337"/>
                  </a:lnTo>
                  <a:lnTo>
                    <a:pt x="5580888" y="2019491"/>
                  </a:lnTo>
                  <a:lnTo>
                    <a:pt x="5571871" y="2019491"/>
                  </a:lnTo>
                  <a:lnTo>
                    <a:pt x="5571871" y="2419794"/>
                  </a:lnTo>
                  <a:lnTo>
                    <a:pt x="5540629" y="2416556"/>
                  </a:lnTo>
                  <a:lnTo>
                    <a:pt x="5546344" y="2416556"/>
                  </a:lnTo>
                  <a:lnTo>
                    <a:pt x="5546979" y="2163953"/>
                  </a:lnTo>
                  <a:lnTo>
                    <a:pt x="5459159" y="2152967"/>
                  </a:lnTo>
                  <a:lnTo>
                    <a:pt x="5459159" y="1990280"/>
                  </a:lnTo>
                  <a:close/>
                  <a:moveTo>
                    <a:pt x="5459159" y="2162048"/>
                  </a:moveTo>
                  <a:lnTo>
                    <a:pt x="5537962" y="2171891"/>
                  </a:lnTo>
                  <a:lnTo>
                    <a:pt x="5537327" y="2416175"/>
                  </a:lnTo>
                  <a:lnTo>
                    <a:pt x="5459159" y="2408111"/>
                  </a:lnTo>
                  <a:lnTo>
                    <a:pt x="5459159" y="2162048"/>
                  </a:lnTo>
                  <a:close/>
                  <a:moveTo>
                    <a:pt x="5459159" y="2417128"/>
                  </a:moveTo>
                  <a:lnTo>
                    <a:pt x="5571871" y="2428811"/>
                  </a:lnTo>
                  <a:lnTo>
                    <a:pt x="5571871" y="2568638"/>
                  </a:lnTo>
                  <a:lnTo>
                    <a:pt x="5459159" y="2560256"/>
                  </a:lnTo>
                  <a:lnTo>
                    <a:pt x="5459159" y="2417128"/>
                  </a:lnTo>
                  <a:close/>
                  <a:moveTo>
                    <a:pt x="5379657" y="1398587"/>
                  </a:moveTo>
                  <a:cubicBezTo>
                    <a:pt x="5381117" y="1396555"/>
                    <a:pt x="5386705" y="1391856"/>
                    <a:pt x="5406136" y="1391856"/>
                  </a:cubicBezTo>
                  <a:cubicBezTo>
                    <a:pt x="5435727" y="1391856"/>
                    <a:pt x="5447475" y="1404937"/>
                    <a:pt x="5450142" y="1408557"/>
                  </a:cubicBezTo>
                  <a:lnTo>
                    <a:pt x="5450142" y="2559622"/>
                  </a:lnTo>
                  <a:lnTo>
                    <a:pt x="5378577" y="2554287"/>
                  </a:lnTo>
                  <a:lnTo>
                    <a:pt x="5378577" y="1978533"/>
                  </a:lnTo>
                  <a:lnTo>
                    <a:pt x="5400675" y="1981772"/>
                  </a:lnTo>
                  <a:lnTo>
                    <a:pt x="5400675" y="1899285"/>
                  </a:lnTo>
                  <a:lnTo>
                    <a:pt x="5378831" y="1895856"/>
                  </a:lnTo>
                  <a:lnTo>
                    <a:pt x="5378831" y="1403541"/>
                  </a:lnTo>
                  <a:lnTo>
                    <a:pt x="5378641" y="1402143"/>
                  </a:lnTo>
                  <a:cubicBezTo>
                    <a:pt x="5378641" y="1402143"/>
                    <a:pt x="5378260" y="1400429"/>
                    <a:pt x="5379657" y="1398587"/>
                  </a:cubicBezTo>
                  <a:close/>
                  <a:moveTo>
                    <a:pt x="5231638" y="1428813"/>
                  </a:moveTo>
                  <a:lnTo>
                    <a:pt x="5369878" y="1458531"/>
                  </a:lnTo>
                  <a:lnTo>
                    <a:pt x="5369878" y="1799717"/>
                  </a:lnTo>
                  <a:lnTo>
                    <a:pt x="5331651" y="1792923"/>
                  </a:lnTo>
                  <a:lnTo>
                    <a:pt x="5334191" y="1535557"/>
                  </a:lnTo>
                  <a:lnTo>
                    <a:pt x="5231638" y="1515174"/>
                  </a:lnTo>
                  <a:lnTo>
                    <a:pt x="5231638" y="1428813"/>
                  </a:lnTo>
                  <a:close/>
                  <a:moveTo>
                    <a:pt x="5231638" y="1524381"/>
                  </a:moveTo>
                  <a:lnTo>
                    <a:pt x="5325110" y="1542923"/>
                  </a:lnTo>
                  <a:lnTo>
                    <a:pt x="5322697" y="1791272"/>
                  </a:lnTo>
                  <a:lnTo>
                    <a:pt x="5231638" y="1775142"/>
                  </a:lnTo>
                  <a:lnTo>
                    <a:pt x="5231638" y="1524381"/>
                  </a:lnTo>
                  <a:close/>
                  <a:moveTo>
                    <a:pt x="5231638" y="1784350"/>
                  </a:moveTo>
                  <a:lnTo>
                    <a:pt x="5369878" y="1808861"/>
                  </a:lnTo>
                  <a:lnTo>
                    <a:pt x="5369878" y="1894395"/>
                  </a:lnTo>
                  <a:lnTo>
                    <a:pt x="5231638" y="1872742"/>
                  </a:lnTo>
                  <a:lnTo>
                    <a:pt x="5231638" y="1784350"/>
                  </a:lnTo>
                  <a:close/>
                  <a:moveTo>
                    <a:pt x="5231638" y="1881823"/>
                  </a:moveTo>
                  <a:lnTo>
                    <a:pt x="5369878" y="1903476"/>
                  </a:lnTo>
                  <a:lnTo>
                    <a:pt x="5369878" y="1909572"/>
                  </a:lnTo>
                  <a:lnTo>
                    <a:pt x="5378895" y="1909572"/>
                  </a:lnTo>
                  <a:lnTo>
                    <a:pt x="5378895" y="1904873"/>
                  </a:lnTo>
                  <a:lnTo>
                    <a:pt x="5391722" y="1906905"/>
                  </a:lnTo>
                  <a:lnTo>
                    <a:pt x="5391722" y="1971294"/>
                  </a:lnTo>
                  <a:lnTo>
                    <a:pt x="5231638" y="1947862"/>
                  </a:lnTo>
                  <a:lnTo>
                    <a:pt x="5231638" y="1881823"/>
                  </a:lnTo>
                  <a:close/>
                  <a:moveTo>
                    <a:pt x="5231638" y="1956943"/>
                  </a:moveTo>
                  <a:lnTo>
                    <a:pt x="5369624" y="1977136"/>
                  </a:lnTo>
                  <a:lnTo>
                    <a:pt x="5369624" y="2398840"/>
                  </a:lnTo>
                  <a:lnTo>
                    <a:pt x="5331651" y="2394903"/>
                  </a:lnTo>
                  <a:lnTo>
                    <a:pt x="5334191" y="2137410"/>
                  </a:lnTo>
                  <a:lnTo>
                    <a:pt x="5231638" y="2124583"/>
                  </a:lnTo>
                  <a:lnTo>
                    <a:pt x="5231638" y="1956943"/>
                  </a:lnTo>
                  <a:close/>
                  <a:moveTo>
                    <a:pt x="5231638" y="2133663"/>
                  </a:moveTo>
                  <a:lnTo>
                    <a:pt x="5325110" y="2145348"/>
                  </a:lnTo>
                  <a:lnTo>
                    <a:pt x="5322697" y="2394013"/>
                  </a:lnTo>
                  <a:lnTo>
                    <a:pt x="5231638" y="2384616"/>
                  </a:lnTo>
                  <a:lnTo>
                    <a:pt x="5231638" y="2133663"/>
                  </a:lnTo>
                  <a:close/>
                  <a:moveTo>
                    <a:pt x="5231638" y="2393569"/>
                  </a:moveTo>
                  <a:lnTo>
                    <a:pt x="5369624" y="2407856"/>
                  </a:lnTo>
                  <a:lnTo>
                    <a:pt x="5369624" y="2553589"/>
                  </a:lnTo>
                  <a:lnTo>
                    <a:pt x="5231638" y="2543302"/>
                  </a:lnTo>
                  <a:lnTo>
                    <a:pt x="5231638" y="2393569"/>
                  </a:lnTo>
                  <a:close/>
                  <a:moveTo>
                    <a:pt x="5152200" y="1349311"/>
                  </a:moveTo>
                  <a:cubicBezTo>
                    <a:pt x="5154105" y="1346772"/>
                    <a:pt x="5160010" y="1342454"/>
                    <a:pt x="5178616" y="1342454"/>
                  </a:cubicBezTo>
                  <a:cubicBezTo>
                    <a:pt x="5208270" y="1342454"/>
                    <a:pt x="5220018" y="1355979"/>
                    <a:pt x="5222621" y="1359662"/>
                  </a:cubicBezTo>
                  <a:lnTo>
                    <a:pt x="5222621" y="2542730"/>
                  </a:lnTo>
                  <a:lnTo>
                    <a:pt x="5151057" y="2537397"/>
                  </a:lnTo>
                  <a:lnTo>
                    <a:pt x="5151057" y="1945195"/>
                  </a:lnTo>
                  <a:lnTo>
                    <a:pt x="5175631" y="1948815"/>
                  </a:lnTo>
                  <a:lnTo>
                    <a:pt x="5175758" y="1864042"/>
                  </a:lnTo>
                  <a:lnTo>
                    <a:pt x="5151311" y="1860232"/>
                  </a:lnTo>
                  <a:lnTo>
                    <a:pt x="5151311" y="1354709"/>
                  </a:lnTo>
                  <a:lnTo>
                    <a:pt x="5151120" y="1353375"/>
                  </a:lnTo>
                  <a:cubicBezTo>
                    <a:pt x="5151120" y="1353185"/>
                    <a:pt x="5150676" y="1351343"/>
                    <a:pt x="5152200" y="1349311"/>
                  </a:cubicBezTo>
                  <a:close/>
                  <a:moveTo>
                    <a:pt x="4968240" y="1372172"/>
                  </a:moveTo>
                  <a:lnTo>
                    <a:pt x="5142294" y="1409573"/>
                  </a:lnTo>
                  <a:lnTo>
                    <a:pt x="5142294" y="1759331"/>
                  </a:lnTo>
                  <a:lnTo>
                    <a:pt x="5088890" y="1749869"/>
                  </a:lnTo>
                  <a:lnTo>
                    <a:pt x="5091494" y="1487361"/>
                  </a:lnTo>
                  <a:lnTo>
                    <a:pt x="4968240" y="1462913"/>
                  </a:lnTo>
                  <a:lnTo>
                    <a:pt x="4968240" y="1372172"/>
                  </a:lnTo>
                  <a:close/>
                  <a:moveTo>
                    <a:pt x="4968240" y="1472120"/>
                  </a:moveTo>
                  <a:lnTo>
                    <a:pt x="5082413" y="1494790"/>
                  </a:lnTo>
                  <a:lnTo>
                    <a:pt x="5079937" y="1748282"/>
                  </a:lnTo>
                  <a:lnTo>
                    <a:pt x="4968240" y="1728470"/>
                  </a:lnTo>
                  <a:lnTo>
                    <a:pt x="4968240" y="1472120"/>
                  </a:lnTo>
                  <a:close/>
                  <a:moveTo>
                    <a:pt x="4968240" y="1737614"/>
                  </a:moveTo>
                  <a:lnTo>
                    <a:pt x="5142294" y="1768475"/>
                  </a:lnTo>
                  <a:lnTo>
                    <a:pt x="5142294" y="1858709"/>
                  </a:lnTo>
                  <a:lnTo>
                    <a:pt x="4968240" y="1831404"/>
                  </a:lnTo>
                  <a:lnTo>
                    <a:pt x="4968240" y="1737614"/>
                  </a:lnTo>
                  <a:close/>
                  <a:moveTo>
                    <a:pt x="4968240" y="1840548"/>
                  </a:moveTo>
                  <a:lnTo>
                    <a:pt x="5142294" y="1867853"/>
                  </a:lnTo>
                  <a:lnTo>
                    <a:pt x="5142294" y="1873949"/>
                  </a:lnTo>
                  <a:lnTo>
                    <a:pt x="5151311" y="1873949"/>
                  </a:lnTo>
                  <a:lnTo>
                    <a:pt x="5151311" y="1869249"/>
                  </a:lnTo>
                  <a:lnTo>
                    <a:pt x="5166741" y="1871662"/>
                  </a:lnTo>
                  <a:lnTo>
                    <a:pt x="5166614" y="1938337"/>
                  </a:lnTo>
                  <a:lnTo>
                    <a:pt x="4968240" y="1909255"/>
                  </a:lnTo>
                  <a:lnTo>
                    <a:pt x="4968240" y="1840548"/>
                  </a:lnTo>
                  <a:close/>
                  <a:moveTo>
                    <a:pt x="4968240" y="1918335"/>
                  </a:moveTo>
                  <a:lnTo>
                    <a:pt x="5142040" y="1943799"/>
                  </a:lnTo>
                  <a:lnTo>
                    <a:pt x="5142040" y="2375281"/>
                  </a:lnTo>
                  <a:lnTo>
                    <a:pt x="5088890" y="2369756"/>
                  </a:lnTo>
                  <a:lnTo>
                    <a:pt x="5091494" y="2107057"/>
                  </a:lnTo>
                  <a:lnTo>
                    <a:pt x="4968240" y="2091690"/>
                  </a:lnTo>
                  <a:lnTo>
                    <a:pt x="4968240" y="1918335"/>
                  </a:lnTo>
                  <a:close/>
                  <a:moveTo>
                    <a:pt x="4968240" y="2100771"/>
                  </a:moveTo>
                  <a:lnTo>
                    <a:pt x="5082413" y="2114994"/>
                  </a:lnTo>
                  <a:lnTo>
                    <a:pt x="5079937" y="2368804"/>
                  </a:lnTo>
                  <a:lnTo>
                    <a:pt x="4968240" y="2357247"/>
                  </a:lnTo>
                  <a:lnTo>
                    <a:pt x="4968240" y="2100771"/>
                  </a:lnTo>
                  <a:close/>
                  <a:moveTo>
                    <a:pt x="4968240" y="2366328"/>
                  </a:moveTo>
                  <a:lnTo>
                    <a:pt x="5142040" y="2384298"/>
                  </a:lnTo>
                  <a:lnTo>
                    <a:pt x="5142040" y="2536635"/>
                  </a:lnTo>
                  <a:lnTo>
                    <a:pt x="4968240" y="2523744"/>
                  </a:lnTo>
                  <a:lnTo>
                    <a:pt x="4968240" y="2366328"/>
                  </a:lnTo>
                  <a:close/>
                  <a:moveTo>
                    <a:pt x="4889119" y="1277366"/>
                  </a:moveTo>
                  <a:cubicBezTo>
                    <a:pt x="4891151" y="1274826"/>
                    <a:pt x="4897184" y="1270508"/>
                    <a:pt x="4915281" y="1270508"/>
                  </a:cubicBezTo>
                  <a:cubicBezTo>
                    <a:pt x="4945063" y="1270508"/>
                    <a:pt x="4956747" y="1284732"/>
                    <a:pt x="4959287" y="1288479"/>
                  </a:cubicBezTo>
                  <a:lnTo>
                    <a:pt x="4959287" y="2523046"/>
                  </a:lnTo>
                  <a:lnTo>
                    <a:pt x="4887722" y="2517711"/>
                  </a:lnTo>
                  <a:lnTo>
                    <a:pt x="4887722" y="1906461"/>
                  </a:lnTo>
                  <a:lnTo>
                    <a:pt x="4907280" y="1909318"/>
                  </a:lnTo>
                  <a:lnTo>
                    <a:pt x="4908042" y="1821879"/>
                  </a:lnTo>
                  <a:lnTo>
                    <a:pt x="4887976" y="1818704"/>
                  </a:lnTo>
                  <a:lnTo>
                    <a:pt x="4887976" y="1283208"/>
                  </a:lnTo>
                  <a:lnTo>
                    <a:pt x="4887849" y="1282001"/>
                  </a:lnTo>
                  <a:cubicBezTo>
                    <a:pt x="4887722" y="1281938"/>
                    <a:pt x="4887278" y="1279716"/>
                    <a:pt x="4889119" y="1277366"/>
                  </a:cubicBezTo>
                  <a:close/>
                  <a:moveTo>
                    <a:pt x="4693349" y="1417511"/>
                  </a:moveTo>
                  <a:lnTo>
                    <a:pt x="4820412" y="1442720"/>
                  </a:lnTo>
                  <a:lnTo>
                    <a:pt x="4820031" y="1700911"/>
                  </a:lnTo>
                  <a:lnTo>
                    <a:pt x="4829048" y="1700911"/>
                  </a:lnTo>
                  <a:lnTo>
                    <a:pt x="4829429" y="1435291"/>
                  </a:lnTo>
                  <a:lnTo>
                    <a:pt x="4693349" y="1408303"/>
                  </a:lnTo>
                  <a:lnTo>
                    <a:pt x="4693349" y="1313117"/>
                  </a:lnTo>
                  <a:lnTo>
                    <a:pt x="4878959" y="1352994"/>
                  </a:lnTo>
                  <a:lnTo>
                    <a:pt x="4878959" y="1712659"/>
                  </a:lnTo>
                  <a:lnTo>
                    <a:pt x="4693349" y="1679766"/>
                  </a:lnTo>
                  <a:lnTo>
                    <a:pt x="4693349" y="1417511"/>
                  </a:lnTo>
                  <a:close/>
                  <a:moveTo>
                    <a:pt x="4693349" y="1688846"/>
                  </a:moveTo>
                  <a:lnTo>
                    <a:pt x="4878959" y="1721739"/>
                  </a:lnTo>
                  <a:lnTo>
                    <a:pt x="4878959" y="1817370"/>
                  </a:lnTo>
                  <a:lnTo>
                    <a:pt x="4693349" y="1788287"/>
                  </a:lnTo>
                  <a:lnTo>
                    <a:pt x="4693349" y="1688846"/>
                  </a:lnTo>
                  <a:close/>
                  <a:moveTo>
                    <a:pt x="4693349" y="1797431"/>
                  </a:moveTo>
                  <a:lnTo>
                    <a:pt x="4898962" y="1829625"/>
                  </a:lnTo>
                  <a:lnTo>
                    <a:pt x="4898390" y="1898967"/>
                  </a:lnTo>
                  <a:lnTo>
                    <a:pt x="4693349" y="1868932"/>
                  </a:lnTo>
                  <a:lnTo>
                    <a:pt x="4693349" y="1797431"/>
                  </a:lnTo>
                  <a:close/>
                  <a:moveTo>
                    <a:pt x="4693349" y="2066480"/>
                  </a:moveTo>
                  <a:lnTo>
                    <a:pt x="4820412" y="2082355"/>
                  </a:lnTo>
                  <a:lnTo>
                    <a:pt x="4820031" y="2340292"/>
                  </a:lnTo>
                  <a:lnTo>
                    <a:pt x="4829048" y="2340292"/>
                  </a:lnTo>
                  <a:lnTo>
                    <a:pt x="4829429" y="2074355"/>
                  </a:lnTo>
                  <a:lnTo>
                    <a:pt x="4693349" y="2057400"/>
                  </a:lnTo>
                  <a:lnTo>
                    <a:pt x="4693349" y="1878076"/>
                  </a:lnTo>
                  <a:lnTo>
                    <a:pt x="4878705" y="1905254"/>
                  </a:lnTo>
                  <a:lnTo>
                    <a:pt x="4878705" y="2348040"/>
                  </a:lnTo>
                  <a:lnTo>
                    <a:pt x="4693349" y="2328862"/>
                  </a:lnTo>
                  <a:lnTo>
                    <a:pt x="4693349" y="2066480"/>
                  </a:lnTo>
                  <a:close/>
                  <a:moveTo>
                    <a:pt x="4693349" y="2337880"/>
                  </a:moveTo>
                  <a:lnTo>
                    <a:pt x="4878705" y="2357056"/>
                  </a:lnTo>
                  <a:lnTo>
                    <a:pt x="4878705" y="2517140"/>
                  </a:lnTo>
                  <a:lnTo>
                    <a:pt x="4693349" y="2503361"/>
                  </a:lnTo>
                  <a:lnTo>
                    <a:pt x="4693349" y="2337880"/>
                  </a:lnTo>
                  <a:close/>
                  <a:moveTo>
                    <a:pt x="4614355" y="1217422"/>
                  </a:moveTo>
                  <a:cubicBezTo>
                    <a:pt x="4616387" y="1214818"/>
                    <a:pt x="4622483" y="1210437"/>
                    <a:pt x="4640326" y="1210437"/>
                  </a:cubicBezTo>
                  <a:cubicBezTo>
                    <a:pt x="4670171" y="1210437"/>
                    <a:pt x="4681855" y="1225296"/>
                    <a:pt x="4684332" y="1229106"/>
                  </a:cubicBezTo>
                  <a:lnTo>
                    <a:pt x="4684332" y="2502599"/>
                  </a:lnTo>
                  <a:lnTo>
                    <a:pt x="4612767" y="2497265"/>
                  </a:lnTo>
                  <a:lnTo>
                    <a:pt x="4612767" y="1866201"/>
                  </a:lnTo>
                  <a:lnTo>
                    <a:pt x="4636834" y="1869694"/>
                  </a:lnTo>
                  <a:lnTo>
                    <a:pt x="4635945" y="1779714"/>
                  </a:lnTo>
                  <a:lnTo>
                    <a:pt x="4613021" y="1776095"/>
                  </a:lnTo>
                  <a:lnTo>
                    <a:pt x="4613021" y="1223836"/>
                  </a:lnTo>
                  <a:lnTo>
                    <a:pt x="4612894" y="1222692"/>
                  </a:lnTo>
                  <a:cubicBezTo>
                    <a:pt x="4612894" y="1222629"/>
                    <a:pt x="4612259" y="1220025"/>
                    <a:pt x="4614355" y="1217422"/>
                  </a:cubicBezTo>
                  <a:close/>
                  <a:moveTo>
                    <a:pt x="4425379" y="1255522"/>
                  </a:moveTo>
                  <a:lnTo>
                    <a:pt x="4604068" y="1293939"/>
                  </a:lnTo>
                  <a:lnTo>
                    <a:pt x="4604068" y="1663891"/>
                  </a:lnTo>
                  <a:lnTo>
                    <a:pt x="4562983" y="1656588"/>
                  </a:lnTo>
                  <a:lnTo>
                    <a:pt x="4564952" y="1382839"/>
                  </a:lnTo>
                  <a:lnTo>
                    <a:pt x="4425442" y="1355154"/>
                  </a:lnTo>
                  <a:lnTo>
                    <a:pt x="4425442" y="1255522"/>
                  </a:lnTo>
                  <a:close/>
                  <a:moveTo>
                    <a:pt x="4425379" y="1364298"/>
                  </a:moveTo>
                  <a:lnTo>
                    <a:pt x="4555871" y="1390205"/>
                  </a:lnTo>
                  <a:lnTo>
                    <a:pt x="4553966" y="1655000"/>
                  </a:lnTo>
                  <a:lnTo>
                    <a:pt x="4425379" y="1632204"/>
                  </a:lnTo>
                  <a:lnTo>
                    <a:pt x="4425379" y="1364298"/>
                  </a:lnTo>
                  <a:close/>
                  <a:moveTo>
                    <a:pt x="4425379" y="1641348"/>
                  </a:moveTo>
                  <a:lnTo>
                    <a:pt x="4604068" y="1673035"/>
                  </a:lnTo>
                  <a:lnTo>
                    <a:pt x="4604068" y="1774698"/>
                  </a:lnTo>
                  <a:lnTo>
                    <a:pt x="4425379" y="1746313"/>
                  </a:lnTo>
                  <a:lnTo>
                    <a:pt x="4425379" y="1641348"/>
                  </a:lnTo>
                  <a:close/>
                  <a:moveTo>
                    <a:pt x="4425379" y="1755457"/>
                  </a:moveTo>
                  <a:lnTo>
                    <a:pt x="4604068" y="1783842"/>
                  </a:lnTo>
                  <a:lnTo>
                    <a:pt x="4604068" y="1784096"/>
                  </a:lnTo>
                  <a:lnTo>
                    <a:pt x="4605655" y="1784096"/>
                  </a:lnTo>
                  <a:lnTo>
                    <a:pt x="4627118" y="1787525"/>
                  </a:lnTo>
                  <a:lnTo>
                    <a:pt x="4627817" y="1859407"/>
                  </a:lnTo>
                  <a:lnTo>
                    <a:pt x="4425442" y="1829753"/>
                  </a:lnTo>
                  <a:lnTo>
                    <a:pt x="4425442" y="1755457"/>
                  </a:lnTo>
                  <a:close/>
                  <a:moveTo>
                    <a:pt x="4425379" y="1838769"/>
                  </a:moveTo>
                  <a:lnTo>
                    <a:pt x="4603814" y="1864931"/>
                  </a:lnTo>
                  <a:lnTo>
                    <a:pt x="4603814" y="2319528"/>
                  </a:lnTo>
                  <a:lnTo>
                    <a:pt x="4562983" y="2315274"/>
                  </a:lnTo>
                  <a:lnTo>
                    <a:pt x="4564952" y="2041335"/>
                  </a:lnTo>
                  <a:lnTo>
                    <a:pt x="4425442" y="2023936"/>
                  </a:lnTo>
                  <a:lnTo>
                    <a:pt x="4425442" y="1838769"/>
                  </a:lnTo>
                  <a:close/>
                  <a:moveTo>
                    <a:pt x="4425379" y="2033080"/>
                  </a:moveTo>
                  <a:lnTo>
                    <a:pt x="4555871" y="2049336"/>
                  </a:lnTo>
                  <a:lnTo>
                    <a:pt x="4553966" y="2314385"/>
                  </a:lnTo>
                  <a:lnTo>
                    <a:pt x="4425379" y="2301049"/>
                  </a:lnTo>
                  <a:lnTo>
                    <a:pt x="4425379" y="2033080"/>
                  </a:lnTo>
                  <a:close/>
                  <a:moveTo>
                    <a:pt x="4425379" y="2310130"/>
                  </a:moveTo>
                  <a:lnTo>
                    <a:pt x="4603814" y="2328609"/>
                  </a:lnTo>
                  <a:lnTo>
                    <a:pt x="4603814" y="2496693"/>
                  </a:lnTo>
                  <a:lnTo>
                    <a:pt x="4425379" y="2483422"/>
                  </a:lnTo>
                  <a:lnTo>
                    <a:pt x="4425379" y="2310130"/>
                  </a:lnTo>
                  <a:close/>
                  <a:moveTo>
                    <a:pt x="4346512" y="1155128"/>
                  </a:moveTo>
                  <a:cubicBezTo>
                    <a:pt x="4348607" y="1152525"/>
                    <a:pt x="4354703" y="1148080"/>
                    <a:pt x="4372356" y="1148080"/>
                  </a:cubicBezTo>
                  <a:cubicBezTo>
                    <a:pt x="4402265" y="1148080"/>
                    <a:pt x="4413949" y="1163510"/>
                    <a:pt x="4416362" y="1167320"/>
                  </a:cubicBezTo>
                  <a:lnTo>
                    <a:pt x="4416362" y="2482723"/>
                  </a:lnTo>
                  <a:lnTo>
                    <a:pt x="4341178" y="2477135"/>
                  </a:lnTo>
                  <a:lnTo>
                    <a:pt x="4344797" y="2477135"/>
                  </a:lnTo>
                  <a:lnTo>
                    <a:pt x="4344797" y="1827022"/>
                  </a:lnTo>
                  <a:lnTo>
                    <a:pt x="4365498" y="1830070"/>
                  </a:lnTo>
                  <a:lnTo>
                    <a:pt x="4366006" y="1737106"/>
                  </a:lnTo>
                  <a:lnTo>
                    <a:pt x="4345051" y="1733804"/>
                  </a:lnTo>
                  <a:lnTo>
                    <a:pt x="4345051" y="1162113"/>
                  </a:lnTo>
                  <a:lnTo>
                    <a:pt x="4344924" y="1160970"/>
                  </a:lnTo>
                  <a:cubicBezTo>
                    <a:pt x="4344924" y="1160780"/>
                    <a:pt x="4344289" y="1157922"/>
                    <a:pt x="4346512" y="1155128"/>
                  </a:cubicBezTo>
                  <a:close/>
                  <a:moveTo>
                    <a:pt x="4110863" y="1187958"/>
                  </a:moveTo>
                  <a:lnTo>
                    <a:pt x="4336098" y="1236345"/>
                  </a:lnTo>
                  <a:lnTo>
                    <a:pt x="4336098" y="1616392"/>
                  </a:lnTo>
                  <a:lnTo>
                    <a:pt x="4292346" y="1608645"/>
                  </a:lnTo>
                  <a:lnTo>
                    <a:pt x="4296156" y="1329499"/>
                  </a:lnTo>
                  <a:lnTo>
                    <a:pt x="4110482" y="1292606"/>
                  </a:lnTo>
                  <a:lnTo>
                    <a:pt x="4110863" y="1187958"/>
                  </a:lnTo>
                  <a:close/>
                  <a:moveTo>
                    <a:pt x="4110418" y="1301750"/>
                  </a:moveTo>
                  <a:lnTo>
                    <a:pt x="4287012" y="1336802"/>
                  </a:lnTo>
                  <a:lnTo>
                    <a:pt x="4283329" y="1606994"/>
                  </a:lnTo>
                  <a:lnTo>
                    <a:pt x="4109339" y="1576134"/>
                  </a:lnTo>
                  <a:lnTo>
                    <a:pt x="4110418" y="1301750"/>
                  </a:lnTo>
                  <a:close/>
                  <a:moveTo>
                    <a:pt x="4109339" y="1585278"/>
                  </a:moveTo>
                  <a:lnTo>
                    <a:pt x="4336098" y="1625473"/>
                  </a:lnTo>
                  <a:lnTo>
                    <a:pt x="4336098" y="1732280"/>
                  </a:lnTo>
                  <a:lnTo>
                    <a:pt x="4108895" y="1696656"/>
                  </a:lnTo>
                  <a:lnTo>
                    <a:pt x="4109339" y="1585278"/>
                  </a:lnTo>
                  <a:close/>
                  <a:moveTo>
                    <a:pt x="4108831" y="1705864"/>
                  </a:moveTo>
                  <a:lnTo>
                    <a:pt x="4356989" y="1744726"/>
                  </a:lnTo>
                  <a:lnTo>
                    <a:pt x="4356545" y="1819592"/>
                  </a:lnTo>
                  <a:lnTo>
                    <a:pt x="4108577" y="1783270"/>
                  </a:lnTo>
                  <a:lnTo>
                    <a:pt x="4108831" y="1705864"/>
                  </a:lnTo>
                  <a:close/>
                  <a:moveTo>
                    <a:pt x="4108514" y="1792351"/>
                  </a:moveTo>
                  <a:lnTo>
                    <a:pt x="4335780" y="1825625"/>
                  </a:lnTo>
                  <a:lnTo>
                    <a:pt x="4335780" y="2291715"/>
                  </a:lnTo>
                  <a:lnTo>
                    <a:pt x="4292283" y="2287206"/>
                  </a:lnTo>
                  <a:lnTo>
                    <a:pt x="4296093" y="2007806"/>
                  </a:lnTo>
                  <a:lnTo>
                    <a:pt x="4107752" y="1984311"/>
                  </a:lnTo>
                  <a:lnTo>
                    <a:pt x="4108514" y="1792351"/>
                  </a:lnTo>
                  <a:close/>
                  <a:moveTo>
                    <a:pt x="4107752" y="1993392"/>
                  </a:moveTo>
                  <a:lnTo>
                    <a:pt x="4287012" y="2015744"/>
                  </a:lnTo>
                  <a:lnTo>
                    <a:pt x="4283329" y="2286317"/>
                  </a:lnTo>
                  <a:lnTo>
                    <a:pt x="4107625" y="2268093"/>
                  </a:lnTo>
                  <a:lnTo>
                    <a:pt x="4106736" y="2276983"/>
                  </a:lnTo>
                  <a:lnTo>
                    <a:pt x="4107752" y="1993392"/>
                  </a:lnTo>
                  <a:close/>
                  <a:moveTo>
                    <a:pt x="4106672" y="2277110"/>
                  </a:moveTo>
                  <a:lnTo>
                    <a:pt x="4335780" y="2300859"/>
                  </a:lnTo>
                  <a:lnTo>
                    <a:pt x="4335780" y="2476754"/>
                  </a:lnTo>
                  <a:lnTo>
                    <a:pt x="4105974" y="2459673"/>
                  </a:lnTo>
                  <a:lnTo>
                    <a:pt x="4106672" y="2277110"/>
                  </a:lnTo>
                  <a:close/>
                  <a:moveTo>
                    <a:pt x="4032504" y="1080198"/>
                  </a:moveTo>
                  <a:cubicBezTo>
                    <a:pt x="4036187" y="1075563"/>
                    <a:pt x="4045331" y="1073023"/>
                    <a:pt x="4058158" y="1073023"/>
                  </a:cubicBezTo>
                  <a:cubicBezTo>
                    <a:pt x="4088193" y="1073023"/>
                    <a:pt x="4099814" y="1089216"/>
                    <a:pt x="4102164" y="1093153"/>
                  </a:cubicBezTo>
                  <a:lnTo>
                    <a:pt x="4096956" y="2458974"/>
                  </a:lnTo>
                  <a:lnTo>
                    <a:pt x="4030599" y="2454021"/>
                  </a:lnTo>
                  <a:lnTo>
                    <a:pt x="4030599" y="1780921"/>
                  </a:lnTo>
                  <a:lnTo>
                    <a:pt x="4049141" y="1783651"/>
                  </a:lnTo>
                  <a:lnTo>
                    <a:pt x="4050348" y="1687512"/>
                  </a:lnTo>
                  <a:lnTo>
                    <a:pt x="4030853" y="1684464"/>
                  </a:lnTo>
                  <a:lnTo>
                    <a:pt x="4030853" y="1087691"/>
                  </a:lnTo>
                  <a:lnTo>
                    <a:pt x="4030726" y="1086612"/>
                  </a:lnTo>
                  <a:cubicBezTo>
                    <a:pt x="4030726" y="1086485"/>
                    <a:pt x="4030028" y="1083310"/>
                    <a:pt x="4032504" y="1080198"/>
                  </a:cubicBezTo>
                  <a:close/>
                  <a:moveTo>
                    <a:pt x="3778568" y="1116520"/>
                  </a:moveTo>
                  <a:lnTo>
                    <a:pt x="4021900" y="1168844"/>
                  </a:lnTo>
                  <a:lnTo>
                    <a:pt x="4021900" y="1275017"/>
                  </a:lnTo>
                  <a:lnTo>
                    <a:pt x="3778568" y="1226693"/>
                  </a:lnTo>
                  <a:lnTo>
                    <a:pt x="3778568" y="1116520"/>
                  </a:lnTo>
                  <a:close/>
                  <a:moveTo>
                    <a:pt x="3778568" y="1235837"/>
                  </a:moveTo>
                  <a:lnTo>
                    <a:pt x="4021900" y="1284161"/>
                  </a:lnTo>
                  <a:lnTo>
                    <a:pt x="4021900" y="1560639"/>
                  </a:lnTo>
                  <a:lnTo>
                    <a:pt x="3778568" y="1517460"/>
                  </a:lnTo>
                  <a:lnTo>
                    <a:pt x="3778568" y="1235837"/>
                  </a:lnTo>
                  <a:close/>
                  <a:moveTo>
                    <a:pt x="3778568" y="1526667"/>
                  </a:moveTo>
                  <a:lnTo>
                    <a:pt x="4021900" y="1569847"/>
                  </a:lnTo>
                  <a:lnTo>
                    <a:pt x="4021900" y="1683131"/>
                  </a:lnTo>
                  <a:lnTo>
                    <a:pt x="3778568" y="1644967"/>
                  </a:lnTo>
                  <a:lnTo>
                    <a:pt x="3778568" y="1526667"/>
                  </a:lnTo>
                  <a:close/>
                  <a:moveTo>
                    <a:pt x="3778568" y="1654048"/>
                  </a:moveTo>
                  <a:lnTo>
                    <a:pt x="4041331" y="1695260"/>
                  </a:lnTo>
                  <a:lnTo>
                    <a:pt x="4040378" y="1773301"/>
                  </a:lnTo>
                  <a:lnTo>
                    <a:pt x="3778568" y="1734947"/>
                  </a:lnTo>
                  <a:lnTo>
                    <a:pt x="3778568" y="1654048"/>
                  </a:lnTo>
                  <a:close/>
                  <a:moveTo>
                    <a:pt x="3778568" y="1744028"/>
                  </a:moveTo>
                  <a:lnTo>
                    <a:pt x="4022344" y="1779778"/>
                  </a:lnTo>
                  <a:lnTo>
                    <a:pt x="4021646" y="1779778"/>
                  </a:lnTo>
                  <a:lnTo>
                    <a:pt x="4021646" y="1973643"/>
                  </a:lnTo>
                  <a:lnTo>
                    <a:pt x="3778504" y="1943291"/>
                  </a:lnTo>
                  <a:lnTo>
                    <a:pt x="3778504" y="1744028"/>
                  </a:lnTo>
                  <a:close/>
                  <a:moveTo>
                    <a:pt x="3778568" y="1952307"/>
                  </a:moveTo>
                  <a:lnTo>
                    <a:pt x="4021709" y="1982661"/>
                  </a:lnTo>
                  <a:lnTo>
                    <a:pt x="4021709" y="2259267"/>
                  </a:lnTo>
                  <a:lnTo>
                    <a:pt x="3778568" y="2234121"/>
                  </a:lnTo>
                  <a:lnTo>
                    <a:pt x="3778568" y="1952307"/>
                  </a:lnTo>
                  <a:close/>
                  <a:moveTo>
                    <a:pt x="3778568" y="2243137"/>
                  </a:moveTo>
                  <a:lnTo>
                    <a:pt x="4021709" y="2268284"/>
                  </a:lnTo>
                  <a:lnTo>
                    <a:pt x="4021709" y="2453386"/>
                  </a:lnTo>
                  <a:lnTo>
                    <a:pt x="3778568" y="2435288"/>
                  </a:lnTo>
                  <a:lnTo>
                    <a:pt x="3778568" y="2243137"/>
                  </a:lnTo>
                  <a:close/>
                  <a:moveTo>
                    <a:pt x="3409442" y="1037209"/>
                  </a:moveTo>
                  <a:lnTo>
                    <a:pt x="3689223" y="1097344"/>
                  </a:lnTo>
                  <a:lnTo>
                    <a:pt x="3689223" y="1208976"/>
                  </a:lnTo>
                  <a:lnTo>
                    <a:pt x="3491421" y="1169734"/>
                  </a:lnTo>
                  <a:lnTo>
                    <a:pt x="3491675" y="1466723"/>
                  </a:lnTo>
                  <a:lnTo>
                    <a:pt x="3409442" y="1452118"/>
                  </a:lnTo>
                  <a:lnTo>
                    <a:pt x="3409442" y="1037209"/>
                  </a:lnTo>
                  <a:close/>
                  <a:moveTo>
                    <a:pt x="3689223" y="1218120"/>
                  </a:moveTo>
                  <a:lnTo>
                    <a:pt x="3689223" y="1501648"/>
                  </a:lnTo>
                  <a:lnTo>
                    <a:pt x="3500692" y="1468247"/>
                  </a:lnTo>
                  <a:lnTo>
                    <a:pt x="3500437" y="1180656"/>
                  </a:lnTo>
                  <a:lnTo>
                    <a:pt x="3689223" y="1218120"/>
                  </a:lnTo>
                  <a:close/>
                  <a:moveTo>
                    <a:pt x="3409442" y="1596199"/>
                  </a:moveTo>
                  <a:lnTo>
                    <a:pt x="3719259" y="1643253"/>
                  </a:lnTo>
                  <a:lnTo>
                    <a:pt x="3719259" y="1724597"/>
                  </a:lnTo>
                  <a:lnTo>
                    <a:pt x="3409442" y="1680845"/>
                  </a:lnTo>
                  <a:lnTo>
                    <a:pt x="3409442" y="1596199"/>
                  </a:lnTo>
                  <a:close/>
                  <a:moveTo>
                    <a:pt x="3409442" y="1689925"/>
                  </a:moveTo>
                  <a:lnTo>
                    <a:pt x="3723132" y="1734249"/>
                  </a:lnTo>
                  <a:lnTo>
                    <a:pt x="3728275" y="1734947"/>
                  </a:lnTo>
                  <a:lnTo>
                    <a:pt x="3728275" y="1635506"/>
                  </a:lnTo>
                  <a:lnTo>
                    <a:pt x="3409506" y="1587119"/>
                  </a:lnTo>
                  <a:lnTo>
                    <a:pt x="3409506" y="1461199"/>
                  </a:lnTo>
                  <a:lnTo>
                    <a:pt x="3689287" y="1510792"/>
                  </a:lnTo>
                  <a:lnTo>
                    <a:pt x="3689287" y="1628521"/>
                  </a:lnTo>
                  <a:lnTo>
                    <a:pt x="3698304" y="1628521"/>
                  </a:lnTo>
                  <a:lnTo>
                    <a:pt x="3698304" y="1008634"/>
                  </a:lnTo>
                  <a:lnTo>
                    <a:pt x="3698177" y="1007554"/>
                  </a:lnTo>
                  <a:cubicBezTo>
                    <a:pt x="3698113" y="1007427"/>
                    <a:pt x="3697415" y="1003872"/>
                    <a:pt x="3700081" y="1000506"/>
                  </a:cubicBezTo>
                  <a:cubicBezTo>
                    <a:pt x="3702749" y="997204"/>
                    <a:pt x="3709289" y="993267"/>
                    <a:pt x="3725609" y="993267"/>
                  </a:cubicBezTo>
                  <a:cubicBezTo>
                    <a:pt x="3755708" y="993267"/>
                    <a:pt x="3767328" y="1010158"/>
                    <a:pt x="3769614" y="1014158"/>
                  </a:cubicBezTo>
                  <a:lnTo>
                    <a:pt x="3769614" y="2434590"/>
                  </a:lnTo>
                  <a:lnTo>
                    <a:pt x="3698050" y="2429256"/>
                  </a:lnTo>
                  <a:lnTo>
                    <a:pt x="3698050" y="1734439"/>
                  </a:lnTo>
                  <a:lnTo>
                    <a:pt x="3689033" y="1734439"/>
                  </a:lnTo>
                  <a:lnTo>
                    <a:pt x="3689033" y="1932114"/>
                  </a:lnTo>
                  <a:lnTo>
                    <a:pt x="3491484" y="1907476"/>
                  </a:lnTo>
                  <a:lnTo>
                    <a:pt x="3491738" y="2204403"/>
                  </a:lnTo>
                  <a:lnTo>
                    <a:pt x="3409506" y="2195893"/>
                  </a:lnTo>
                  <a:lnTo>
                    <a:pt x="3409506" y="1689925"/>
                  </a:lnTo>
                  <a:close/>
                  <a:moveTo>
                    <a:pt x="3688969" y="1941131"/>
                  </a:moveTo>
                  <a:lnTo>
                    <a:pt x="3688969" y="2224786"/>
                  </a:lnTo>
                  <a:lnTo>
                    <a:pt x="3500692" y="2205292"/>
                  </a:lnTo>
                  <a:lnTo>
                    <a:pt x="3500437" y="1917636"/>
                  </a:lnTo>
                  <a:lnTo>
                    <a:pt x="3688969" y="1941131"/>
                  </a:lnTo>
                  <a:close/>
                  <a:moveTo>
                    <a:pt x="3409442" y="2204911"/>
                  </a:moveTo>
                  <a:lnTo>
                    <a:pt x="3688969" y="2233867"/>
                  </a:lnTo>
                  <a:lnTo>
                    <a:pt x="3688969" y="2428685"/>
                  </a:lnTo>
                  <a:lnTo>
                    <a:pt x="3409442" y="2407920"/>
                  </a:lnTo>
                  <a:lnTo>
                    <a:pt x="3409442" y="2204911"/>
                  </a:lnTo>
                  <a:close/>
                  <a:moveTo>
                    <a:pt x="3060637" y="962216"/>
                  </a:moveTo>
                  <a:lnTo>
                    <a:pt x="3320161" y="1017969"/>
                  </a:lnTo>
                  <a:lnTo>
                    <a:pt x="3320161" y="1135570"/>
                  </a:lnTo>
                  <a:lnTo>
                    <a:pt x="3148648" y="1101535"/>
                  </a:lnTo>
                  <a:lnTo>
                    <a:pt x="3148648" y="1405763"/>
                  </a:lnTo>
                  <a:lnTo>
                    <a:pt x="3060637" y="1390142"/>
                  </a:lnTo>
                  <a:lnTo>
                    <a:pt x="3060637" y="962216"/>
                  </a:lnTo>
                  <a:close/>
                  <a:moveTo>
                    <a:pt x="3320161" y="1144841"/>
                  </a:moveTo>
                  <a:lnTo>
                    <a:pt x="3320161" y="1436243"/>
                  </a:lnTo>
                  <a:lnTo>
                    <a:pt x="3157665" y="1407414"/>
                  </a:lnTo>
                  <a:lnTo>
                    <a:pt x="3157665" y="1112584"/>
                  </a:lnTo>
                  <a:lnTo>
                    <a:pt x="3320161" y="1144841"/>
                  </a:lnTo>
                  <a:close/>
                  <a:moveTo>
                    <a:pt x="3060637" y="1399349"/>
                  </a:moveTo>
                  <a:lnTo>
                    <a:pt x="3320161" y="1445387"/>
                  </a:lnTo>
                  <a:lnTo>
                    <a:pt x="3320161" y="1573149"/>
                  </a:lnTo>
                  <a:lnTo>
                    <a:pt x="3060637" y="1532445"/>
                  </a:lnTo>
                  <a:lnTo>
                    <a:pt x="3060637" y="1399349"/>
                  </a:lnTo>
                  <a:close/>
                  <a:moveTo>
                    <a:pt x="3060637" y="1541526"/>
                  </a:moveTo>
                  <a:lnTo>
                    <a:pt x="3344862" y="1586103"/>
                  </a:lnTo>
                  <a:lnTo>
                    <a:pt x="3344862" y="1671003"/>
                  </a:lnTo>
                  <a:lnTo>
                    <a:pt x="3060637" y="1629728"/>
                  </a:lnTo>
                  <a:lnTo>
                    <a:pt x="3060637" y="1541526"/>
                  </a:lnTo>
                  <a:close/>
                  <a:moveTo>
                    <a:pt x="3060637" y="1638808"/>
                  </a:moveTo>
                  <a:lnTo>
                    <a:pt x="3353880" y="1681353"/>
                  </a:lnTo>
                  <a:lnTo>
                    <a:pt x="3353880" y="1578356"/>
                  </a:lnTo>
                  <a:lnTo>
                    <a:pt x="3321304" y="1573276"/>
                  </a:lnTo>
                  <a:lnTo>
                    <a:pt x="3329242" y="1573276"/>
                  </a:lnTo>
                  <a:lnTo>
                    <a:pt x="3329242" y="924116"/>
                  </a:lnTo>
                  <a:lnTo>
                    <a:pt x="3329115" y="923036"/>
                  </a:lnTo>
                  <a:cubicBezTo>
                    <a:pt x="3329115" y="922972"/>
                    <a:pt x="3328289" y="919035"/>
                    <a:pt x="3331147" y="915352"/>
                  </a:cubicBezTo>
                  <a:cubicBezTo>
                    <a:pt x="3333814" y="911923"/>
                    <a:pt x="3340418" y="907860"/>
                    <a:pt x="3356547" y="907860"/>
                  </a:cubicBezTo>
                  <a:cubicBezTo>
                    <a:pt x="3386773" y="907860"/>
                    <a:pt x="3398330" y="925766"/>
                    <a:pt x="3400552" y="929830"/>
                  </a:cubicBezTo>
                  <a:lnTo>
                    <a:pt x="3400552" y="2407222"/>
                  </a:lnTo>
                  <a:lnTo>
                    <a:pt x="3328987" y="2401887"/>
                  </a:lnTo>
                  <a:lnTo>
                    <a:pt x="3328987" y="1684147"/>
                  </a:lnTo>
                  <a:lnTo>
                    <a:pt x="3319971" y="1684147"/>
                  </a:lnTo>
                  <a:lnTo>
                    <a:pt x="3319971" y="1886013"/>
                  </a:lnTo>
                  <a:lnTo>
                    <a:pt x="3148711" y="1864678"/>
                  </a:lnTo>
                  <a:lnTo>
                    <a:pt x="3148711" y="2168906"/>
                  </a:lnTo>
                  <a:lnTo>
                    <a:pt x="3060700" y="2159762"/>
                  </a:lnTo>
                  <a:lnTo>
                    <a:pt x="3060700" y="1638808"/>
                  </a:lnTo>
                  <a:close/>
                  <a:moveTo>
                    <a:pt x="3319907" y="1895094"/>
                  </a:moveTo>
                  <a:lnTo>
                    <a:pt x="3319907" y="2186623"/>
                  </a:lnTo>
                  <a:lnTo>
                    <a:pt x="3157665" y="2169795"/>
                  </a:lnTo>
                  <a:lnTo>
                    <a:pt x="3157665" y="1874837"/>
                  </a:lnTo>
                  <a:lnTo>
                    <a:pt x="3319907" y="1895094"/>
                  </a:lnTo>
                  <a:close/>
                  <a:moveTo>
                    <a:pt x="3060637" y="2296478"/>
                  </a:moveTo>
                  <a:lnTo>
                    <a:pt x="3060637" y="2168779"/>
                  </a:lnTo>
                  <a:lnTo>
                    <a:pt x="3319907" y="2195640"/>
                  </a:lnTo>
                  <a:lnTo>
                    <a:pt x="3319907" y="2401253"/>
                  </a:lnTo>
                  <a:lnTo>
                    <a:pt x="3157665" y="2389187"/>
                  </a:lnTo>
                  <a:lnTo>
                    <a:pt x="3157665" y="2304923"/>
                  </a:lnTo>
                  <a:lnTo>
                    <a:pt x="3060637" y="2296478"/>
                  </a:lnTo>
                  <a:close/>
                  <a:moveTo>
                    <a:pt x="3157665" y="2497518"/>
                  </a:moveTo>
                  <a:lnTo>
                    <a:pt x="3310382" y="2507805"/>
                  </a:lnTo>
                  <a:lnTo>
                    <a:pt x="3310382" y="3040253"/>
                  </a:lnTo>
                  <a:lnTo>
                    <a:pt x="3157665" y="3036697"/>
                  </a:lnTo>
                  <a:lnTo>
                    <a:pt x="3157665" y="2497518"/>
                  </a:lnTo>
                  <a:close/>
                  <a:moveTo>
                    <a:pt x="3913315" y="3343656"/>
                  </a:moveTo>
                  <a:lnTo>
                    <a:pt x="3785425" y="3345180"/>
                  </a:lnTo>
                  <a:lnTo>
                    <a:pt x="3785425" y="3293491"/>
                  </a:lnTo>
                  <a:lnTo>
                    <a:pt x="3665284" y="3294698"/>
                  </a:lnTo>
                  <a:lnTo>
                    <a:pt x="3665284" y="3244088"/>
                  </a:lnTo>
                  <a:lnTo>
                    <a:pt x="3553714" y="3244913"/>
                  </a:lnTo>
                  <a:lnTo>
                    <a:pt x="3553714" y="3194685"/>
                  </a:lnTo>
                  <a:lnTo>
                    <a:pt x="3430270" y="3195574"/>
                  </a:lnTo>
                  <a:lnTo>
                    <a:pt x="3430270" y="3149981"/>
                  </a:lnTo>
                  <a:lnTo>
                    <a:pt x="3157665" y="3149981"/>
                  </a:lnTo>
                  <a:lnTo>
                    <a:pt x="3157665" y="3045650"/>
                  </a:lnTo>
                  <a:lnTo>
                    <a:pt x="3379089" y="3050794"/>
                  </a:lnTo>
                  <a:lnTo>
                    <a:pt x="3379089" y="3050794"/>
                  </a:lnTo>
                  <a:lnTo>
                    <a:pt x="3478212" y="3053080"/>
                  </a:lnTo>
                  <a:lnTo>
                    <a:pt x="3478212" y="3053080"/>
                  </a:lnTo>
                  <a:lnTo>
                    <a:pt x="3544697" y="3054604"/>
                  </a:lnTo>
                  <a:lnTo>
                    <a:pt x="3544697" y="3143949"/>
                  </a:lnTo>
                  <a:lnTo>
                    <a:pt x="3701796" y="3143949"/>
                  </a:lnTo>
                  <a:lnTo>
                    <a:pt x="3729228" y="3143949"/>
                  </a:lnTo>
                  <a:lnTo>
                    <a:pt x="3729228" y="3254819"/>
                  </a:lnTo>
                  <a:lnTo>
                    <a:pt x="3913251" y="3254819"/>
                  </a:lnTo>
                  <a:lnTo>
                    <a:pt x="3913251" y="3343656"/>
                  </a:lnTo>
                  <a:close/>
                  <a:moveTo>
                    <a:pt x="3319399" y="3040443"/>
                  </a:moveTo>
                  <a:lnTo>
                    <a:pt x="3319399" y="2508377"/>
                  </a:lnTo>
                  <a:lnTo>
                    <a:pt x="3379153" y="2512378"/>
                  </a:lnTo>
                  <a:lnTo>
                    <a:pt x="3379153" y="3041841"/>
                  </a:lnTo>
                  <a:lnTo>
                    <a:pt x="3319399" y="3040443"/>
                  </a:lnTo>
                  <a:close/>
                  <a:moveTo>
                    <a:pt x="3478276" y="3044127"/>
                  </a:moveTo>
                  <a:lnTo>
                    <a:pt x="3478276" y="2519045"/>
                  </a:lnTo>
                  <a:lnTo>
                    <a:pt x="3631692" y="2529904"/>
                  </a:lnTo>
                  <a:lnTo>
                    <a:pt x="3631692" y="3047746"/>
                  </a:lnTo>
                  <a:lnTo>
                    <a:pt x="3478276" y="3044127"/>
                  </a:lnTo>
                  <a:close/>
                  <a:moveTo>
                    <a:pt x="3631692" y="3056763"/>
                  </a:moveTo>
                  <a:lnTo>
                    <a:pt x="3631692" y="3135059"/>
                  </a:lnTo>
                  <a:lnTo>
                    <a:pt x="3553714" y="3135059"/>
                  </a:lnTo>
                  <a:lnTo>
                    <a:pt x="3553714" y="3054922"/>
                  </a:lnTo>
                  <a:lnTo>
                    <a:pt x="3631692" y="3056763"/>
                  </a:lnTo>
                  <a:close/>
                  <a:moveTo>
                    <a:pt x="3738245" y="3245930"/>
                  </a:moveTo>
                  <a:lnTo>
                    <a:pt x="3738245" y="3144075"/>
                  </a:lnTo>
                  <a:lnTo>
                    <a:pt x="3824923" y="3144075"/>
                  </a:lnTo>
                  <a:lnTo>
                    <a:pt x="3824923" y="3245993"/>
                  </a:lnTo>
                  <a:lnTo>
                    <a:pt x="3738245" y="3245930"/>
                  </a:lnTo>
                  <a:close/>
                  <a:moveTo>
                    <a:pt x="4008056" y="3367405"/>
                  </a:moveTo>
                  <a:lnTo>
                    <a:pt x="3939667" y="3368358"/>
                  </a:lnTo>
                  <a:lnTo>
                    <a:pt x="3922268" y="3368358"/>
                  </a:lnTo>
                  <a:lnTo>
                    <a:pt x="3922268" y="3255010"/>
                  </a:lnTo>
                  <a:lnTo>
                    <a:pt x="4008056" y="3257105"/>
                  </a:lnTo>
                  <a:lnTo>
                    <a:pt x="4008056" y="3367405"/>
                  </a:lnTo>
                  <a:close/>
                  <a:moveTo>
                    <a:pt x="5883847" y="3340735"/>
                  </a:moveTo>
                  <a:lnTo>
                    <a:pt x="4017074" y="3367278"/>
                  </a:lnTo>
                  <a:lnTo>
                    <a:pt x="4017074" y="3248342"/>
                  </a:lnTo>
                  <a:lnTo>
                    <a:pt x="3922331" y="3246056"/>
                  </a:lnTo>
                  <a:lnTo>
                    <a:pt x="3833940" y="3245993"/>
                  </a:lnTo>
                  <a:lnTo>
                    <a:pt x="3833940" y="3135059"/>
                  </a:lnTo>
                  <a:lnTo>
                    <a:pt x="3738245" y="3135059"/>
                  </a:lnTo>
                  <a:lnTo>
                    <a:pt x="3701796" y="3135059"/>
                  </a:lnTo>
                  <a:lnTo>
                    <a:pt x="3640646" y="3135059"/>
                  </a:lnTo>
                  <a:lnTo>
                    <a:pt x="3640646" y="3056954"/>
                  </a:lnTo>
                  <a:lnTo>
                    <a:pt x="3703066" y="3058414"/>
                  </a:lnTo>
                  <a:lnTo>
                    <a:pt x="3703066" y="3058414"/>
                  </a:lnTo>
                  <a:lnTo>
                    <a:pt x="3708083" y="3058478"/>
                  </a:lnTo>
                  <a:lnTo>
                    <a:pt x="3985387" y="3064955"/>
                  </a:lnTo>
                  <a:lnTo>
                    <a:pt x="3985387" y="3065590"/>
                  </a:lnTo>
                  <a:lnTo>
                    <a:pt x="3994404" y="3065590"/>
                  </a:lnTo>
                  <a:lnTo>
                    <a:pt x="3994404" y="3065145"/>
                  </a:lnTo>
                  <a:lnTo>
                    <a:pt x="4061968" y="3066733"/>
                  </a:lnTo>
                  <a:lnTo>
                    <a:pt x="4061968" y="3066733"/>
                  </a:lnTo>
                  <a:lnTo>
                    <a:pt x="4141851" y="3068574"/>
                  </a:lnTo>
                  <a:lnTo>
                    <a:pt x="4141851" y="3068574"/>
                  </a:lnTo>
                  <a:lnTo>
                    <a:pt x="4287139" y="3071940"/>
                  </a:lnTo>
                  <a:lnTo>
                    <a:pt x="4287139" y="3072892"/>
                  </a:lnTo>
                  <a:lnTo>
                    <a:pt x="4296156" y="3072892"/>
                  </a:lnTo>
                  <a:lnTo>
                    <a:pt x="4296156" y="3072130"/>
                  </a:lnTo>
                  <a:lnTo>
                    <a:pt x="4376166" y="3073972"/>
                  </a:lnTo>
                  <a:lnTo>
                    <a:pt x="4376166" y="3073972"/>
                  </a:lnTo>
                  <a:lnTo>
                    <a:pt x="4441698" y="3075496"/>
                  </a:lnTo>
                  <a:lnTo>
                    <a:pt x="4441698" y="3075496"/>
                  </a:lnTo>
                  <a:lnTo>
                    <a:pt x="4644136" y="3080194"/>
                  </a:lnTo>
                  <a:lnTo>
                    <a:pt x="4644136" y="3080194"/>
                  </a:lnTo>
                  <a:lnTo>
                    <a:pt x="4647375" y="3080258"/>
                  </a:lnTo>
                  <a:lnTo>
                    <a:pt x="4895152" y="3086036"/>
                  </a:lnTo>
                  <a:lnTo>
                    <a:pt x="4895152" y="3086036"/>
                  </a:lnTo>
                  <a:lnTo>
                    <a:pt x="4985703" y="3088132"/>
                  </a:lnTo>
                  <a:lnTo>
                    <a:pt x="4985703" y="3088132"/>
                  </a:lnTo>
                  <a:lnTo>
                    <a:pt x="5157470" y="3092133"/>
                  </a:lnTo>
                  <a:lnTo>
                    <a:pt x="5236845" y="3094037"/>
                  </a:lnTo>
                  <a:lnTo>
                    <a:pt x="5236845" y="3093974"/>
                  </a:lnTo>
                  <a:lnTo>
                    <a:pt x="5394135" y="3097657"/>
                  </a:lnTo>
                  <a:lnTo>
                    <a:pt x="5394135" y="3097721"/>
                  </a:lnTo>
                  <a:lnTo>
                    <a:pt x="5474716" y="3100070"/>
                  </a:lnTo>
                  <a:lnTo>
                    <a:pt x="5474716" y="3099499"/>
                  </a:lnTo>
                  <a:lnTo>
                    <a:pt x="5612130" y="3102737"/>
                  </a:lnTo>
                  <a:lnTo>
                    <a:pt x="5612130" y="3102737"/>
                  </a:lnTo>
                  <a:lnTo>
                    <a:pt x="5694172" y="3104642"/>
                  </a:lnTo>
                  <a:lnTo>
                    <a:pt x="5694172" y="3104642"/>
                  </a:lnTo>
                  <a:lnTo>
                    <a:pt x="5833047" y="3107880"/>
                  </a:lnTo>
                  <a:lnTo>
                    <a:pt x="5833047" y="3107880"/>
                  </a:lnTo>
                  <a:lnTo>
                    <a:pt x="5883847" y="3109087"/>
                  </a:lnTo>
                  <a:lnTo>
                    <a:pt x="5883847" y="3340735"/>
                  </a:lnTo>
                  <a:close/>
                  <a:moveTo>
                    <a:pt x="3640646" y="3047936"/>
                  </a:moveTo>
                  <a:lnTo>
                    <a:pt x="3640646" y="2530538"/>
                  </a:lnTo>
                  <a:lnTo>
                    <a:pt x="3703066" y="2534920"/>
                  </a:lnTo>
                  <a:lnTo>
                    <a:pt x="3703066" y="3049397"/>
                  </a:lnTo>
                  <a:lnTo>
                    <a:pt x="3640646" y="3047936"/>
                  </a:lnTo>
                  <a:close/>
                  <a:moveTo>
                    <a:pt x="3810953" y="3051937"/>
                  </a:moveTo>
                  <a:lnTo>
                    <a:pt x="3810953" y="2541397"/>
                  </a:lnTo>
                  <a:lnTo>
                    <a:pt x="3985387" y="2553081"/>
                  </a:lnTo>
                  <a:lnTo>
                    <a:pt x="3985387" y="3056001"/>
                  </a:lnTo>
                  <a:lnTo>
                    <a:pt x="3810953" y="3051937"/>
                  </a:lnTo>
                  <a:close/>
                  <a:moveTo>
                    <a:pt x="3994341" y="3056192"/>
                  </a:moveTo>
                  <a:lnTo>
                    <a:pt x="3994341" y="2553716"/>
                  </a:lnTo>
                  <a:lnTo>
                    <a:pt x="4061905" y="2558224"/>
                  </a:lnTo>
                  <a:lnTo>
                    <a:pt x="4061905" y="3057779"/>
                  </a:lnTo>
                  <a:lnTo>
                    <a:pt x="3994341" y="3056192"/>
                  </a:lnTo>
                  <a:close/>
                  <a:moveTo>
                    <a:pt x="4287076" y="2580513"/>
                  </a:moveTo>
                  <a:lnTo>
                    <a:pt x="4287076" y="3063049"/>
                  </a:lnTo>
                  <a:lnTo>
                    <a:pt x="4141787" y="3059621"/>
                  </a:lnTo>
                  <a:lnTo>
                    <a:pt x="4141787" y="2563559"/>
                  </a:lnTo>
                  <a:lnTo>
                    <a:pt x="4376103" y="2579306"/>
                  </a:lnTo>
                  <a:lnTo>
                    <a:pt x="4376103" y="3065081"/>
                  </a:lnTo>
                  <a:lnTo>
                    <a:pt x="4296093" y="3063240"/>
                  </a:lnTo>
                  <a:lnTo>
                    <a:pt x="4296093" y="2580513"/>
                  </a:lnTo>
                  <a:lnTo>
                    <a:pt x="4287076" y="2580513"/>
                  </a:lnTo>
                  <a:close/>
                  <a:moveTo>
                    <a:pt x="4576318" y="2601278"/>
                  </a:moveTo>
                  <a:lnTo>
                    <a:pt x="4576318" y="3069780"/>
                  </a:lnTo>
                  <a:lnTo>
                    <a:pt x="4441635" y="3066669"/>
                  </a:lnTo>
                  <a:lnTo>
                    <a:pt x="4441635" y="2583752"/>
                  </a:lnTo>
                  <a:lnTo>
                    <a:pt x="4644073" y="2597341"/>
                  </a:lnTo>
                  <a:lnTo>
                    <a:pt x="4644073" y="3071368"/>
                  </a:lnTo>
                  <a:lnTo>
                    <a:pt x="4585335" y="3069971"/>
                  </a:lnTo>
                  <a:lnTo>
                    <a:pt x="4585335" y="2601278"/>
                  </a:lnTo>
                  <a:lnTo>
                    <a:pt x="4576318" y="2601278"/>
                  </a:lnTo>
                  <a:close/>
                  <a:moveTo>
                    <a:pt x="4842066" y="3074670"/>
                  </a:moveTo>
                  <a:lnTo>
                    <a:pt x="4842066" y="2610612"/>
                  </a:lnTo>
                  <a:lnTo>
                    <a:pt x="4895152" y="2614168"/>
                  </a:lnTo>
                  <a:lnTo>
                    <a:pt x="4895152" y="3077210"/>
                  </a:lnTo>
                  <a:lnTo>
                    <a:pt x="4725861" y="3073273"/>
                  </a:lnTo>
                  <a:lnTo>
                    <a:pt x="4725861" y="2602802"/>
                  </a:lnTo>
                  <a:lnTo>
                    <a:pt x="4833112" y="2609977"/>
                  </a:lnTo>
                  <a:lnTo>
                    <a:pt x="4833112" y="3074606"/>
                  </a:lnTo>
                  <a:lnTo>
                    <a:pt x="4842066" y="3074606"/>
                  </a:lnTo>
                  <a:close/>
                  <a:moveTo>
                    <a:pt x="5098415" y="2633599"/>
                  </a:moveTo>
                  <a:lnTo>
                    <a:pt x="5098415" y="3081909"/>
                  </a:lnTo>
                  <a:lnTo>
                    <a:pt x="4985703" y="3079305"/>
                  </a:lnTo>
                  <a:lnTo>
                    <a:pt x="4985703" y="2620264"/>
                  </a:lnTo>
                  <a:lnTo>
                    <a:pt x="5155057" y="2631630"/>
                  </a:lnTo>
                  <a:lnTo>
                    <a:pt x="5155057" y="3083306"/>
                  </a:lnTo>
                  <a:lnTo>
                    <a:pt x="5107432" y="3082227"/>
                  </a:lnTo>
                  <a:lnTo>
                    <a:pt x="5107432" y="2633662"/>
                  </a:lnTo>
                  <a:lnTo>
                    <a:pt x="5098415" y="2633662"/>
                  </a:lnTo>
                  <a:close/>
                  <a:moveTo>
                    <a:pt x="5352161" y="3086163"/>
                  </a:moveTo>
                  <a:lnTo>
                    <a:pt x="5352161" y="2644838"/>
                  </a:lnTo>
                  <a:lnTo>
                    <a:pt x="5390833" y="2647442"/>
                  </a:lnTo>
                  <a:lnTo>
                    <a:pt x="5394071" y="3088830"/>
                  </a:lnTo>
                  <a:lnTo>
                    <a:pt x="5236845" y="3085148"/>
                  </a:lnTo>
                  <a:lnTo>
                    <a:pt x="5236845" y="2637092"/>
                  </a:lnTo>
                  <a:lnTo>
                    <a:pt x="5343208" y="2644204"/>
                  </a:lnTo>
                  <a:lnTo>
                    <a:pt x="5343208" y="3086100"/>
                  </a:lnTo>
                  <a:lnTo>
                    <a:pt x="5352161" y="3086100"/>
                  </a:lnTo>
                  <a:close/>
                  <a:moveTo>
                    <a:pt x="5474716" y="3090736"/>
                  </a:moveTo>
                  <a:lnTo>
                    <a:pt x="5474716" y="2654617"/>
                  </a:lnTo>
                  <a:lnTo>
                    <a:pt x="5563235" y="2660205"/>
                  </a:lnTo>
                  <a:lnTo>
                    <a:pt x="5563235" y="3092831"/>
                  </a:lnTo>
                  <a:lnTo>
                    <a:pt x="5474716" y="3090736"/>
                  </a:lnTo>
                  <a:close/>
                  <a:moveTo>
                    <a:pt x="5572252" y="3093022"/>
                  </a:moveTo>
                  <a:lnTo>
                    <a:pt x="5572252" y="2660777"/>
                  </a:lnTo>
                  <a:lnTo>
                    <a:pt x="5612130" y="2663317"/>
                  </a:lnTo>
                  <a:lnTo>
                    <a:pt x="5612130" y="3093974"/>
                  </a:lnTo>
                  <a:lnTo>
                    <a:pt x="5572252" y="3093022"/>
                  </a:lnTo>
                  <a:close/>
                  <a:moveTo>
                    <a:pt x="5779897" y="2676335"/>
                  </a:moveTo>
                  <a:lnTo>
                    <a:pt x="5779897" y="3097848"/>
                  </a:lnTo>
                  <a:lnTo>
                    <a:pt x="5694172" y="3095879"/>
                  </a:lnTo>
                  <a:lnTo>
                    <a:pt x="5694172" y="2667825"/>
                  </a:lnTo>
                  <a:lnTo>
                    <a:pt x="5833047" y="2677160"/>
                  </a:lnTo>
                  <a:lnTo>
                    <a:pt x="5833047" y="3099117"/>
                  </a:lnTo>
                  <a:lnTo>
                    <a:pt x="5788914" y="3098102"/>
                  </a:lnTo>
                  <a:lnTo>
                    <a:pt x="5788914" y="2676398"/>
                  </a:lnTo>
                  <a:lnTo>
                    <a:pt x="5779897" y="2676398"/>
                  </a:lnTo>
                  <a:close/>
                  <a:moveTo>
                    <a:pt x="5883847" y="3100261"/>
                  </a:moveTo>
                  <a:lnTo>
                    <a:pt x="5842000" y="3099308"/>
                  </a:lnTo>
                  <a:lnTo>
                    <a:pt x="5842000" y="2668715"/>
                  </a:lnTo>
                  <a:lnTo>
                    <a:pt x="5685155" y="2658174"/>
                  </a:lnTo>
                  <a:lnTo>
                    <a:pt x="5685155" y="3095625"/>
                  </a:lnTo>
                  <a:lnTo>
                    <a:pt x="5621084" y="3094165"/>
                  </a:lnTo>
                  <a:lnTo>
                    <a:pt x="5621084" y="2654808"/>
                  </a:lnTo>
                  <a:lnTo>
                    <a:pt x="5465636" y="2645029"/>
                  </a:lnTo>
                  <a:lnTo>
                    <a:pt x="5465636" y="3090545"/>
                  </a:lnTo>
                  <a:lnTo>
                    <a:pt x="5402961" y="3089085"/>
                  </a:lnTo>
                  <a:lnTo>
                    <a:pt x="5399596" y="2639060"/>
                  </a:lnTo>
                  <a:lnTo>
                    <a:pt x="5227701" y="2627503"/>
                  </a:lnTo>
                  <a:lnTo>
                    <a:pt x="5227701" y="3084957"/>
                  </a:lnTo>
                  <a:lnTo>
                    <a:pt x="5163884" y="3083497"/>
                  </a:lnTo>
                  <a:lnTo>
                    <a:pt x="5163884" y="2623249"/>
                  </a:lnTo>
                  <a:lnTo>
                    <a:pt x="4976559" y="2610675"/>
                  </a:lnTo>
                  <a:lnTo>
                    <a:pt x="4976559" y="3079179"/>
                  </a:lnTo>
                  <a:lnTo>
                    <a:pt x="4903978" y="3077464"/>
                  </a:lnTo>
                  <a:lnTo>
                    <a:pt x="4903978" y="2605786"/>
                  </a:lnTo>
                  <a:lnTo>
                    <a:pt x="4716653" y="2593213"/>
                  </a:lnTo>
                  <a:lnTo>
                    <a:pt x="4716653" y="3072955"/>
                  </a:lnTo>
                  <a:lnTo>
                    <a:pt x="4652899" y="3071622"/>
                  </a:lnTo>
                  <a:lnTo>
                    <a:pt x="4652899" y="2588959"/>
                  </a:lnTo>
                  <a:lnTo>
                    <a:pt x="4432491" y="2574163"/>
                  </a:lnTo>
                  <a:lnTo>
                    <a:pt x="4432491" y="3066479"/>
                  </a:lnTo>
                  <a:lnTo>
                    <a:pt x="4384929" y="3065399"/>
                  </a:lnTo>
                  <a:lnTo>
                    <a:pt x="4384929" y="2570988"/>
                  </a:lnTo>
                  <a:lnTo>
                    <a:pt x="4132643" y="2554034"/>
                  </a:lnTo>
                  <a:lnTo>
                    <a:pt x="4132643" y="3059493"/>
                  </a:lnTo>
                  <a:lnTo>
                    <a:pt x="4070795" y="3058033"/>
                  </a:lnTo>
                  <a:lnTo>
                    <a:pt x="4070795" y="2549842"/>
                  </a:lnTo>
                  <a:lnTo>
                    <a:pt x="3801809" y="2531809"/>
                  </a:lnTo>
                  <a:lnTo>
                    <a:pt x="3801809" y="3051366"/>
                  </a:lnTo>
                  <a:lnTo>
                    <a:pt x="3711956" y="3049651"/>
                  </a:lnTo>
                  <a:lnTo>
                    <a:pt x="3711956" y="2526602"/>
                  </a:lnTo>
                  <a:lnTo>
                    <a:pt x="3469196" y="2509456"/>
                  </a:lnTo>
                  <a:lnTo>
                    <a:pt x="3469196" y="3043999"/>
                  </a:lnTo>
                  <a:lnTo>
                    <a:pt x="3388043" y="3042094"/>
                  </a:lnTo>
                  <a:lnTo>
                    <a:pt x="3388043" y="2503996"/>
                  </a:lnTo>
                  <a:lnTo>
                    <a:pt x="3157601" y="2488502"/>
                  </a:lnTo>
                  <a:lnTo>
                    <a:pt x="3157601" y="2398205"/>
                  </a:lnTo>
                  <a:lnTo>
                    <a:pt x="5883783" y="2600833"/>
                  </a:lnTo>
                  <a:lnTo>
                    <a:pt x="5883783" y="3100261"/>
                  </a:lnTo>
                  <a:close/>
                  <a:moveTo>
                    <a:pt x="6350508" y="3285236"/>
                  </a:moveTo>
                  <a:lnTo>
                    <a:pt x="5892864" y="3291268"/>
                  </a:lnTo>
                  <a:lnTo>
                    <a:pt x="5892864" y="2961640"/>
                  </a:lnTo>
                  <a:lnTo>
                    <a:pt x="6350508" y="2975229"/>
                  </a:lnTo>
                  <a:lnTo>
                    <a:pt x="6350508" y="3285236"/>
                  </a:lnTo>
                  <a:close/>
                  <a:moveTo>
                    <a:pt x="6350508" y="2966275"/>
                  </a:moveTo>
                  <a:lnTo>
                    <a:pt x="5892864" y="2952686"/>
                  </a:lnTo>
                  <a:lnTo>
                    <a:pt x="5892864" y="2592515"/>
                  </a:lnTo>
                  <a:lnTo>
                    <a:pt x="5661406" y="2575306"/>
                  </a:lnTo>
                  <a:lnTo>
                    <a:pt x="5661406" y="2435987"/>
                  </a:lnTo>
                  <a:lnTo>
                    <a:pt x="5767451" y="2447163"/>
                  </a:lnTo>
                  <a:lnTo>
                    <a:pt x="5766054" y="2581211"/>
                  </a:lnTo>
                  <a:lnTo>
                    <a:pt x="5775071" y="2581338"/>
                  </a:lnTo>
                  <a:lnTo>
                    <a:pt x="5776532" y="2441766"/>
                  </a:lnTo>
                  <a:lnTo>
                    <a:pt x="5776786" y="2439099"/>
                  </a:lnTo>
                  <a:lnTo>
                    <a:pt x="5776532" y="2439099"/>
                  </a:lnTo>
                  <a:lnTo>
                    <a:pt x="5780786" y="2037524"/>
                  </a:lnTo>
                  <a:lnTo>
                    <a:pt x="5780850" y="2037524"/>
                  </a:lnTo>
                  <a:lnTo>
                    <a:pt x="5780850" y="2032381"/>
                  </a:lnTo>
                  <a:lnTo>
                    <a:pt x="5786565" y="1488948"/>
                  </a:lnTo>
                  <a:lnTo>
                    <a:pt x="6291644" y="1608328"/>
                  </a:lnTo>
                  <a:lnTo>
                    <a:pt x="6350572" y="1608328"/>
                  </a:lnTo>
                  <a:lnTo>
                    <a:pt x="6350572" y="2966275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1130109" y="3995737"/>
              <a:ext cx="9016" cy="198247"/>
            </a:xfrm>
            <a:custGeom>
              <a:avLst/>
              <a:gdLst/>
              <a:ahLst/>
              <a:cxnLst/>
              <a:rect l="l" t="t" r="r" b="b"/>
              <a:pathLst>
                <a:path w="9016" h="198247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198247"/>
                  </a:lnTo>
                  <a:lnTo>
                    <a:pt x="0" y="198247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1102614" y="3992753"/>
              <a:ext cx="9016" cy="198247"/>
            </a:xfrm>
            <a:custGeom>
              <a:avLst/>
              <a:gdLst/>
              <a:ahLst/>
              <a:cxnLst/>
              <a:rect l="l" t="t" r="r" b="b"/>
              <a:pathLst>
                <a:path w="9016" h="198247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198247"/>
                  </a:lnTo>
                  <a:lnTo>
                    <a:pt x="0" y="198247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 rot="-4934121">
              <a:off x="1681247" y="3729525"/>
              <a:ext cx="9016" cy="76959"/>
            </a:xfrm>
            <a:custGeom>
              <a:avLst/>
              <a:gdLst/>
              <a:ahLst/>
              <a:cxnLst/>
              <a:rect l="l" t="t" r="r" b="b"/>
              <a:pathLst>
                <a:path w="9016" h="76959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76960"/>
                  </a:lnTo>
                  <a:lnTo>
                    <a:pt x="0" y="76960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 rot="-4933780">
              <a:off x="1681263" y="3835244"/>
              <a:ext cx="9016" cy="76960"/>
            </a:xfrm>
            <a:custGeom>
              <a:avLst/>
              <a:gdLst/>
              <a:ahLst/>
              <a:cxnLst/>
              <a:rect l="l" t="t" r="r" b="b"/>
              <a:pathLst>
                <a:path w="9016" h="76960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76961"/>
                  </a:lnTo>
                  <a:lnTo>
                    <a:pt x="0" y="76961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 rot="-4933780">
              <a:off x="1681304" y="3580884"/>
              <a:ext cx="9016" cy="76960"/>
            </a:xfrm>
            <a:custGeom>
              <a:avLst/>
              <a:gdLst/>
              <a:ahLst/>
              <a:cxnLst/>
              <a:rect l="l" t="t" r="r" b="b"/>
              <a:pathLst>
                <a:path w="9016" h="76960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76961"/>
                  </a:lnTo>
                  <a:lnTo>
                    <a:pt x="0" y="76961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 rot="-4934121">
              <a:off x="1681206" y="3932824"/>
              <a:ext cx="9016" cy="76959"/>
            </a:xfrm>
            <a:custGeom>
              <a:avLst/>
              <a:gdLst/>
              <a:ahLst/>
              <a:cxnLst/>
              <a:rect l="l" t="t" r="r" b="b"/>
              <a:pathLst>
                <a:path w="9016" h="76959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76960"/>
                  </a:lnTo>
                  <a:lnTo>
                    <a:pt x="0" y="76960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 rot="-4938301">
              <a:off x="1489050" y="3568429"/>
              <a:ext cx="9017" cy="43116"/>
            </a:xfrm>
            <a:custGeom>
              <a:avLst/>
              <a:gdLst/>
              <a:ahLst/>
              <a:cxnLst/>
              <a:rect l="l" t="t" r="r" b="b"/>
              <a:pathLst>
                <a:path w="9017" h="43116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43117"/>
                  </a:lnTo>
                  <a:lnTo>
                    <a:pt x="0" y="43117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 rot="-4937961">
              <a:off x="1489048" y="3920233"/>
              <a:ext cx="9017" cy="43117"/>
            </a:xfrm>
            <a:custGeom>
              <a:avLst/>
              <a:gdLst/>
              <a:ahLst/>
              <a:cxnLst/>
              <a:rect l="l" t="t" r="r" b="b"/>
              <a:pathLst>
                <a:path w="9017" h="43117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43117"/>
                  </a:lnTo>
                  <a:lnTo>
                    <a:pt x="0" y="43117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 rot="-4938983">
              <a:off x="1488887" y="3717083"/>
              <a:ext cx="9016" cy="43115"/>
            </a:xfrm>
            <a:custGeom>
              <a:avLst/>
              <a:gdLst/>
              <a:ahLst/>
              <a:cxnLst/>
              <a:rect l="l" t="t" r="r" b="b"/>
              <a:pathLst>
                <a:path w="9016" h="43115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43115"/>
                  </a:lnTo>
                  <a:lnTo>
                    <a:pt x="0" y="43115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 rot="-4937961">
              <a:off x="1489040" y="3413830"/>
              <a:ext cx="9017" cy="43117"/>
            </a:xfrm>
            <a:custGeom>
              <a:avLst/>
              <a:gdLst/>
              <a:ahLst/>
              <a:cxnLst/>
              <a:rect l="l" t="t" r="r" b="b"/>
              <a:pathLst>
                <a:path w="9017" h="43117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43117"/>
                  </a:lnTo>
                  <a:lnTo>
                    <a:pt x="0" y="43117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 rot="-4938983">
              <a:off x="1488888" y="3822739"/>
              <a:ext cx="9016" cy="43115"/>
            </a:xfrm>
            <a:custGeom>
              <a:avLst/>
              <a:gdLst/>
              <a:ahLst/>
              <a:cxnLst/>
              <a:rect l="l" t="t" r="r" b="b"/>
              <a:pathLst>
                <a:path w="9016" h="43115" extrusionOk="0">
                  <a:moveTo>
                    <a:pt x="0" y="0"/>
                  </a:moveTo>
                  <a:lnTo>
                    <a:pt x="9017" y="0"/>
                  </a:lnTo>
                  <a:lnTo>
                    <a:pt x="9017" y="43115"/>
                  </a:lnTo>
                  <a:lnTo>
                    <a:pt x="0" y="43115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0"/>
          <p:cNvSpPr txBox="1"/>
          <p:nvPr/>
        </p:nvSpPr>
        <p:spPr>
          <a:xfrm>
            <a:off x="6744036" y="4091876"/>
            <a:ext cx="4953300" cy="251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01416B"/>
                </a:solidFill>
              </a:rPr>
              <a:t>dr. </a:t>
            </a:r>
            <a:r>
              <a:rPr lang="en-US" sz="1900" b="1" dirty="0" err="1">
                <a:solidFill>
                  <a:srgbClr val="01416B"/>
                </a:solidFill>
              </a:rPr>
              <a:t>Widyandana</a:t>
            </a:r>
            <a:r>
              <a:rPr lang="en-US" sz="1900" b="1" dirty="0">
                <a:solidFill>
                  <a:srgbClr val="01416B"/>
                </a:solidFill>
              </a:rPr>
              <a:t>., MHPE., Ph. D., </a:t>
            </a:r>
            <a:r>
              <a:rPr lang="en-US" sz="1900" b="1" dirty="0" err="1">
                <a:solidFill>
                  <a:srgbClr val="01416B"/>
                </a:solidFill>
              </a:rPr>
              <a:t>Sp.M</a:t>
            </a:r>
            <a:r>
              <a:rPr lang="en-US" sz="1900" b="1" dirty="0">
                <a:solidFill>
                  <a:srgbClr val="01416B"/>
                </a:solidFill>
              </a:rPr>
              <a:t> (K)</a:t>
            </a:r>
            <a:endParaRPr sz="1900" b="1" dirty="0">
              <a:solidFill>
                <a:srgbClr val="01416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01416B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1416B"/>
                </a:solidFill>
              </a:rPr>
              <a:t>Director of Magister in Health Professional Education (MHPE) UGM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1416B"/>
                </a:solidFill>
              </a:rPr>
              <a:t>Chief of CFHC-IPE FK-KKMK UGM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1416B"/>
                </a:solidFill>
              </a:rPr>
              <a:t>Chief Editor of JCOEMPH Journal</a:t>
            </a:r>
            <a:endParaRPr sz="1600" b="1" dirty="0">
              <a:solidFill>
                <a:srgbClr val="01416B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1416B"/>
              </a:solidFill>
            </a:endParaRPr>
          </a:p>
          <a:p>
            <a:pPr marL="0" lvl="0" indent="0" algn="l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1416B"/>
              </a:solidFill>
            </a:endParaRPr>
          </a:p>
          <a:p>
            <a:pPr marL="0" marR="0" lvl="0" indent="0" algn="l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1416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2884084" y="390993"/>
            <a:ext cx="8377200" cy="15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200"/>
              <a:buFont typeface="Arial"/>
              <a:buNone/>
            </a:pPr>
            <a:r>
              <a:rPr lang="en-US"/>
              <a:t>Proyeksikan program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200"/>
              <a:buFont typeface="Arial"/>
              <a:buNone/>
            </a:pPr>
            <a:r>
              <a:rPr lang="en-US"/>
              <a:t>yang strategis</a:t>
            </a:r>
            <a:endParaRPr/>
          </a:p>
        </p:txBody>
      </p:sp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 l="26065" t="22543" r="28405" b="14273"/>
          <a:stretch/>
        </p:blipFill>
        <p:spPr>
          <a:xfrm>
            <a:off x="2884074" y="1613647"/>
            <a:ext cx="8599713" cy="485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2999559" y="1401218"/>
            <a:ext cx="8377200" cy="15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200"/>
              <a:buFont typeface="Arial"/>
              <a:buNone/>
            </a:pPr>
            <a:r>
              <a:rPr lang="en-US"/>
              <a:t>Catatan untuk Penulis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200"/>
              <a:buFont typeface="Arial"/>
              <a:buNone/>
            </a:pPr>
            <a:r>
              <a:rPr lang="en-US"/>
              <a:t>(Pro Tips)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3247175" y="2742025"/>
            <a:ext cx="7566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📝 </a:t>
            </a:r>
            <a:r>
              <a:rPr lang="en-US" sz="2100" dirty="0" err="1"/>
              <a:t>Gunakan</a:t>
            </a:r>
            <a:r>
              <a:rPr lang="en-US" sz="2100" dirty="0"/>
              <a:t> </a:t>
            </a:r>
            <a:r>
              <a:rPr lang="en-US" sz="2100" b="1" dirty="0" err="1"/>
              <a:t>bahasa</a:t>
            </a:r>
            <a:r>
              <a:rPr lang="en-US" sz="2100" b="1" dirty="0"/>
              <a:t> yang </a:t>
            </a:r>
            <a:r>
              <a:rPr lang="en-US" sz="2100" b="1" dirty="0" err="1"/>
              <a:t>komunikatif</a:t>
            </a:r>
            <a:r>
              <a:rPr lang="en-US" sz="2100" b="1" dirty="0"/>
              <a:t> </a:t>
            </a:r>
            <a:r>
              <a:rPr lang="en-US" sz="2100" dirty="0"/>
              <a:t>dan </a:t>
            </a:r>
            <a:r>
              <a:rPr lang="en-US" sz="2100" dirty="0" err="1"/>
              <a:t>baku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🗂️ </a:t>
            </a:r>
            <a:r>
              <a:rPr lang="en-US" sz="2100" dirty="0" err="1"/>
              <a:t>Sertakan</a:t>
            </a:r>
            <a:r>
              <a:rPr lang="en-US" sz="2100" dirty="0"/>
              <a:t> </a:t>
            </a:r>
            <a:r>
              <a:rPr lang="en-US" sz="2100" dirty="0" err="1"/>
              <a:t>semua</a:t>
            </a:r>
            <a:r>
              <a:rPr lang="en-US" sz="2100" dirty="0"/>
              <a:t> </a:t>
            </a:r>
            <a:r>
              <a:rPr lang="en-US" sz="2100" b="1" dirty="0" err="1"/>
              <a:t>dokumen</a:t>
            </a:r>
            <a:r>
              <a:rPr lang="en-US" sz="2100" b="1" dirty="0"/>
              <a:t> </a:t>
            </a:r>
            <a:r>
              <a:rPr lang="en-US" sz="2100" b="1" dirty="0" err="1"/>
              <a:t>administratif</a:t>
            </a:r>
            <a:endParaRPr sz="2100"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📅 </a:t>
            </a:r>
            <a:r>
              <a:rPr lang="en-US" sz="2100" dirty="0" err="1"/>
              <a:t>Sesuaikan</a:t>
            </a:r>
            <a:r>
              <a:rPr lang="en-US" sz="2100" dirty="0"/>
              <a:t> </a:t>
            </a:r>
            <a:r>
              <a:rPr lang="en-US" sz="2100" dirty="0" err="1"/>
              <a:t>jadwal</a:t>
            </a:r>
            <a:r>
              <a:rPr lang="en-US" sz="2100" dirty="0"/>
              <a:t> </a:t>
            </a:r>
            <a:r>
              <a:rPr lang="en-US" sz="2100" dirty="0" err="1"/>
              <a:t>kegiatan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b="1" dirty="0"/>
              <a:t>timeline AHS</a:t>
            </a:r>
            <a:endParaRPr sz="2100"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📊 </a:t>
            </a:r>
            <a:r>
              <a:rPr lang="en-US" sz="2100" b="1" dirty="0" err="1"/>
              <a:t>Biaya</a:t>
            </a:r>
            <a:r>
              <a:rPr lang="en-US" sz="2100" b="1" dirty="0"/>
              <a:t> </a:t>
            </a:r>
            <a:r>
              <a:rPr lang="en-US" sz="2100" b="1" dirty="0" err="1"/>
              <a:t>harus</a:t>
            </a:r>
            <a:r>
              <a:rPr lang="en-US" sz="2100" b="1" dirty="0"/>
              <a:t> </a:t>
            </a:r>
            <a:r>
              <a:rPr lang="en-US" sz="2100" b="1" dirty="0" err="1"/>
              <a:t>realistis</a:t>
            </a:r>
            <a:r>
              <a:rPr lang="en-US" sz="2100" b="1" dirty="0"/>
              <a:t> </a:t>
            </a:r>
            <a:r>
              <a:rPr lang="en-US" sz="2100" dirty="0"/>
              <a:t>dan </a:t>
            </a:r>
            <a:r>
              <a:rPr lang="en-US" sz="2100" dirty="0" err="1"/>
              <a:t>proporsional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📎 </a:t>
            </a:r>
            <a:r>
              <a:rPr lang="en-US" sz="2100" b="1" dirty="0"/>
              <a:t>Lampiran </a:t>
            </a:r>
            <a:r>
              <a:rPr lang="en-US" sz="2100" dirty="0" err="1"/>
              <a:t>mendukung</a:t>
            </a:r>
            <a:r>
              <a:rPr lang="en-US" sz="2100" dirty="0"/>
              <a:t> </a:t>
            </a:r>
            <a:r>
              <a:rPr lang="en-US" sz="2100" dirty="0" err="1"/>
              <a:t>kepercayaan</a:t>
            </a:r>
            <a:r>
              <a:rPr lang="en-US" sz="2100" dirty="0"/>
              <a:t> </a:t>
            </a:r>
            <a:r>
              <a:rPr lang="en-US" sz="2100" dirty="0" err="1"/>
              <a:t>terhadap</a:t>
            </a:r>
            <a:r>
              <a:rPr lang="en-US" sz="2100" dirty="0"/>
              <a:t> </a:t>
            </a:r>
            <a:r>
              <a:rPr lang="en-US" sz="2100" dirty="0" err="1"/>
              <a:t>rencana</a:t>
            </a:r>
            <a:r>
              <a:rPr lang="en-US" sz="2100" dirty="0"/>
              <a:t> program</a:t>
            </a:r>
            <a:endParaRPr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/>
          <p:nvPr/>
        </p:nvSpPr>
        <p:spPr>
          <a:xfrm rot="-5400000">
            <a:off x="10565161" y="5231161"/>
            <a:ext cx="357822" cy="2895854"/>
          </a:xfrm>
          <a:custGeom>
            <a:avLst/>
            <a:gdLst/>
            <a:ahLst/>
            <a:cxnLst/>
            <a:rect l="l" t="t" r="r" b="b"/>
            <a:pathLst>
              <a:path w="357822" h="2895854" extrusionOk="0">
                <a:moveTo>
                  <a:pt x="0" y="0"/>
                </a:moveTo>
                <a:lnTo>
                  <a:pt x="357823" y="0"/>
                </a:lnTo>
                <a:lnTo>
                  <a:pt x="357823" y="2895854"/>
                </a:lnTo>
                <a:lnTo>
                  <a:pt x="0" y="2895854"/>
                </a:lnTo>
                <a:close/>
              </a:path>
            </a:pathLst>
          </a:custGeom>
          <a:solidFill>
            <a:srgbClr val="FDD4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/>
          <p:nvPr/>
        </p:nvSpPr>
        <p:spPr>
          <a:xfrm rot="-5400000">
            <a:off x="4469161" y="2031015"/>
            <a:ext cx="357822" cy="9296146"/>
          </a:xfrm>
          <a:custGeom>
            <a:avLst/>
            <a:gdLst/>
            <a:ahLst/>
            <a:cxnLst/>
            <a:rect l="l" t="t" r="r" b="b"/>
            <a:pathLst>
              <a:path w="357822" h="9296146" extrusionOk="0">
                <a:moveTo>
                  <a:pt x="0" y="0"/>
                </a:moveTo>
                <a:lnTo>
                  <a:pt x="357822" y="0"/>
                </a:lnTo>
                <a:lnTo>
                  <a:pt x="357822" y="9296146"/>
                </a:lnTo>
                <a:lnTo>
                  <a:pt x="0" y="9296146"/>
                </a:lnTo>
                <a:close/>
              </a:path>
            </a:pathLst>
          </a:custGeom>
          <a:solidFill>
            <a:srgbClr val="0041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1100772" y="6512242"/>
            <a:ext cx="473911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LOCALLY ROOTED, GLOBALLY RESPECTED</a:t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10079736" y="6512242"/>
            <a:ext cx="128778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416B"/>
                </a:solidFill>
                <a:latin typeface="Arial"/>
                <a:ea typeface="Arial"/>
                <a:cs typeface="Arial"/>
                <a:sym typeface="Arial"/>
              </a:rPr>
              <a:t>ugm.ac.id</a:t>
            </a:r>
            <a:endParaRPr sz="1500">
              <a:solidFill>
                <a:srgbClr val="00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21"/>
          <p:cNvGrpSpPr/>
          <p:nvPr/>
        </p:nvGrpSpPr>
        <p:grpSpPr>
          <a:xfrm>
            <a:off x="1192212" y="1158747"/>
            <a:ext cx="4628261" cy="1307211"/>
            <a:chOff x="1192212" y="1158747"/>
            <a:chExt cx="4628261" cy="1307211"/>
          </a:xfrm>
        </p:grpSpPr>
        <p:sp>
          <p:nvSpPr>
            <p:cNvPr id="184" name="Google Shape;184;p21"/>
            <p:cNvSpPr/>
            <p:nvPr/>
          </p:nvSpPr>
          <p:spPr>
            <a:xfrm>
              <a:off x="2806636" y="1437322"/>
              <a:ext cx="2650109" cy="326897"/>
            </a:xfrm>
            <a:custGeom>
              <a:avLst/>
              <a:gdLst/>
              <a:ahLst/>
              <a:cxnLst/>
              <a:rect l="l" t="t" r="r" b="b"/>
              <a:pathLst>
                <a:path w="2650109" h="326897" extrusionOk="0">
                  <a:moveTo>
                    <a:pt x="292799" y="15049"/>
                  </a:moveTo>
                  <a:lnTo>
                    <a:pt x="273876" y="18161"/>
                  </a:lnTo>
                  <a:cubicBezTo>
                    <a:pt x="270637" y="18732"/>
                    <a:pt x="267780" y="20447"/>
                    <a:pt x="265303" y="23241"/>
                  </a:cubicBezTo>
                  <a:cubicBezTo>
                    <a:pt x="262827" y="26035"/>
                    <a:pt x="261557" y="29210"/>
                    <a:pt x="261557" y="32702"/>
                  </a:cubicBezTo>
                  <a:lnTo>
                    <a:pt x="261557" y="212407"/>
                  </a:lnTo>
                  <a:cubicBezTo>
                    <a:pt x="261557" y="232664"/>
                    <a:pt x="256477" y="251460"/>
                    <a:pt x="246380" y="268795"/>
                  </a:cubicBezTo>
                  <a:cubicBezTo>
                    <a:pt x="236220" y="286131"/>
                    <a:pt x="222568" y="299847"/>
                    <a:pt x="205423" y="310007"/>
                  </a:cubicBezTo>
                  <a:cubicBezTo>
                    <a:pt x="188278" y="320167"/>
                    <a:pt x="169355" y="325183"/>
                    <a:pt x="148844" y="325183"/>
                  </a:cubicBezTo>
                  <a:lnTo>
                    <a:pt x="129477" y="325183"/>
                  </a:lnTo>
                  <a:cubicBezTo>
                    <a:pt x="109474" y="325183"/>
                    <a:pt x="92012" y="320167"/>
                    <a:pt x="77026" y="310198"/>
                  </a:cubicBezTo>
                  <a:cubicBezTo>
                    <a:pt x="62040" y="300228"/>
                    <a:pt x="50673" y="286639"/>
                    <a:pt x="42926" y="269430"/>
                  </a:cubicBezTo>
                  <a:cubicBezTo>
                    <a:pt x="35115" y="252222"/>
                    <a:pt x="31242" y="233235"/>
                    <a:pt x="31242" y="212407"/>
                  </a:cubicBezTo>
                  <a:lnTo>
                    <a:pt x="31242" y="32702"/>
                  </a:lnTo>
                  <a:lnTo>
                    <a:pt x="30798" y="32702"/>
                  </a:lnTo>
                  <a:cubicBezTo>
                    <a:pt x="30798" y="29210"/>
                    <a:pt x="29718" y="26035"/>
                    <a:pt x="27496" y="23241"/>
                  </a:cubicBezTo>
                  <a:cubicBezTo>
                    <a:pt x="25273" y="20447"/>
                    <a:pt x="22415" y="18923"/>
                    <a:pt x="18923" y="18605"/>
                  </a:cubicBezTo>
                  <a:lnTo>
                    <a:pt x="0" y="15049"/>
                  </a:lnTo>
                  <a:lnTo>
                    <a:pt x="0" y="8890"/>
                  </a:lnTo>
                  <a:lnTo>
                    <a:pt x="98235" y="8890"/>
                  </a:lnTo>
                  <a:lnTo>
                    <a:pt x="98235" y="15049"/>
                  </a:lnTo>
                  <a:lnTo>
                    <a:pt x="79312" y="18161"/>
                  </a:lnTo>
                  <a:cubicBezTo>
                    <a:pt x="75819" y="18732"/>
                    <a:pt x="72835" y="20447"/>
                    <a:pt x="70485" y="23241"/>
                  </a:cubicBezTo>
                  <a:cubicBezTo>
                    <a:pt x="68136" y="26035"/>
                    <a:pt x="66929" y="29210"/>
                    <a:pt x="66929" y="32702"/>
                  </a:cubicBezTo>
                  <a:lnTo>
                    <a:pt x="66929" y="232220"/>
                  </a:lnTo>
                  <a:cubicBezTo>
                    <a:pt x="66929" y="245999"/>
                    <a:pt x="70295" y="258635"/>
                    <a:pt x="77089" y="270129"/>
                  </a:cubicBezTo>
                  <a:cubicBezTo>
                    <a:pt x="83820" y="281559"/>
                    <a:pt x="93028" y="290703"/>
                    <a:pt x="104648" y="297434"/>
                  </a:cubicBezTo>
                  <a:cubicBezTo>
                    <a:pt x="116268" y="304165"/>
                    <a:pt x="128778" y="307594"/>
                    <a:pt x="142304" y="307594"/>
                  </a:cubicBezTo>
                  <a:lnTo>
                    <a:pt x="155512" y="307594"/>
                  </a:lnTo>
                  <a:cubicBezTo>
                    <a:pt x="169037" y="307594"/>
                    <a:pt x="181546" y="304229"/>
                    <a:pt x="193167" y="297434"/>
                  </a:cubicBezTo>
                  <a:cubicBezTo>
                    <a:pt x="204788" y="290703"/>
                    <a:pt x="213932" y="281559"/>
                    <a:pt x="220726" y="270129"/>
                  </a:cubicBezTo>
                  <a:cubicBezTo>
                    <a:pt x="227457" y="258699"/>
                    <a:pt x="230886" y="246063"/>
                    <a:pt x="230886" y="232220"/>
                  </a:cubicBezTo>
                  <a:lnTo>
                    <a:pt x="230886" y="32702"/>
                  </a:lnTo>
                  <a:cubicBezTo>
                    <a:pt x="230886" y="28892"/>
                    <a:pt x="229743" y="25654"/>
                    <a:pt x="227330" y="22987"/>
                  </a:cubicBezTo>
                  <a:cubicBezTo>
                    <a:pt x="224981" y="20320"/>
                    <a:pt x="222060" y="18732"/>
                    <a:pt x="218504" y="18161"/>
                  </a:cubicBezTo>
                  <a:lnTo>
                    <a:pt x="199581" y="15049"/>
                  </a:lnTo>
                  <a:lnTo>
                    <a:pt x="199581" y="8890"/>
                  </a:lnTo>
                  <a:lnTo>
                    <a:pt x="292926" y="8890"/>
                  </a:lnTo>
                  <a:lnTo>
                    <a:pt x="292926" y="15049"/>
                  </a:lnTo>
                  <a:lnTo>
                    <a:pt x="292926" y="15049"/>
                  </a:lnTo>
                  <a:close/>
                  <a:moveTo>
                    <a:pt x="625348" y="14605"/>
                  </a:moveTo>
                  <a:lnTo>
                    <a:pt x="605980" y="18161"/>
                  </a:lnTo>
                  <a:cubicBezTo>
                    <a:pt x="602742" y="18732"/>
                    <a:pt x="599948" y="20383"/>
                    <a:pt x="597598" y="22987"/>
                  </a:cubicBezTo>
                  <a:cubicBezTo>
                    <a:pt x="595249" y="25654"/>
                    <a:pt x="594042" y="28702"/>
                    <a:pt x="594042" y="32258"/>
                  </a:cubicBezTo>
                  <a:lnTo>
                    <a:pt x="594042" y="317246"/>
                  </a:lnTo>
                  <a:lnTo>
                    <a:pt x="586994" y="317246"/>
                  </a:lnTo>
                  <a:lnTo>
                    <a:pt x="372936" y="72327"/>
                  </a:lnTo>
                  <a:lnTo>
                    <a:pt x="372936" y="293878"/>
                  </a:lnTo>
                  <a:cubicBezTo>
                    <a:pt x="373253" y="297688"/>
                    <a:pt x="374523" y="300863"/>
                    <a:pt x="376936" y="303339"/>
                  </a:cubicBezTo>
                  <a:cubicBezTo>
                    <a:pt x="379286" y="305816"/>
                    <a:pt x="382080" y="307404"/>
                    <a:pt x="385318" y="307975"/>
                  </a:cubicBezTo>
                  <a:lnTo>
                    <a:pt x="404241" y="311531"/>
                  </a:lnTo>
                  <a:lnTo>
                    <a:pt x="404241" y="317246"/>
                  </a:lnTo>
                  <a:lnTo>
                    <a:pt x="310833" y="317246"/>
                  </a:lnTo>
                  <a:lnTo>
                    <a:pt x="310833" y="311531"/>
                  </a:lnTo>
                  <a:lnTo>
                    <a:pt x="330200" y="307975"/>
                  </a:lnTo>
                  <a:cubicBezTo>
                    <a:pt x="333693" y="307404"/>
                    <a:pt x="336614" y="305689"/>
                    <a:pt x="338773" y="302895"/>
                  </a:cubicBezTo>
                  <a:cubicBezTo>
                    <a:pt x="340995" y="300101"/>
                    <a:pt x="342074" y="296926"/>
                    <a:pt x="342074" y="293433"/>
                  </a:cubicBezTo>
                  <a:lnTo>
                    <a:pt x="342074" y="32258"/>
                  </a:lnTo>
                  <a:cubicBezTo>
                    <a:pt x="342074" y="28765"/>
                    <a:pt x="340868" y="25654"/>
                    <a:pt x="338582" y="22987"/>
                  </a:cubicBezTo>
                  <a:cubicBezTo>
                    <a:pt x="336233" y="20320"/>
                    <a:pt x="333439" y="18732"/>
                    <a:pt x="330200" y="18161"/>
                  </a:cubicBezTo>
                  <a:lnTo>
                    <a:pt x="310833" y="14605"/>
                  </a:lnTo>
                  <a:lnTo>
                    <a:pt x="310833" y="8890"/>
                  </a:lnTo>
                  <a:lnTo>
                    <a:pt x="366776" y="8890"/>
                  </a:lnTo>
                  <a:cubicBezTo>
                    <a:pt x="371158" y="8890"/>
                    <a:pt x="374714" y="10477"/>
                    <a:pt x="377317" y="13716"/>
                  </a:cubicBezTo>
                  <a:lnTo>
                    <a:pt x="562737" y="226441"/>
                  </a:lnTo>
                  <a:lnTo>
                    <a:pt x="562737" y="32194"/>
                  </a:lnTo>
                  <a:cubicBezTo>
                    <a:pt x="562737" y="28702"/>
                    <a:pt x="561594" y="25527"/>
                    <a:pt x="559245" y="22733"/>
                  </a:cubicBezTo>
                  <a:cubicBezTo>
                    <a:pt x="556895" y="19939"/>
                    <a:pt x="553974" y="18415"/>
                    <a:pt x="550418" y="18097"/>
                  </a:cubicBezTo>
                  <a:lnTo>
                    <a:pt x="531940" y="14541"/>
                  </a:lnTo>
                  <a:lnTo>
                    <a:pt x="531940" y="8826"/>
                  </a:lnTo>
                  <a:lnTo>
                    <a:pt x="625285" y="8826"/>
                  </a:lnTo>
                  <a:lnTo>
                    <a:pt x="625285" y="14541"/>
                  </a:lnTo>
                  <a:lnTo>
                    <a:pt x="625285" y="14541"/>
                  </a:lnTo>
                  <a:close/>
                  <a:moveTo>
                    <a:pt x="735902" y="18161"/>
                  </a:moveTo>
                  <a:cubicBezTo>
                    <a:pt x="732409" y="18732"/>
                    <a:pt x="729425" y="20383"/>
                    <a:pt x="727075" y="22987"/>
                  </a:cubicBezTo>
                  <a:cubicBezTo>
                    <a:pt x="724726" y="25654"/>
                    <a:pt x="723583" y="28702"/>
                    <a:pt x="723583" y="32258"/>
                  </a:cubicBezTo>
                  <a:lnTo>
                    <a:pt x="723583" y="293878"/>
                  </a:lnTo>
                  <a:cubicBezTo>
                    <a:pt x="723583" y="297370"/>
                    <a:pt x="724853" y="300482"/>
                    <a:pt x="727329" y="303149"/>
                  </a:cubicBezTo>
                  <a:cubicBezTo>
                    <a:pt x="729805" y="305816"/>
                    <a:pt x="732663" y="307404"/>
                    <a:pt x="735902" y="307975"/>
                  </a:cubicBezTo>
                  <a:lnTo>
                    <a:pt x="755269" y="311531"/>
                  </a:lnTo>
                  <a:lnTo>
                    <a:pt x="755269" y="317246"/>
                  </a:lnTo>
                  <a:lnTo>
                    <a:pt x="656146" y="317246"/>
                  </a:lnTo>
                  <a:lnTo>
                    <a:pt x="656146" y="311531"/>
                  </a:lnTo>
                  <a:lnTo>
                    <a:pt x="675069" y="307975"/>
                  </a:lnTo>
                  <a:cubicBezTo>
                    <a:pt x="678625" y="307657"/>
                    <a:pt x="681546" y="306133"/>
                    <a:pt x="683895" y="303339"/>
                  </a:cubicBezTo>
                  <a:cubicBezTo>
                    <a:pt x="686245" y="300545"/>
                    <a:pt x="687388" y="297370"/>
                    <a:pt x="687388" y="293878"/>
                  </a:cubicBezTo>
                  <a:lnTo>
                    <a:pt x="687388" y="32702"/>
                  </a:lnTo>
                  <a:cubicBezTo>
                    <a:pt x="687388" y="28892"/>
                    <a:pt x="686181" y="25654"/>
                    <a:pt x="683895" y="22987"/>
                  </a:cubicBezTo>
                  <a:cubicBezTo>
                    <a:pt x="681546" y="20320"/>
                    <a:pt x="678625" y="18732"/>
                    <a:pt x="675069" y="18161"/>
                  </a:cubicBezTo>
                  <a:lnTo>
                    <a:pt x="656146" y="14605"/>
                  </a:lnTo>
                  <a:lnTo>
                    <a:pt x="656146" y="8890"/>
                  </a:lnTo>
                  <a:lnTo>
                    <a:pt x="755269" y="8890"/>
                  </a:lnTo>
                  <a:lnTo>
                    <a:pt x="755269" y="14605"/>
                  </a:lnTo>
                  <a:lnTo>
                    <a:pt x="735902" y="18161"/>
                  </a:lnTo>
                  <a:lnTo>
                    <a:pt x="735902" y="18161"/>
                  </a:lnTo>
                  <a:close/>
                  <a:moveTo>
                    <a:pt x="1071944" y="8890"/>
                  </a:moveTo>
                  <a:lnTo>
                    <a:pt x="1071944" y="14605"/>
                  </a:lnTo>
                  <a:lnTo>
                    <a:pt x="1048131" y="18986"/>
                  </a:lnTo>
                  <a:cubicBezTo>
                    <a:pt x="1042860" y="20447"/>
                    <a:pt x="1039622" y="23368"/>
                    <a:pt x="1038479" y="27813"/>
                  </a:cubicBezTo>
                  <a:lnTo>
                    <a:pt x="925703" y="321183"/>
                  </a:lnTo>
                  <a:lnTo>
                    <a:pt x="908114" y="321183"/>
                  </a:lnTo>
                  <a:lnTo>
                    <a:pt x="795782" y="28257"/>
                  </a:lnTo>
                  <a:cubicBezTo>
                    <a:pt x="794893" y="25908"/>
                    <a:pt x="793433" y="23939"/>
                    <a:pt x="791401" y="22288"/>
                  </a:cubicBezTo>
                  <a:cubicBezTo>
                    <a:pt x="789369" y="20701"/>
                    <a:pt x="787146" y="19558"/>
                    <a:pt x="784797" y="18986"/>
                  </a:cubicBezTo>
                  <a:lnTo>
                    <a:pt x="761873" y="14605"/>
                  </a:lnTo>
                  <a:lnTo>
                    <a:pt x="761873" y="8890"/>
                  </a:lnTo>
                  <a:lnTo>
                    <a:pt x="857885" y="8890"/>
                  </a:lnTo>
                  <a:lnTo>
                    <a:pt x="857885" y="14605"/>
                  </a:lnTo>
                  <a:lnTo>
                    <a:pt x="848170" y="16383"/>
                  </a:lnTo>
                  <a:cubicBezTo>
                    <a:pt x="844931" y="16954"/>
                    <a:pt x="842137" y="18605"/>
                    <a:pt x="839788" y="21209"/>
                  </a:cubicBezTo>
                  <a:cubicBezTo>
                    <a:pt x="837438" y="23876"/>
                    <a:pt x="836232" y="26924"/>
                    <a:pt x="836232" y="30480"/>
                  </a:cubicBezTo>
                  <a:cubicBezTo>
                    <a:pt x="836232" y="32512"/>
                    <a:pt x="836676" y="34480"/>
                    <a:pt x="837565" y="36195"/>
                  </a:cubicBezTo>
                  <a:lnTo>
                    <a:pt x="920369" y="253746"/>
                  </a:lnTo>
                  <a:lnTo>
                    <a:pt x="1004507" y="34417"/>
                  </a:lnTo>
                  <a:cubicBezTo>
                    <a:pt x="1004824" y="33528"/>
                    <a:pt x="1004951" y="32194"/>
                    <a:pt x="1004951" y="30416"/>
                  </a:cubicBezTo>
                  <a:cubicBezTo>
                    <a:pt x="1004951" y="27178"/>
                    <a:pt x="1003935" y="24257"/>
                    <a:pt x="1001840" y="21590"/>
                  </a:cubicBezTo>
                  <a:cubicBezTo>
                    <a:pt x="999808" y="18923"/>
                    <a:pt x="997141" y="17208"/>
                    <a:pt x="993902" y="16319"/>
                  </a:cubicBezTo>
                  <a:lnTo>
                    <a:pt x="983742" y="14541"/>
                  </a:lnTo>
                  <a:lnTo>
                    <a:pt x="983742" y="8826"/>
                  </a:lnTo>
                  <a:lnTo>
                    <a:pt x="1071817" y="8826"/>
                  </a:lnTo>
                  <a:close/>
                  <a:moveTo>
                    <a:pt x="1282954" y="304863"/>
                  </a:moveTo>
                  <a:cubicBezTo>
                    <a:pt x="1282954" y="308420"/>
                    <a:pt x="1281748" y="311341"/>
                    <a:pt x="1279398" y="313690"/>
                  </a:cubicBezTo>
                  <a:cubicBezTo>
                    <a:pt x="1277048" y="316039"/>
                    <a:pt x="1274128" y="317182"/>
                    <a:pt x="1270572" y="317182"/>
                  </a:cubicBezTo>
                  <a:lnTo>
                    <a:pt x="1076325" y="317182"/>
                  </a:lnTo>
                  <a:lnTo>
                    <a:pt x="1076325" y="311467"/>
                  </a:lnTo>
                  <a:lnTo>
                    <a:pt x="1095248" y="307911"/>
                  </a:lnTo>
                  <a:cubicBezTo>
                    <a:pt x="1098804" y="307594"/>
                    <a:pt x="1101725" y="306070"/>
                    <a:pt x="1104075" y="303276"/>
                  </a:cubicBezTo>
                  <a:cubicBezTo>
                    <a:pt x="1106424" y="300482"/>
                    <a:pt x="1107567" y="297307"/>
                    <a:pt x="1107567" y="293814"/>
                  </a:cubicBezTo>
                  <a:lnTo>
                    <a:pt x="1107567" y="32639"/>
                  </a:lnTo>
                  <a:cubicBezTo>
                    <a:pt x="1107567" y="28829"/>
                    <a:pt x="1106360" y="25590"/>
                    <a:pt x="1104075" y="22924"/>
                  </a:cubicBezTo>
                  <a:cubicBezTo>
                    <a:pt x="1101725" y="20256"/>
                    <a:pt x="1098804" y="18669"/>
                    <a:pt x="1095248" y="18097"/>
                  </a:cubicBezTo>
                  <a:lnTo>
                    <a:pt x="1076325" y="14541"/>
                  </a:lnTo>
                  <a:lnTo>
                    <a:pt x="1076325" y="8826"/>
                  </a:lnTo>
                  <a:lnTo>
                    <a:pt x="1255585" y="8826"/>
                  </a:lnTo>
                  <a:cubicBezTo>
                    <a:pt x="1258824" y="8826"/>
                    <a:pt x="1261554" y="9906"/>
                    <a:pt x="1263714" y="12128"/>
                  </a:cubicBezTo>
                  <a:cubicBezTo>
                    <a:pt x="1265936" y="14351"/>
                    <a:pt x="1267016" y="16891"/>
                    <a:pt x="1267016" y="19812"/>
                  </a:cubicBezTo>
                  <a:lnTo>
                    <a:pt x="1267016" y="66040"/>
                  </a:lnTo>
                  <a:lnTo>
                    <a:pt x="1261301" y="66040"/>
                  </a:lnTo>
                  <a:lnTo>
                    <a:pt x="1257745" y="47561"/>
                  </a:lnTo>
                  <a:cubicBezTo>
                    <a:pt x="1257173" y="44069"/>
                    <a:pt x="1255522" y="41148"/>
                    <a:pt x="1252919" y="38989"/>
                  </a:cubicBezTo>
                  <a:cubicBezTo>
                    <a:pt x="1250252" y="36766"/>
                    <a:pt x="1247204" y="35560"/>
                    <a:pt x="1243648" y="35242"/>
                  </a:cubicBezTo>
                  <a:lnTo>
                    <a:pt x="1150684" y="35242"/>
                  </a:lnTo>
                  <a:cubicBezTo>
                    <a:pt x="1148652" y="35242"/>
                    <a:pt x="1146937" y="36004"/>
                    <a:pt x="1145604" y="37465"/>
                  </a:cubicBezTo>
                  <a:cubicBezTo>
                    <a:pt x="1144270" y="38925"/>
                    <a:pt x="1143635" y="40703"/>
                    <a:pt x="1143635" y="42735"/>
                  </a:cubicBezTo>
                  <a:lnTo>
                    <a:pt x="1143635" y="129921"/>
                  </a:lnTo>
                  <a:cubicBezTo>
                    <a:pt x="1143635" y="131953"/>
                    <a:pt x="1144397" y="133731"/>
                    <a:pt x="1145858" y="135191"/>
                  </a:cubicBezTo>
                  <a:cubicBezTo>
                    <a:pt x="1147318" y="136652"/>
                    <a:pt x="1149096" y="137414"/>
                    <a:pt x="1151128" y="137414"/>
                  </a:cubicBezTo>
                  <a:lnTo>
                    <a:pt x="1213676" y="137414"/>
                  </a:lnTo>
                  <a:cubicBezTo>
                    <a:pt x="1217232" y="137096"/>
                    <a:pt x="1220343" y="135890"/>
                    <a:pt x="1223137" y="133667"/>
                  </a:cubicBezTo>
                  <a:cubicBezTo>
                    <a:pt x="1225931" y="131445"/>
                    <a:pt x="1227455" y="128778"/>
                    <a:pt x="1227773" y="125539"/>
                  </a:cubicBezTo>
                  <a:lnTo>
                    <a:pt x="1231265" y="106616"/>
                  </a:lnTo>
                  <a:lnTo>
                    <a:pt x="1236980" y="106616"/>
                  </a:lnTo>
                  <a:lnTo>
                    <a:pt x="1236980" y="187642"/>
                  </a:lnTo>
                  <a:lnTo>
                    <a:pt x="1231265" y="187642"/>
                  </a:lnTo>
                  <a:lnTo>
                    <a:pt x="1227773" y="168719"/>
                  </a:lnTo>
                  <a:cubicBezTo>
                    <a:pt x="1227201" y="165481"/>
                    <a:pt x="1225550" y="162687"/>
                    <a:pt x="1222947" y="160338"/>
                  </a:cubicBezTo>
                  <a:cubicBezTo>
                    <a:pt x="1220279" y="157988"/>
                    <a:pt x="1217232" y="156845"/>
                    <a:pt x="1213676" y="156845"/>
                  </a:cubicBezTo>
                  <a:lnTo>
                    <a:pt x="1151128" y="156845"/>
                  </a:lnTo>
                  <a:cubicBezTo>
                    <a:pt x="1149096" y="156845"/>
                    <a:pt x="1147318" y="157480"/>
                    <a:pt x="1145858" y="158813"/>
                  </a:cubicBezTo>
                  <a:cubicBezTo>
                    <a:pt x="1144397" y="160147"/>
                    <a:pt x="1143635" y="161988"/>
                    <a:pt x="1143635" y="164338"/>
                  </a:cubicBezTo>
                  <a:lnTo>
                    <a:pt x="1143635" y="276670"/>
                  </a:lnTo>
                  <a:cubicBezTo>
                    <a:pt x="1143635" y="280479"/>
                    <a:pt x="1144969" y="283782"/>
                    <a:pt x="1147635" y="286576"/>
                  </a:cubicBezTo>
                  <a:cubicBezTo>
                    <a:pt x="1150303" y="289370"/>
                    <a:pt x="1153478" y="290767"/>
                    <a:pt x="1157288" y="290767"/>
                  </a:cubicBezTo>
                  <a:lnTo>
                    <a:pt x="1259459" y="290767"/>
                  </a:lnTo>
                  <a:cubicBezTo>
                    <a:pt x="1262952" y="290767"/>
                    <a:pt x="1266063" y="289560"/>
                    <a:pt x="1268730" y="287210"/>
                  </a:cubicBezTo>
                  <a:cubicBezTo>
                    <a:pt x="1271397" y="284861"/>
                    <a:pt x="1272985" y="282067"/>
                    <a:pt x="1273556" y="278829"/>
                  </a:cubicBezTo>
                  <a:lnTo>
                    <a:pt x="1277112" y="259905"/>
                  </a:lnTo>
                  <a:lnTo>
                    <a:pt x="1282827" y="259905"/>
                  </a:lnTo>
                  <a:lnTo>
                    <a:pt x="1282827" y="304800"/>
                  </a:lnTo>
                  <a:lnTo>
                    <a:pt x="1282827" y="304800"/>
                  </a:lnTo>
                  <a:close/>
                  <a:moveTo>
                    <a:pt x="1572323" y="311467"/>
                  </a:moveTo>
                  <a:lnTo>
                    <a:pt x="1572323" y="317182"/>
                  </a:lnTo>
                  <a:lnTo>
                    <a:pt x="1518158" y="317182"/>
                  </a:lnTo>
                  <a:cubicBezTo>
                    <a:pt x="1511998" y="317182"/>
                    <a:pt x="1505141" y="315913"/>
                    <a:pt x="1497648" y="313436"/>
                  </a:cubicBezTo>
                  <a:cubicBezTo>
                    <a:pt x="1490154" y="310960"/>
                    <a:pt x="1484821" y="307657"/>
                    <a:pt x="1481582" y="303530"/>
                  </a:cubicBezTo>
                  <a:lnTo>
                    <a:pt x="1387348" y="187261"/>
                  </a:lnTo>
                  <a:lnTo>
                    <a:pt x="1379410" y="187261"/>
                  </a:lnTo>
                  <a:cubicBezTo>
                    <a:pt x="1377379" y="187261"/>
                    <a:pt x="1375601" y="187960"/>
                    <a:pt x="1374140" y="189484"/>
                  </a:cubicBezTo>
                  <a:cubicBezTo>
                    <a:pt x="1372679" y="190945"/>
                    <a:pt x="1371917" y="192723"/>
                    <a:pt x="1371917" y="194754"/>
                  </a:cubicBezTo>
                  <a:lnTo>
                    <a:pt x="1371917" y="293878"/>
                  </a:lnTo>
                  <a:cubicBezTo>
                    <a:pt x="1371917" y="297370"/>
                    <a:pt x="1373060" y="300545"/>
                    <a:pt x="1375410" y="303339"/>
                  </a:cubicBezTo>
                  <a:cubicBezTo>
                    <a:pt x="1377760" y="306133"/>
                    <a:pt x="1380681" y="307657"/>
                    <a:pt x="1384237" y="307975"/>
                  </a:cubicBezTo>
                  <a:lnTo>
                    <a:pt x="1403160" y="311531"/>
                  </a:lnTo>
                  <a:lnTo>
                    <a:pt x="1403160" y="317246"/>
                  </a:lnTo>
                  <a:lnTo>
                    <a:pt x="1304925" y="317246"/>
                  </a:lnTo>
                  <a:lnTo>
                    <a:pt x="1304925" y="311531"/>
                  </a:lnTo>
                  <a:lnTo>
                    <a:pt x="1323404" y="307975"/>
                  </a:lnTo>
                  <a:cubicBezTo>
                    <a:pt x="1326960" y="307657"/>
                    <a:pt x="1329881" y="306133"/>
                    <a:pt x="1332230" y="303339"/>
                  </a:cubicBezTo>
                  <a:cubicBezTo>
                    <a:pt x="1334579" y="300545"/>
                    <a:pt x="1335723" y="297370"/>
                    <a:pt x="1335723" y="293878"/>
                  </a:cubicBezTo>
                  <a:lnTo>
                    <a:pt x="1335723" y="32258"/>
                  </a:lnTo>
                  <a:cubicBezTo>
                    <a:pt x="1335723" y="28765"/>
                    <a:pt x="1334579" y="25590"/>
                    <a:pt x="1332230" y="22796"/>
                  </a:cubicBezTo>
                  <a:cubicBezTo>
                    <a:pt x="1329881" y="20002"/>
                    <a:pt x="1326960" y="18478"/>
                    <a:pt x="1323404" y="18161"/>
                  </a:cubicBezTo>
                  <a:lnTo>
                    <a:pt x="1304925" y="14605"/>
                  </a:lnTo>
                  <a:lnTo>
                    <a:pt x="1304925" y="8890"/>
                  </a:lnTo>
                  <a:lnTo>
                    <a:pt x="1413701" y="8890"/>
                  </a:lnTo>
                  <a:cubicBezTo>
                    <a:pt x="1430147" y="8890"/>
                    <a:pt x="1445197" y="12890"/>
                    <a:pt x="1458849" y="20764"/>
                  </a:cubicBezTo>
                  <a:cubicBezTo>
                    <a:pt x="1472502" y="28702"/>
                    <a:pt x="1483360" y="39497"/>
                    <a:pt x="1491425" y="53149"/>
                  </a:cubicBezTo>
                  <a:cubicBezTo>
                    <a:pt x="1499489" y="66802"/>
                    <a:pt x="1503553" y="81852"/>
                    <a:pt x="1503553" y="98298"/>
                  </a:cubicBezTo>
                  <a:cubicBezTo>
                    <a:pt x="1503553" y="119126"/>
                    <a:pt x="1497013" y="137604"/>
                    <a:pt x="1483932" y="153797"/>
                  </a:cubicBezTo>
                  <a:cubicBezTo>
                    <a:pt x="1470851" y="169926"/>
                    <a:pt x="1454341" y="180340"/>
                    <a:pt x="1434402" y="185102"/>
                  </a:cubicBezTo>
                  <a:lnTo>
                    <a:pt x="1519428" y="290385"/>
                  </a:lnTo>
                  <a:cubicBezTo>
                    <a:pt x="1522921" y="294195"/>
                    <a:pt x="1526858" y="297370"/>
                    <a:pt x="1531112" y="299847"/>
                  </a:cubicBezTo>
                  <a:cubicBezTo>
                    <a:pt x="1535367" y="302323"/>
                    <a:pt x="1538986" y="304101"/>
                    <a:pt x="1541907" y="305117"/>
                  </a:cubicBezTo>
                  <a:cubicBezTo>
                    <a:pt x="1544828" y="306133"/>
                    <a:pt x="1546733" y="306832"/>
                    <a:pt x="1547622" y="307086"/>
                  </a:cubicBezTo>
                  <a:lnTo>
                    <a:pt x="1572260" y="311467"/>
                  </a:lnTo>
                  <a:lnTo>
                    <a:pt x="1572260" y="311467"/>
                  </a:lnTo>
                  <a:close/>
                  <a:moveTo>
                    <a:pt x="1397889" y="173609"/>
                  </a:moveTo>
                  <a:cubicBezTo>
                    <a:pt x="1410779" y="173609"/>
                    <a:pt x="1422717" y="170434"/>
                    <a:pt x="1433576" y="164147"/>
                  </a:cubicBezTo>
                  <a:cubicBezTo>
                    <a:pt x="1444435" y="157861"/>
                    <a:pt x="1453007" y="149352"/>
                    <a:pt x="1459357" y="138620"/>
                  </a:cubicBezTo>
                  <a:cubicBezTo>
                    <a:pt x="1465644" y="127889"/>
                    <a:pt x="1468819" y="116205"/>
                    <a:pt x="1468819" y="103632"/>
                  </a:cubicBezTo>
                  <a:cubicBezTo>
                    <a:pt x="1468819" y="91059"/>
                    <a:pt x="1465580" y="78740"/>
                    <a:pt x="1459167" y="67754"/>
                  </a:cubicBezTo>
                  <a:cubicBezTo>
                    <a:pt x="1452690" y="56769"/>
                    <a:pt x="1443990" y="48006"/>
                    <a:pt x="1432941" y="41529"/>
                  </a:cubicBezTo>
                  <a:cubicBezTo>
                    <a:pt x="1421956" y="35052"/>
                    <a:pt x="1409954" y="31813"/>
                    <a:pt x="1397064" y="31813"/>
                  </a:cubicBezTo>
                  <a:lnTo>
                    <a:pt x="1379855" y="31813"/>
                  </a:lnTo>
                  <a:cubicBezTo>
                    <a:pt x="1377823" y="31813"/>
                    <a:pt x="1375982" y="32512"/>
                    <a:pt x="1374331" y="34036"/>
                  </a:cubicBezTo>
                  <a:cubicBezTo>
                    <a:pt x="1372743" y="35496"/>
                    <a:pt x="1371917" y="37401"/>
                    <a:pt x="1371917" y="39751"/>
                  </a:cubicBezTo>
                  <a:lnTo>
                    <a:pt x="1371917" y="173672"/>
                  </a:lnTo>
                  <a:lnTo>
                    <a:pt x="1397889" y="173672"/>
                  </a:lnTo>
                  <a:close/>
                  <a:moveTo>
                    <a:pt x="1772285" y="234823"/>
                  </a:moveTo>
                  <a:cubicBezTo>
                    <a:pt x="1772285" y="235395"/>
                    <a:pt x="1772412" y="236538"/>
                    <a:pt x="1772729" y="238125"/>
                  </a:cubicBezTo>
                  <a:cubicBezTo>
                    <a:pt x="1773047" y="239713"/>
                    <a:pt x="1773174" y="241998"/>
                    <a:pt x="1773174" y="244920"/>
                  </a:cubicBezTo>
                  <a:cubicBezTo>
                    <a:pt x="1773174" y="256985"/>
                    <a:pt x="1770444" y="269494"/>
                    <a:pt x="1765046" y="282575"/>
                  </a:cubicBezTo>
                  <a:cubicBezTo>
                    <a:pt x="1759585" y="295656"/>
                    <a:pt x="1749425" y="306578"/>
                    <a:pt x="1734439" y="315404"/>
                  </a:cubicBezTo>
                  <a:cubicBezTo>
                    <a:pt x="1734122" y="315404"/>
                    <a:pt x="1732280" y="316357"/>
                    <a:pt x="1728915" y="318262"/>
                  </a:cubicBezTo>
                  <a:cubicBezTo>
                    <a:pt x="1725549" y="320167"/>
                    <a:pt x="1720088" y="322072"/>
                    <a:pt x="1712595" y="323977"/>
                  </a:cubicBezTo>
                  <a:cubicBezTo>
                    <a:pt x="1705102" y="325882"/>
                    <a:pt x="1697228" y="326835"/>
                    <a:pt x="1689037" y="326835"/>
                  </a:cubicBezTo>
                  <a:cubicBezTo>
                    <a:pt x="1668463" y="326835"/>
                    <a:pt x="1647317" y="321120"/>
                    <a:pt x="1625600" y="309626"/>
                  </a:cubicBezTo>
                  <a:lnTo>
                    <a:pt x="1603566" y="296863"/>
                  </a:lnTo>
                  <a:cubicBezTo>
                    <a:pt x="1602105" y="295720"/>
                    <a:pt x="1600200" y="295085"/>
                    <a:pt x="1597851" y="295085"/>
                  </a:cubicBezTo>
                  <a:cubicBezTo>
                    <a:pt x="1595184" y="295085"/>
                    <a:pt x="1593025" y="295846"/>
                    <a:pt x="1591247" y="297307"/>
                  </a:cubicBezTo>
                  <a:cubicBezTo>
                    <a:pt x="1589469" y="298767"/>
                    <a:pt x="1588326" y="300673"/>
                    <a:pt x="1587754" y="303022"/>
                  </a:cubicBezTo>
                  <a:lnTo>
                    <a:pt x="1586421" y="308737"/>
                  </a:lnTo>
                  <a:lnTo>
                    <a:pt x="1580706" y="308737"/>
                  </a:lnTo>
                  <a:lnTo>
                    <a:pt x="1580706" y="225933"/>
                  </a:lnTo>
                  <a:lnTo>
                    <a:pt x="1589977" y="225933"/>
                  </a:lnTo>
                  <a:lnTo>
                    <a:pt x="1596136" y="258064"/>
                  </a:lnTo>
                  <a:cubicBezTo>
                    <a:pt x="1597914" y="269494"/>
                    <a:pt x="1603883" y="278765"/>
                    <a:pt x="1614170" y="285813"/>
                  </a:cubicBezTo>
                  <a:cubicBezTo>
                    <a:pt x="1614170" y="285813"/>
                    <a:pt x="1618298" y="288163"/>
                    <a:pt x="1626489" y="292862"/>
                  </a:cubicBezTo>
                  <a:cubicBezTo>
                    <a:pt x="1645285" y="303149"/>
                    <a:pt x="1662430" y="308292"/>
                    <a:pt x="1678051" y="308292"/>
                  </a:cubicBezTo>
                  <a:cubicBezTo>
                    <a:pt x="1699768" y="308292"/>
                    <a:pt x="1715770" y="297751"/>
                    <a:pt x="1726057" y="276606"/>
                  </a:cubicBezTo>
                  <a:cubicBezTo>
                    <a:pt x="1726375" y="276035"/>
                    <a:pt x="1726883" y="274764"/>
                    <a:pt x="1727581" y="272860"/>
                  </a:cubicBezTo>
                  <a:cubicBezTo>
                    <a:pt x="1728343" y="270954"/>
                    <a:pt x="1729042" y="268160"/>
                    <a:pt x="1729804" y="264477"/>
                  </a:cubicBezTo>
                  <a:cubicBezTo>
                    <a:pt x="1730566" y="260795"/>
                    <a:pt x="1730883" y="256921"/>
                    <a:pt x="1730883" y="252793"/>
                  </a:cubicBezTo>
                  <a:cubicBezTo>
                    <a:pt x="1730883" y="241363"/>
                    <a:pt x="1727454" y="229743"/>
                    <a:pt x="1720533" y="217995"/>
                  </a:cubicBezTo>
                  <a:cubicBezTo>
                    <a:pt x="1713611" y="206248"/>
                    <a:pt x="1701673" y="195389"/>
                    <a:pt x="1684655" y="185420"/>
                  </a:cubicBezTo>
                  <a:cubicBezTo>
                    <a:pt x="1677924" y="181610"/>
                    <a:pt x="1667383" y="175387"/>
                    <a:pt x="1653159" y="166688"/>
                  </a:cubicBezTo>
                  <a:cubicBezTo>
                    <a:pt x="1638935" y="158052"/>
                    <a:pt x="1630172" y="152527"/>
                    <a:pt x="1626934" y="150177"/>
                  </a:cubicBezTo>
                  <a:cubicBezTo>
                    <a:pt x="1613408" y="140779"/>
                    <a:pt x="1602296" y="130365"/>
                    <a:pt x="1593469" y="118872"/>
                  </a:cubicBezTo>
                  <a:cubicBezTo>
                    <a:pt x="1584642" y="107442"/>
                    <a:pt x="1579944" y="94234"/>
                    <a:pt x="1579372" y="79248"/>
                  </a:cubicBezTo>
                  <a:cubicBezTo>
                    <a:pt x="1579372" y="57849"/>
                    <a:pt x="1585659" y="39306"/>
                    <a:pt x="1598295" y="23749"/>
                  </a:cubicBezTo>
                  <a:cubicBezTo>
                    <a:pt x="1610932" y="8191"/>
                    <a:pt x="1632204" y="381"/>
                    <a:pt x="1662176" y="381"/>
                  </a:cubicBezTo>
                  <a:cubicBezTo>
                    <a:pt x="1663637" y="381"/>
                    <a:pt x="1667256" y="699"/>
                    <a:pt x="1672971" y="1270"/>
                  </a:cubicBezTo>
                  <a:cubicBezTo>
                    <a:pt x="1678686" y="1841"/>
                    <a:pt x="1686179" y="3238"/>
                    <a:pt x="1695450" y="5461"/>
                  </a:cubicBezTo>
                  <a:cubicBezTo>
                    <a:pt x="1704721" y="7683"/>
                    <a:pt x="1714437" y="10985"/>
                    <a:pt x="1724723" y="15367"/>
                  </a:cubicBezTo>
                  <a:cubicBezTo>
                    <a:pt x="1726502" y="16256"/>
                    <a:pt x="1728534" y="16700"/>
                    <a:pt x="1730883" y="16700"/>
                  </a:cubicBezTo>
                  <a:cubicBezTo>
                    <a:pt x="1734376" y="16700"/>
                    <a:pt x="1737487" y="15621"/>
                    <a:pt x="1740154" y="13399"/>
                  </a:cubicBezTo>
                  <a:cubicBezTo>
                    <a:pt x="1742821" y="11176"/>
                    <a:pt x="1744409" y="8509"/>
                    <a:pt x="1744980" y="5270"/>
                  </a:cubicBezTo>
                  <a:lnTo>
                    <a:pt x="1745869" y="0"/>
                  </a:lnTo>
                  <a:lnTo>
                    <a:pt x="1751584" y="0"/>
                  </a:lnTo>
                  <a:lnTo>
                    <a:pt x="1751584" y="70485"/>
                  </a:lnTo>
                  <a:lnTo>
                    <a:pt x="1745869" y="70485"/>
                  </a:lnTo>
                  <a:lnTo>
                    <a:pt x="1743202" y="56832"/>
                  </a:lnTo>
                  <a:cubicBezTo>
                    <a:pt x="1742059" y="51244"/>
                    <a:pt x="1739773" y="46164"/>
                    <a:pt x="1736408" y="41656"/>
                  </a:cubicBezTo>
                  <a:cubicBezTo>
                    <a:pt x="1733042" y="37084"/>
                    <a:pt x="1728851" y="33655"/>
                    <a:pt x="1723835" y="31305"/>
                  </a:cubicBezTo>
                  <a:cubicBezTo>
                    <a:pt x="1717992" y="28385"/>
                    <a:pt x="1710436" y="25717"/>
                    <a:pt x="1701165" y="23368"/>
                  </a:cubicBezTo>
                  <a:cubicBezTo>
                    <a:pt x="1691894" y="21018"/>
                    <a:pt x="1682750" y="19812"/>
                    <a:pt x="1673606" y="19812"/>
                  </a:cubicBezTo>
                  <a:cubicBezTo>
                    <a:pt x="1658620" y="19812"/>
                    <a:pt x="1646428" y="23876"/>
                    <a:pt x="1637030" y="31940"/>
                  </a:cubicBezTo>
                  <a:cubicBezTo>
                    <a:pt x="1627632" y="40005"/>
                    <a:pt x="1622933" y="53467"/>
                    <a:pt x="1622933" y="72263"/>
                  </a:cubicBezTo>
                  <a:cubicBezTo>
                    <a:pt x="1622933" y="86042"/>
                    <a:pt x="1626362" y="96774"/>
                    <a:pt x="1633284" y="104394"/>
                  </a:cubicBezTo>
                  <a:cubicBezTo>
                    <a:pt x="1640205" y="112014"/>
                    <a:pt x="1647063" y="117856"/>
                    <a:pt x="1653985" y="121793"/>
                  </a:cubicBezTo>
                  <a:cubicBezTo>
                    <a:pt x="1660906" y="125793"/>
                    <a:pt x="1665224" y="128333"/>
                    <a:pt x="1667002" y="129477"/>
                  </a:cubicBezTo>
                  <a:cubicBezTo>
                    <a:pt x="1671384" y="131826"/>
                    <a:pt x="1678623" y="135953"/>
                    <a:pt x="1688592" y="141795"/>
                  </a:cubicBezTo>
                  <a:cubicBezTo>
                    <a:pt x="1698562" y="147638"/>
                    <a:pt x="1706626" y="152336"/>
                    <a:pt x="1712785" y="155892"/>
                  </a:cubicBezTo>
                  <a:cubicBezTo>
                    <a:pt x="1749171" y="178816"/>
                    <a:pt x="1768983" y="205042"/>
                    <a:pt x="1772222" y="234696"/>
                  </a:cubicBezTo>
                  <a:lnTo>
                    <a:pt x="1772222" y="234696"/>
                  </a:lnTo>
                  <a:close/>
                  <a:moveTo>
                    <a:pt x="1883728" y="18161"/>
                  </a:moveTo>
                  <a:cubicBezTo>
                    <a:pt x="1880235" y="18732"/>
                    <a:pt x="1877251" y="20383"/>
                    <a:pt x="1874901" y="22987"/>
                  </a:cubicBezTo>
                  <a:cubicBezTo>
                    <a:pt x="1872552" y="25654"/>
                    <a:pt x="1871409" y="28702"/>
                    <a:pt x="1871409" y="32258"/>
                  </a:cubicBezTo>
                  <a:lnTo>
                    <a:pt x="1871409" y="293878"/>
                  </a:lnTo>
                  <a:cubicBezTo>
                    <a:pt x="1871409" y="297370"/>
                    <a:pt x="1872679" y="300482"/>
                    <a:pt x="1875155" y="303149"/>
                  </a:cubicBezTo>
                  <a:cubicBezTo>
                    <a:pt x="1877632" y="305816"/>
                    <a:pt x="1880489" y="307404"/>
                    <a:pt x="1883728" y="307975"/>
                  </a:cubicBezTo>
                  <a:lnTo>
                    <a:pt x="1903095" y="311531"/>
                  </a:lnTo>
                  <a:lnTo>
                    <a:pt x="1903095" y="317246"/>
                  </a:lnTo>
                  <a:lnTo>
                    <a:pt x="1803972" y="317246"/>
                  </a:lnTo>
                  <a:lnTo>
                    <a:pt x="1803972" y="311531"/>
                  </a:lnTo>
                  <a:lnTo>
                    <a:pt x="1822895" y="307975"/>
                  </a:lnTo>
                  <a:cubicBezTo>
                    <a:pt x="1826451" y="307657"/>
                    <a:pt x="1829372" y="306133"/>
                    <a:pt x="1831721" y="303339"/>
                  </a:cubicBezTo>
                  <a:cubicBezTo>
                    <a:pt x="1834071" y="300545"/>
                    <a:pt x="1835214" y="297370"/>
                    <a:pt x="1835214" y="293878"/>
                  </a:cubicBezTo>
                  <a:lnTo>
                    <a:pt x="1835214" y="32702"/>
                  </a:lnTo>
                  <a:cubicBezTo>
                    <a:pt x="1835214" y="28892"/>
                    <a:pt x="1834007" y="25654"/>
                    <a:pt x="1831721" y="22987"/>
                  </a:cubicBezTo>
                  <a:cubicBezTo>
                    <a:pt x="1829372" y="20320"/>
                    <a:pt x="1826451" y="18732"/>
                    <a:pt x="1822895" y="18161"/>
                  </a:cubicBezTo>
                  <a:lnTo>
                    <a:pt x="1803972" y="14605"/>
                  </a:lnTo>
                  <a:lnTo>
                    <a:pt x="1803972" y="8890"/>
                  </a:lnTo>
                  <a:lnTo>
                    <a:pt x="1903095" y="8890"/>
                  </a:lnTo>
                  <a:lnTo>
                    <a:pt x="1903095" y="14605"/>
                  </a:lnTo>
                  <a:lnTo>
                    <a:pt x="1883728" y="18161"/>
                  </a:lnTo>
                  <a:lnTo>
                    <a:pt x="1883728" y="18161"/>
                  </a:lnTo>
                  <a:close/>
                  <a:moveTo>
                    <a:pt x="2144014" y="67945"/>
                  </a:moveTo>
                  <a:lnTo>
                    <a:pt x="2140966" y="49022"/>
                  </a:lnTo>
                  <a:cubicBezTo>
                    <a:pt x="2140395" y="45783"/>
                    <a:pt x="2138744" y="42989"/>
                    <a:pt x="2136140" y="40640"/>
                  </a:cubicBezTo>
                  <a:cubicBezTo>
                    <a:pt x="2133473" y="38290"/>
                    <a:pt x="2130425" y="36957"/>
                    <a:pt x="2126869" y="36703"/>
                  </a:cubicBezTo>
                  <a:lnTo>
                    <a:pt x="2068259" y="36703"/>
                  </a:lnTo>
                  <a:cubicBezTo>
                    <a:pt x="2066227" y="36703"/>
                    <a:pt x="2064258" y="37528"/>
                    <a:pt x="2062544" y="39116"/>
                  </a:cubicBezTo>
                  <a:cubicBezTo>
                    <a:pt x="2060766" y="40703"/>
                    <a:pt x="2059877" y="42735"/>
                    <a:pt x="2059877" y="45085"/>
                  </a:cubicBezTo>
                  <a:lnTo>
                    <a:pt x="2059877" y="293942"/>
                  </a:lnTo>
                  <a:cubicBezTo>
                    <a:pt x="2060194" y="297434"/>
                    <a:pt x="2061401" y="300545"/>
                    <a:pt x="2063623" y="303213"/>
                  </a:cubicBezTo>
                  <a:cubicBezTo>
                    <a:pt x="2065846" y="305879"/>
                    <a:pt x="2068513" y="307467"/>
                    <a:pt x="2071751" y="308038"/>
                  </a:cubicBezTo>
                  <a:lnTo>
                    <a:pt x="2091119" y="311595"/>
                  </a:lnTo>
                  <a:lnTo>
                    <a:pt x="2091119" y="317310"/>
                  </a:lnTo>
                  <a:lnTo>
                    <a:pt x="1992440" y="317310"/>
                  </a:lnTo>
                  <a:lnTo>
                    <a:pt x="1992440" y="311595"/>
                  </a:lnTo>
                  <a:lnTo>
                    <a:pt x="2011363" y="308038"/>
                  </a:lnTo>
                  <a:cubicBezTo>
                    <a:pt x="2014855" y="307467"/>
                    <a:pt x="2017840" y="305816"/>
                    <a:pt x="2020189" y="303213"/>
                  </a:cubicBezTo>
                  <a:cubicBezTo>
                    <a:pt x="2022539" y="300545"/>
                    <a:pt x="2023745" y="297370"/>
                    <a:pt x="2023745" y="293497"/>
                  </a:cubicBezTo>
                  <a:lnTo>
                    <a:pt x="2023745" y="45085"/>
                  </a:lnTo>
                  <a:cubicBezTo>
                    <a:pt x="2023745" y="42735"/>
                    <a:pt x="2022920" y="40767"/>
                    <a:pt x="2021332" y="39116"/>
                  </a:cubicBezTo>
                  <a:cubicBezTo>
                    <a:pt x="2019745" y="37528"/>
                    <a:pt x="2017713" y="36703"/>
                    <a:pt x="2015363" y="36703"/>
                  </a:cubicBezTo>
                  <a:lnTo>
                    <a:pt x="1957197" y="36703"/>
                  </a:lnTo>
                  <a:cubicBezTo>
                    <a:pt x="1953387" y="37020"/>
                    <a:pt x="1950212" y="38290"/>
                    <a:pt x="1947735" y="40640"/>
                  </a:cubicBezTo>
                  <a:cubicBezTo>
                    <a:pt x="1945259" y="42989"/>
                    <a:pt x="1943735" y="45783"/>
                    <a:pt x="1943100" y="49022"/>
                  </a:cubicBezTo>
                  <a:lnTo>
                    <a:pt x="1939544" y="67945"/>
                  </a:lnTo>
                  <a:lnTo>
                    <a:pt x="1933829" y="67945"/>
                  </a:lnTo>
                  <a:lnTo>
                    <a:pt x="1933829" y="17272"/>
                  </a:lnTo>
                  <a:cubicBezTo>
                    <a:pt x="1933829" y="14922"/>
                    <a:pt x="1934654" y="12954"/>
                    <a:pt x="1936242" y="11303"/>
                  </a:cubicBezTo>
                  <a:cubicBezTo>
                    <a:pt x="1937829" y="9715"/>
                    <a:pt x="1939862" y="8890"/>
                    <a:pt x="1942211" y="8890"/>
                  </a:cubicBezTo>
                  <a:lnTo>
                    <a:pt x="2141728" y="8890"/>
                  </a:lnTo>
                  <a:cubicBezTo>
                    <a:pt x="2144078" y="8890"/>
                    <a:pt x="2146046" y="9715"/>
                    <a:pt x="2147697" y="11303"/>
                  </a:cubicBezTo>
                  <a:cubicBezTo>
                    <a:pt x="2149285" y="12890"/>
                    <a:pt x="2150110" y="14922"/>
                    <a:pt x="2150110" y="17272"/>
                  </a:cubicBezTo>
                  <a:lnTo>
                    <a:pt x="2150110" y="67945"/>
                  </a:lnTo>
                  <a:lnTo>
                    <a:pt x="2143951" y="67945"/>
                  </a:lnTo>
                  <a:close/>
                  <a:moveTo>
                    <a:pt x="2440432" y="311531"/>
                  </a:moveTo>
                  <a:lnTo>
                    <a:pt x="2440432" y="317246"/>
                  </a:lnTo>
                  <a:lnTo>
                    <a:pt x="2344420" y="317246"/>
                  </a:lnTo>
                  <a:lnTo>
                    <a:pt x="2344420" y="311531"/>
                  </a:lnTo>
                  <a:lnTo>
                    <a:pt x="2354136" y="309753"/>
                  </a:lnTo>
                  <a:cubicBezTo>
                    <a:pt x="2357374" y="309182"/>
                    <a:pt x="2360168" y="307467"/>
                    <a:pt x="2362518" y="304673"/>
                  </a:cubicBezTo>
                  <a:cubicBezTo>
                    <a:pt x="2364867" y="301879"/>
                    <a:pt x="2366010" y="298704"/>
                    <a:pt x="2366010" y="295211"/>
                  </a:cubicBezTo>
                  <a:cubicBezTo>
                    <a:pt x="2366010" y="293433"/>
                    <a:pt x="2365566" y="291719"/>
                    <a:pt x="2364677" y="289941"/>
                  </a:cubicBezTo>
                  <a:lnTo>
                    <a:pt x="2332546" y="205804"/>
                  </a:lnTo>
                  <a:lnTo>
                    <a:pt x="2242249" y="205804"/>
                  </a:lnTo>
                  <a:lnTo>
                    <a:pt x="2209229" y="291719"/>
                  </a:lnTo>
                  <a:cubicBezTo>
                    <a:pt x="2208911" y="292608"/>
                    <a:pt x="2208784" y="293751"/>
                    <a:pt x="2208784" y="295211"/>
                  </a:cubicBezTo>
                  <a:cubicBezTo>
                    <a:pt x="2208784" y="298767"/>
                    <a:pt x="2209800" y="301816"/>
                    <a:pt x="2211896" y="304482"/>
                  </a:cubicBezTo>
                  <a:cubicBezTo>
                    <a:pt x="2213928" y="307149"/>
                    <a:pt x="2216595" y="308737"/>
                    <a:pt x="2219833" y="309308"/>
                  </a:cubicBezTo>
                  <a:lnTo>
                    <a:pt x="2229993" y="311531"/>
                  </a:lnTo>
                  <a:lnTo>
                    <a:pt x="2229993" y="317246"/>
                  </a:lnTo>
                  <a:lnTo>
                    <a:pt x="2145856" y="317246"/>
                  </a:lnTo>
                  <a:lnTo>
                    <a:pt x="2145856" y="311531"/>
                  </a:lnTo>
                  <a:lnTo>
                    <a:pt x="2152904" y="310198"/>
                  </a:lnTo>
                  <a:cubicBezTo>
                    <a:pt x="2160270" y="309054"/>
                    <a:pt x="2166684" y="306197"/>
                    <a:pt x="2172272" y="301625"/>
                  </a:cubicBezTo>
                  <a:cubicBezTo>
                    <a:pt x="2177860" y="297053"/>
                    <a:pt x="2181987" y="291401"/>
                    <a:pt x="2184591" y="284670"/>
                  </a:cubicBezTo>
                  <a:lnTo>
                    <a:pt x="2292096" y="4953"/>
                  </a:lnTo>
                  <a:lnTo>
                    <a:pt x="2294319" y="4953"/>
                  </a:lnTo>
                  <a:lnTo>
                    <a:pt x="2401380" y="284226"/>
                  </a:lnTo>
                  <a:cubicBezTo>
                    <a:pt x="2404047" y="290703"/>
                    <a:pt x="2408047" y="296291"/>
                    <a:pt x="2413508" y="300990"/>
                  </a:cubicBezTo>
                  <a:cubicBezTo>
                    <a:pt x="2418969" y="305689"/>
                    <a:pt x="2425192" y="308610"/>
                    <a:pt x="2432241" y="309817"/>
                  </a:cubicBezTo>
                  <a:lnTo>
                    <a:pt x="2440623" y="311595"/>
                  </a:lnTo>
                  <a:lnTo>
                    <a:pt x="2440623" y="311595"/>
                  </a:lnTo>
                  <a:close/>
                  <a:moveTo>
                    <a:pt x="2325497" y="186880"/>
                  </a:moveTo>
                  <a:lnTo>
                    <a:pt x="2287207" y="88202"/>
                  </a:lnTo>
                  <a:lnTo>
                    <a:pt x="2249297" y="186880"/>
                  </a:lnTo>
                  <a:lnTo>
                    <a:pt x="2325497" y="186880"/>
                  </a:lnTo>
                  <a:close/>
                  <a:moveTo>
                    <a:pt x="2649220" y="234886"/>
                  </a:moveTo>
                  <a:cubicBezTo>
                    <a:pt x="2649220" y="235458"/>
                    <a:pt x="2649347" y="236601"/>
                    <a:pt x="2649665" y="238188"/>
                  </a:cubicBezTo>
                  <a:cubicBezTo>
                    <a:pt x="2649982" y="239776"/>
                    <a:pt x="2650109" y="242062"/>
                    <a:pt x="2650109" y="244983"/>
                  </a:cubicBezTo>
                  <a:cubicBezTo>
                    <a:pt x="2650109" y="257048"/>
                    <a:pt x="2647379" y="269557"/>
                    <a:pt x="2641981" y="282638"/>
                  </a:cubicBezTo>
                  <a:cubicBezTo>
                    <a:pt x="2636520" y="295720"/>
                    <a:pt x="2626360" y="306642"/>
                    <a:pt x="2611374" y="315468"/>
                  </a:cubicBezTo>
                  <a:cubicBezTo>
                    <a:pt x="2611057" y="315468"/>
                    <a:pt x="2609215" y="316420"/>
                    <a:pt x="2605850" y="318326"/>
                  </a:cubicBezTo>
                  <a:cubicBezTo>
                    <a:pt x="2602484" y="320230"/>
                    <a:pt x="2597023" y="322135"/>
                    <a:pt x="2589530" y="324041"/>
                  </a:cubicBezTo>
                  <a:cubicBezTo>
                    <a:pt x="2582037" y="325945"/>
                    <a:pt x="2574163" y="326898"/>
                    <a:pt x="2565972" y="326898"/>
                  </a:cubicBezTo>
                  <a:cubicBezTo>
                    <a:pt x="2545398" y="326898"/>
                    <a:pt x="2524252" y="321183"/>
                    <a:pt x="2502535" y="309689"/>
                  </a:cubicBezTo>
                  <a:lnTo>
                    <a:pt x="2480501" y="296926"/>
                  </a:lnTo>
                  <a:cubicBezTo>
                    <a:pt x="2479040" y="295783"/>
                    <a:pt x="2477135" y="295148"/>
                    <a:pt x="2474786" y="295148"/>
                  </a:cubicBezTo>
                  <a:cubicBezTo>
                    <a:pt x="2472119" y="295148"/>
                    <a:pt x="2469960" y="295910"/>
                    <a:pt x="2468182" y="297370"/>
                  </a:cubicBezTo>
                  <a:cubicBezTo>
                    <a:pt x="2466404" y="298831"/>
                    <a:pt x="2465261" y="300736"/>
                    <a:pt x="2464689" y="303085"/>
                  </a:cubicBezTo>
                  <a:lnTo>
                    <a:pt x="2463356" y="308801"/>
                  </a:lnTo>
                  <a:lnTo>
                    <a:pt x="2457641" y="308801"/>
                  </a:lnTo>
                  <a:lnTo>
                    <a:pt x="2457641" y="225996"/>
                  </a:lnTo>
                  <a:lnTo>
                    <a:pt x="2466912" y="225996"/>
                  </a:lnTo>
                  <a:lnTo>
                    <a:pt x="2473071" y="258127"/>
                  </a:lnTo>
                  <a:cubicBezTo>
                    <a:pt x="2474849" y="269557"/>
                    <a:pt x="2480882" y="278829"/>
                    <a:pt x="2491105" y="285877"/>
                  </a:cubicBezTo>
                  <a:cubicBezTo>
                    <a:pt x="2491105" y="285877"/>
                    <a:pt x="2495233" y="288226"/>
                    <a:pt x="2503424" y="292926"/>
                  </a:cubicBezTo>
                  <a:cubicBezTo>
                    <a:pt x="2522220" y="303213"/>
                    <a:pt x="2539365" y="308356"/>
                    <a:pt x="2554986" y="308356"/>
                  </a:cubicBezTo>
                  <a:cubicBezTo>
                    <a:pt x="2576703" y="308356"/>
                    <a:pt x="2592705" y="297815"/>
                    <a:pt x="2602992" y="276670"/>
                  </a:cubicBezTo>
                  <a:cubicBezTo>
                    <a:pt x="2603310" y="276098"/>
                    <a:pt x="2603818" y="274828"/>
                    <a:pt x="2604516" y="272923"/>
                  </a:cubicBezTo>
                  <a:cubicBezTo>
                    <a:pt x="2605278" y="271018"/>
                    <a:pt x="2605977" y="268224"/>
                    <a:pt x="2606739" y="264541"/>
                  </a:cubicBezTo>
                  <a:cubicBezTo>
                    <a:pt x="2607501" y="260858"/>
                    <a:pt x="2607818" y="256985"/>
                    <a:pt x="2607818" y="252857"/>
                  </a:cubicBezTo>
                  <a:cubicBezTo>
                    <a:pt x="2607818" y="241427"/>
                    <a:pt x="2604389" y="229807"/>
                    <a:pt x="2597468" y="218059"/>
                  </a:cubicBezTo>
                  <a:cubicBezTo>
                    <a:pt x="2590546" y="206311"/>
                    <a:pt x="2578608" y="195453"/>
                    <a:pt x="2561590" y="185483"/>
                  </a:cubicBezTo>
                  <a:cubicBezTo>
                    <a:pt x="2554859" y="181674"/>
                    <a:pt x="2544318" y="175450"/>
                    <a:pt x="2530094" y="166751"/>
                  </a:cubicBezTo>
                  <a:cubicBezTo>
                    <a:pt x="2515870" y="158115"/>
                    <a:pt x="2507107" y="152591"/>
                    <a:pt x="2503869" y="150241"/>
                  </a:cubicBezTo>
                  <a:cubicBezTo>
                    <a:pt x="2490343" y="140843"/>
                    <a:pt x="2479231" y="130429"/>
                    <a:pt x="2470404" y="118935"/>
                  </a:cubicBezTo>
                  <a:cubicBezTo>
                    <a:pt x="2461578" y="107505"/>
                    <a:pt x="2456879" y="94297"/>
                    <a:pt x="2456307" y="79311"/>
                  </a:cubicBezTo>
                  <a:cubicBezTo>
                    <a:pt x="2456307" y="57912"/>
                    <a:pt x="2462594" y="39370"/>
                    <a:pt x="2475230" y="23813"/>
                  </a:cubicBezTo>
                  <a:cubicBezTo>
                    <a:pt x="2487867" y="8255"/>
                    <a:pt x="2509139" y="444"/>
                    <a:pt x="2539111" y="444"/>
                  </a:cubicBezTo>
                  <a:cubicBezTo>
                    <a:pt x="2540572" y="444"/>
                    <a:pt x="2544191" y="762"/>
                    <a:pt x="2549906" y="1333"/>
                  </a:cubicBezTo>
                  <a:cubicBezTo>
                    <a:pt x="2555621" y="1905"/>
                    <a:pt x="2563114" y="3302"/>
                    <a:pt x="2572385" y="5524"/>
                  </a:cubicBezTo>
                  <a:cubicBezTo>
                    <a:pt x="2581656" y="7747"/>
                    <a:pt x="2591372" y="11049"/>
                    <a:pt x="2601659" y="15430"/>
                  </a:cubicBezTo>
                  <a:cubicBezTo>
                    <a:pt x="2603437" y="16319"/>
                    <a:pt x="2605469" y="16764"/>
                    <a:pt x="2607818" y="16764"/>
                  </a:cubicBezTo>
                  <a:cubicBezTo>
                    <a:pt x="2611311" y="16764"/>
                    <a:pt x="2614422" y="15685"/>
                    <a:pt x="2617089" y="13462"/>
                  </a:cubicBezTo>
                  <a:cubicBezTo>
                    <a:pt x="2619756" y="11239"/>
                    <a:pt x="2621344" y="8572"/>
                    <a:pt x="2621915" y="5334"/>
                  </a:cubicBezTo>
                  <a:lnTo>
                    <a:pt x="2622804" y="63"/>
                  </a:lnTo>
                  <a:lnTo>
                    <a:pt x="2628519" y="63"/>
                  </a:lnTo>
                  <a:lnTo>
                    <a:pt x="2628519" y="70549"/>
                  </a:lnTo>
                  <a:lnTo>
                    <a:pt x="2622804" y="70549"/>
                  </a:lnTo>
                  <a:lnTo>
                    <a:pt x="2620137" y="56896"/>
                  </a:lnTo>
                  <a:cubicBezTo>
                    <a:pt x="2618931" y="51308"/>
                    <a:pt x="2616708" y="46228"/>
                    <a:pt x="2613343" y="41719"/>
                  </a:cubicBezTo>
                  <a:cubicBezTo>
                    <a:pt x="2609977" y="37147"/>
                    <a:pt x="2605786" y="33718"/>
                    <a:pt x="2600770" y="31369"/>
                  </a:cubicBezTo>
                  <a:cubicBezTo>
                    <a:pt x="2594864" y="28448"/>
                    <a:pt x="2587371" y="25781"/>
                    <a:pt x="2578100" y="23431"/>
                  </a:cubicBezTo>
                  <a:cubicBezTo>
                    <a:pt x="2568829" y="21082"/>
                    <a:pt x="2559685" y="19875"/>
                    <a:pt x="2550541" y="19875"/>
                  </a:cubicBezTo>
                  <a:cubicBezTo>
                    <a:pt x="2535555" y="19875"/>
                    <a:pt x="2523363" y="23939"/>
                    <a:pt x="2513965" y="32004"/>
                  </a:cubicBezTo>
                  <a:cubicBezTo>
                    <a:pt x="2504567" y="40068"/>
                    <a:pt x="2499868" y="53530"/>
                    <a:pt x="2499868" y="72327"/>
                  </a:cubicBezTo>
                  <a:cubicBezTo>
                    <a:pt x="2499868" y="86106"/>
                    <a:pt x="2503297" y="96838"/>
                    <a:pt x="2510219" y="104457"/>
                  </a:cubicBezTo>
                  <a:cubicBezTo>
                    <a:pt x="2517140" y="112077"/>
                    <a:pt x="2523998" y="117919"/>
                    <a:pt x="2530920" y="121856"/>
                  </a:cubicBezTo>
                  <a:cubicBezTo>
                    <a:pt x="2537841" y="125857"/>
                    <a:pt x="2542159" y="128397"/>
                    <a:pt x="2543937" y="129540"/>
                  </a:cubicBezTo>
                  <a:cubicBezTo>
                    <a:pt x="2548319" y="131889"/>
                    <a:pt x="2555558" y="136017"/>
                    <a:pt x="2565527" y="141859"/>
                  </a:cubicBezTo>
                  <a:cubicBezTo>
                    <a:pt x="2575497" y="147701"/>
                    <a:pt x="2583561" y="152400"/>
                    <a:pt x="2589721" y="155956"/>
                  </a:cubicBezTo>
                  <a:cubicBezTo>
                    <a:pt x="2626106" y="178879"/>
                    <a:pt x="2645982" y="205105"/>
                    <a:pt x="2649157" y="234760"/>
                  </a:cubicBezTo>
                  <a:lnTo>
                    <a:pt x="2649157" y="234760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2803144" y="1872995"/>
              <a:ext cx="3017329" cy="405066"/>
            </a:xfrm>
            <a:custGeom>
              <a:avLst/>
              <a:gdLst/>
              <a:ahLst/>
              <a:cxnLst/>
              <a:rect l="l" t="t" r="r" b="b"/>
              <a:pathLst>
                <a:path w="3017329" h="405066" extrusionOk="0">
                  <a:moveTo>
                    <a:pt x="327977" y="168910"/>
                  </a:moveTo>
                  <a:lnTo>
                    <a:pt x="308737" y="172847"/>
                  </a:lnTo>
                  <a:cubicBezTo>
                    <a:pt x="305245" y="173418"/>
                    <a:pt x="302323" y="175133"/>
                    <a:pt x="299974" y="177864"/>
                  </a:cubicBezTo>
                  <a:cubicBezTo>
                    <a:pt x="297624" y="180658"/>
                    <a:pt x="296482" y="183769"/>
                    <a:pt x="296482" y="187262"/>
                  </a:cubicBezTo>
                  <a:lnTo>
                    <a:pt x="296482" y="289179"/>
                  </a:lnTo>
                  <a:cubicBezTo>
                    <a:pt x="296482" y="292354"/>
                    <a:pt x="295148" y="294894"/>
                    <a:pt x="292545" y="296609"/>
                  </a:cubicBezTo>
                  <a:cubicBezTo>
                    <a:pt x="278257" y="306515"/>
                    <a:pt x="261366" y="313690"/>
                    <a:pt x="241808" y="318008"/>
                  </a:cubicBezTo>
                  <a:cubicBezTo>
                    <a:pt x="222250" y="322390"/>
                    <a:pt x="203898" y="324993"/>
                    <a:pt x="186690" y="325882"/>
                  </a:cubicBezTo>
                  <a:cubicBezTo>
                    <a:pt x="169482" y="326771"/>
                    <a:pt x="160909" y="326898"/>
                    <a:pt x="160909" y="326327"/>
                  </a:cubicBezTo>
                  <a:cubicBezTo>
                    <a:pt x="139891" y="326327"/>
                    <a:pt x="119507" y="322326"/>
                    <a:pt x="99695" y="314325"/>
                  </a:cubicBezTo>
                  <a:cubicBezTo>
                    <a:pt x="79883" y="306324"/>
                    <a:pt x="62230" y="294704"/>
                    <a:pt x="46799" y="279527"/>
                  </a:cubicBezTo>
                  <a:cubicBezTo>
                    <a:pt x="31369" y="264351"/>
                    <a:pt x="19685" y="246952"/>
                    <a:pt x="11811" y="227267"/>
                  </a:cubicBezTo>
                  <a:cubicBezTo>
                    <a:pt x="3937" y="207582"/>
                    <a:pt x="0" y="187262"/>
                    <a:pt x="0" y="166243"/>
                  </a:cubicBezTo>
                  <a:cubicBezTo>
                    <a:pt x="0" y="145224"/>
                    <a:pt x="4127" y="123698"/>
                    <a:pt x="12446" y="103251"/>
                  </a:cubicBezTo>
                  <a:cubicBezTo>
                    <a:pt x="20764" y="82868"/>
                    <a:pt x="32893" y="64643"/>
                    <a:pt x="48958" y="48577"/>
                  </a:cubicBezTo>
                  <a:cubicBezTo>
                    <a:pt x="64961" y="32576"/>
                    <a:pt x="83439" y="20447"/>
                    <a:pt x="104267" y="12256"/>
                  </a:cubicBezTo>
                  <a:cubicBezTo>
                    <a:pt x="125095" y="4064"/>
                    <a:pt x="146748" y="0"/>
                    <a:pt x="169227" y="0"/>
                  </a:cubicBezTo>
                  <a:cubicBezTo>
                    <a:pt x="188151" y="0"/>
                    <a:pt x="209169" y="1968"/>
                    <a:pt x="232220" y="5906"/>
                  </a:cubicBezTo>
                  <a:cubicBezTo>
                    <a:pt x="255270" y="9843"/>
                    <a:pt x="275209" y="17653"/>
                    <a:pt x="292100" y="29274"/>
                  </a:cubicBezTo>
                  <a:cubicBezTo>
                    <a:pt x="295021" y="31306"/>
                    <a:pt x="296482" y="34099"/>
                    <a:pt x="296482" y="37592"/>
                  </a:cubicBezTo>
                  <a:lnTo>
                    <a:pt x="296482" y="105346"/>
                  </a:lnTo>
                  <a:lnTo>
                    <a:pt x="287274" y="105346"/>
                  </a:lnTo>
                  <a:lnTo>
                    <a:pt x="285496" y="97028"/>
                  </a:lnTo>
                  <a:cubicBezTo>
                    <a:pt x="282892" y="83630"/>
                    <a:pt x="277939" y="71374"/>
                    <a:pt x="270637" y="60262"/>
                  </a:cubicBezTo>
                  <a:lnTo>
                    <a:pt x="267589" y="57214"/>
                  </a:lnTo>
                  <a:cubicBezTo>
                    <a:pt x="255905" y="44387"/>
                    <a:pt x="242570" y="34481"/>
                    <a:pt x="227584" y="27496"/>
                  </a:cubicBezTo>
                  <a:cubicBezTo>
                    <a:pt x="212598" y="20511"/>
                    <a:pt x="196596" y="17018"/>
                    <a:pt x="179705" y="17018"/>
                  </a:cubicBezTo>
                  <a:cubicBezTo>
                    <a:pt x="156401" y="17018"/>
                    <a:pt x="133667" y="23686"/>
                    <a:pt x="111506" y="36893"/>
                  </a:cubicBezTo>
                  <a:cubicBezTo>
                    <a:pt x="89345" y="50165"/>
                    <a:pt x="71374" y="68009"/>
                    <a:pt x="57531" y="90488"/>
                  </a:cubicBezTo>
                  <a:cubicBezTo>
                    <a:pt x="43688" y="112903"/>
                    <a:pt x="36767" y="137096"/>
                    <a:pt x="36767" y="163068"/>
                  </a:cubicBezTo>
                  <a:cubicBezTo>
                    <a:pt x="36767" y="189040"/>
                    <a:pt x="43688" y="213233"/>
                    <a:pt x="57531" y="235649"/>
                  </a:cubicBezTo>
                  <a:cubicBezTo>
                    <a:pt x="71374" y="258064"/>
                    <a:pt x="89408" y="275971"/>
                    <a:pt x="111506" y="289243"/>
                  </a:cubicBezTo>
                  <a:cubicBezTo>
                    <a:pt x="133667" y="302514"/>
                    <a:pt x="156401" y="309118"/>
                    <a:pt x="179705" y="309118"/>
                  </a:cubicBezTo>
                  <a:cubicBezTo>
                    <a:pt x="203010" y="309118"/>
                    <a:pt x="225933" y="302006"/>
                    <a:pt x="246634" y="287719"/>
                  </a:cubicBezTo>
                  <a:lnTo>
                    <a:pt x="247523" y="286830"/>
                  </a:lnTo>
                  <a:cubicBezTo>
                    <a:pt x="247523" y="286830"/>
                    <a:pt x="248539" y="285814"/>
                    <a:pt x="250571" y="283782"/>
                  </a:cubicBezTo>
                  <a:cubicBezTo>
                    <a:pt x="256985" y="277368"/>
                    <a:pt x="260160" y="270066"/>
                    <a:pt x="260160" y="261938"/>
                  </a:cubicBezTo>
                  <a:lnTo>
                    <a:pt x="260160" y="187135"/>
                  </a:lnTo>
                  <a:cubicBezTo>
                    <a:pt x="260160" y="183642"/>
                    <a:pt x="258889" y="180531"/>
                    <a:pt x="256413" y="177737"/>
                  </a:cubicBezTo>
                  <a:cubicBezTo>
                    <a:pt x="253936" y="174943"/>
                    <a:pt x="250952" y="173292"/>
                    <a:pt x="247460" y="172720"/>
                  </a:cubicBezTo>
                  <a:lnTo>
                    <a:pt x="227774" y="168783"/>
                  </a:lnTo>
                  <a:lnTo>
                    <a:pt x="227774" y="163068"/>
                  </a:lnTo>
                  <a:lnTo>
                    <a:pt x="327914" y="163068"/>
                  </a:lnTo>
                  <a:lnTo>
                    <a:pt x="327914" y="168783"/>
                  </a:lnTo>
                  <a:lnTo>
                    <a:pt x="327914" y="168783"/>
                  </a:lnTo>
                  <a:close/>
                  <a:moveTo>
                    <a:pt x="611759" y="311468"/>
                  </a:moveTo>
                  <a:lnTo>
                    <a:pt x="611759" y="317183"/>
                  </a:lnTo>
                  <a:lnTo>
                    <a:pt x="516446" y="317183"/>
                  </a:lnTo>
                  <a:lnTo>
                    <a:pt x="516446" y="311468"/>
                  </a:lnTo>
                  <a:lnTo>
                    <a:pt x="526034" y="309753"/>
                  </a:lnTo>
                  <a:cubicBezTo>
                    <a:pt x="529272" y="309182"/>
                    <a:pt x="532003" y="307467"/>
                    <a:pt x="534353" y="304737"/>
                  </a:cubicBezTo>
                  <a:cubicBezTo>
                    <a:pt x="536702" y="302006"/>
                    <a:pt x="537845" y="298831"/>
                    <a:pt x="537845" y="295339"/>
                  </a:cubicBezTo>
                  <a:cubicBezTo>
                    <a:pt x="537845" y="293624"/>
                    <a:pt x="537401" y="291846"/>
                    <a:pt x="536511" y="290068"/>
                  </a:cubicBezTo>
                  <a:lnTo>
                    <a:pt x="504571" y="206566"/>
                  </a:lnTo>
                  <a:lnTo>
                    <a:pt x="414909" y="206566"/>
                  </a:lnTo>
                  <a:lnTo>
                    <a:pt x="382143" y="291846"/>
                  </a:lnTo>
                  <a:cubicBezTo>
                    <a:pt x="381826" y="292735"/>
                    <a:pt x="381698" y="293878"/>
                    <a:pt x="381698" y="295339"/>
                  </a:cubicBezTo>
                  <a:cubicBezTo>
                    <a:pt x="381698" y="298831"/>
                    <a:pt x="382714" y="301879"/>
                    <a:pt x="384746" y="304546"/>
                  </a:cubicBezTo>
                  <a:cubicBezTo>
                    <a:pt x="386779" y="307149"/>
                    <a:pt x="389382" y="308801"/>
                    <a:pt x="392620" y="309372"/>
                  </a:cubicBezTo>
                  <a:lnTo>
                    <a:pt x="402717" y="311531"/>
                  </a:lnTo>
                  <a:lnTo>
                    <a:pt x="402717" y="317246"/>
                  </a:lnTo>
                  <a:lnTo>
                    <a:pt x="319214" y="317246"/>
                  </a:lnTo>
                  <a:lnTo>
                    <a:pt x="319214" y="311531"/>
                  </a:lnTo>
                  <a:lnTo>
                    <a:pt x="326199" y="310198"/>
                  </a:lnTo>
                  <a:cubicBezTo>
                    <a:pt x="333502" y="309055"/>
                    <a:pt x="339916" y="306197"/>
                    <a:pt x="345440" y="301689"/>
                  </a:cubicBezTo>
                  <a:cubicBezTo>
                    <a:pt x="350964" y="297180"/>
                    <a:pt x="355029" y="291592"/>
                    <a:pt x="357695" y="284861"/>
                  </a:cubicBezTo>
                  <a:lnTo>
                    <a:pt x="464376" y="7176"/>
                  </a:lnTo>
                  <a:lnTo>
                    <a:pt x="466534" y="7176"/>
                  </a:lnTo>
                  <a:lnTo>
                    <a:pt x="572770" y="284417"/>
                  </a:lnTo>
                  <a:cubicBezTo>
                    <a:pt x="575373" y="290830"/>
                    <a:pt x="579438" y="296355"/>
                    <a:pt x="584772" y="301054"/>
                  </a:cubicBezTo>
                  <a:cubicBezTo>
                    <a:pt x="590169" y="305752"/>
                    <a:pt x="596392" y="308610"/>
                    <a:pt x="603377" y="309817"/>
                  </a:cubicBezTo>
                  <a:lnTo>
                    <a:pt x="611696" y="311531"/>
                  </a:lnTo>
                  <a:lnTo>
                    <a:pt x="611696" y="311531"/>
                  </a:lnTo>
                  <a:close/>
                  <a:moveTo>
                    <a:pt x="497649" y="187706"/>
                  </a:moveTo>
                  <a:lnTo>
                    <a:pt x="459613" y="89726"/>
                  </a:lnTo>
                  <a:lnTo>
                    <a:pt x="422021" y="187706"/>
                  </a:lnTo>
                  <a:lnTo>
                    <a:pt x="497649" y="187706"/>
                  </a:lnTo>
                  <a:close/>
                  <a:moveTo>
                    <a:pt x="756984" y="11049"/>
                  </a:moveTo>
                  <a:cubicBezTo>
                    <a:pt x="782955" y="11049"/>
                    <a:pt x="806831" y="17463"/>
                    <a:pt x="828675" y="30290"/>
                  </a:cubicBezTo>
                  <a:cubicBezTo>
                    <a:pt x="850519" y="43117"/>
                    <a:pt x="867982" y="60515"/>
                    <a:pt x="880935" y="82550"/>
                  </a:cubicBezTo>
                  <a:cubicBezTo>
                    <a:pt x="893890" y="104585"/>
                    <a:pt x="900366" y="128524"/>
                    <a:pt x="900366" y="154496"/>
                  </a:cubicBezTo>
                  <a:lnTo>
                    <a:pt x="900366" y="173736"/>
                  </a:lnTo>
                  <a:cubicBezTo>
                    <a:pt x="900366" y="199708"/>
                    <a:pt x="893890" y="223647"/>
                    <a:pt x="880935" y="245682"/>
                  </a:cubicBezTo>
                  <a:cubicBezTo>
                    <a:pt x="867982" y="267716"/>
                    <a:pt x="850519" y="285115"/>
                    <a:pt x="828675" y="297942"/>
                  </a:cubicBezTo>
                  <a:cubicBezTo>
                    <a:pt x="806831" y="310769"/>
                    <a:pt x="782891" y="317183"/>
                    <a:pt x="756984" y="317183"/>
                  </a:cubicBezTo>
                  <a:lnTo>
                    <a:pt x="616204" y="317183"/>
                  </a:lnTo>
                  <a:lnTo>
                    <a:pt x="616204" y="311468"/>
                  </a:lnTo>
                  <a:lnTo>
                    <a:pt x="634555" y="307975"/>
                  </a:lnTo>
                  <a:cubicBezTo>
                    <a:pt x="638048" y="307658"/>
                    <a:pt x="640969" y="306134"/>
                    <a:pt x="643319" y="303403"/>
                  </a:cubicBezTo>
                  <a:cubicBezTo>
                    <a:pt x="645668" y="300609"/>
                    <a:pt x="646811" y="297498"/>
                    <a:pt x="646811" y="294005"/>
                  </a:cubicBezTo>
                  <a:lnTo>
                    <a:pt x="646811" y="34671"/>
                  </a:lnTo>
                  <a:cubicBezTo>
                    <a:pt x="646811" y="30861"/>
                    <a:pt x="645668" y="27686"/>
                    <a:pt x="643319" y="25019"/>
                  </a:cubicBezTo>
                  <a:cubicBezTo>
                    <a:pt x="640969" y="22415"/>
                    <a:pt x="638048" y="20828"/>
                    <a:pt x="634555" y="20193"/>
                  </a:cubicBezTo>
                  <a:lnTo>
                    <a:pt x="616204" y="16701"/>
                  </a:lnTo>
                  <a:lnTo>
                    <a:pt x="616204" y="11049"/>
                  </a:lnTo>
                  <a:lnTo>
                    <a:pt x="756984" y="11049"/>
                  </a:lnTo>
                  <a:close/>
                  <a:moveTo>
                    <a:pt x="863664" y="151003"/>
                  </a:moveTo>
                  <a:cubicBezTo>
                    <a:pt x="863664" y="130620"/>
                    <a:pt x="858584" y="111696"/>
                    <a:pt x="848360" y="94361"/>
                  </a:cubicBezTo>
                  <a:cubicBezTo>
                    <a:pt x="838136" y="77026"/>
                    <a:pt x="824357" y="63310"/>
                    <a:pt x="807022" y="53277"/>
                  </a:cubicBezTo>
                  <a:cubicBezTo>
                    <a:pt x="789686" y="43243"/>
                    <a:pt x="770827" y="38164"/>
                    <a:pt x="750379" y="38164"/>
                  </a:cubicBezTo>
                  <a:lnTo>
                    <a:pt x="688277" y="38164"/>
                  </a:lnTo>
                  <a:cubicBezTo>
                    <a:pt x="685927" y="38164"/>
                    <a:pt x="684085" y="38862"/>
                    <a:pt x="682561" y="40323"/>
                  </a:cubicBezTo>
                  <a:cubicBezTo>
                    <a:pt x="681101" y="41783"/>
                    <a:pt x="680403" y="43561"/>
                    <a:pt x="680403" y="45593"/>
                  </a:cubicBezTo>
                  <a:lnTo>
                    <a:pt x="680403" y="283020"/>
                  </a:lnTo>
                  <a:cubicBezTo>
                    <a:pt x="680403" y="285052"/>
                    <a:pt x="681228" y="286830"/>
                    <a:pt x="682815" y="288290"/>
                  </a:cubicBezTo>
                  <a:cubicBezTo>
                    <a:pt x="684403" y="289751"/>
                    <a:pt x="686245" y="290449"/>
                    <a:pt x="688277" y="290449"/>
                  </a:cubicBezTo>
                  <a:lnTo>
                    <a:pt x="750379" y="290449"/>
                  </a:lnTo>
                  <a:cubicBezTo>
                    <a:pt x="770763" y="290449"/>
                    <a:pt x="789686" y="285369"/>
                    <a:pt x="807022" y="275146"/>
                  </a:cubicBezTo>
                  <a:cubicBezTo>
                    <a:pt x="824357" y="264922"/>
                    <a:pt x="838136" y="251143"/>
                    <a:pt x="848360" y="233807"/>
                  </a:cubicBezTo>
                  <a:cubicBezTo>
                    <a:pt x="858584" y="216471"/>
                    <a:pt x="863664" y="197549"/>
                    <a:pt x="863664" y="177165"/>
                  </a:cubicBezTo>
                  <a:lnTo>
                    <a:pt x="863664" y="150940"/>
                  </a:lnTo>
                  <a:lnTo>
                    <a:pt x="863664" y="150940"/>
                  </a:lnTo>
                  <a:close/>
                  <a:moveTo>
                    <a:pt x="1020635" y="16764"/>
                  </a:moveTo>
                  <a:lnTo>
                    <a:pt x="1001395" y="20257"/>
                  </a:lnTo>
                  <a:cubicBezTo>
                    <a:pt x="998157" y="20828"/>
                    <a:pt x="995426" y="22415"/>
                    <a:pt x="993077" y="25083"/>
                  </a:cubicBezTo>
                  <a:cubicBezTo>
                    <a:pt x="990727" y="27686"/>
                    <a:pt x="989584" y="30798"/>
                    <a:pt x="989584" y="34290"/>
                  </a:cubicBezTo>
                  <a:lnTo>
                    <a:pt x="989584" y="257746"/>
                  </a:lnTo>
                  <a:cubicBezTo>
                    <a:pt x="989584" y="308483"/>
                    <a:pt x="978027" y="345694"/>
                    <a:pt x="954850" y="369443"/>
                  </a:cubicBezTo>
                  <a:cubicBezTo>
                    <a:pt x="931672" y="393192"/>
                    <a:pt x="898970" y="405067"/>
                    <a:pt x="856678" y="405067"/>
                  </a:cubicBezTo>
                  <a:lnTo>
                    <a:pt x="856678" y="389763"/>
                  </a:lnTo>
                  <a:cubicBezTo>
                    <a:pt x="872427" y="389763"/>
                    <a:pt x="887666" y="385445"/>
                    <a:pt x="902398" y="376873"/>
                  </a:cubicBezTo>
                  <a:cubicBezTo>
                    <a:pt x="917130" y="368300"/>
                    <a:pt x="929450" y="354140"/>
                    <a:pt x="939355" y="334455"/>
                  </a:cubicBezTo>
                  <a:cubicBezTo>
                    <a:pt x="949261" y="314770"/>
                    <a:pt x="954215" y="289179"/>
                    <a:pt x="954215" y="257683"/>
                  </a:cubicBezTo>
                  <a:lnTo>
                    <a:pt x="954215" y="34671"/>
                  </a:lnTo>
                  <a:cubicBezTo>
                    <a:pt x="954215" y="30861"/>
                    <a:pt x="952945" y="27686"/>
                    <a:pt x="950468" y="25019"/>
                  </a:cubicBezTo>
                  <a:cubicBezTo>
                    <a:pt x="947991" y="22415"/>
                    <a:pt x="945134" y="20828"/>
                    <a:pt x="941959" y="20193"/>
                  </a:cubicBezTo>
                  <a:lnTo>
                    <a:pt x="923163" y="16701"/>
                  </a:lnTo>
                  <a:lnTo>
                    <a:pt x="923163" y="11049"/>
                  </a:lnTo>
                  <a:lnTo>
                    <a:pt x="1020699" y="11049"/>
                  </a:lnTo>
                  <a:lnTo>
                    <a:pt x="1020699" y="16701"/>
                  </a:lnTo>
                  <a:lnTo>
                    <a:pt x="1020699" y="16701"/>
                  </a:lnTo>
                  <a:close/>
                  <a:moveTo>
                    <a:pt x="1304417" y="311468"/>
                  </a:moveTo>
                  <a:lnTo>
                    <a:pt x="1304417" y="317183"/>
                  </a:lnTo>
                  <a:lnTo>
                    <a:pt x="1209103" y="317183"/>
                  </a:lnTo>
                  <a:lnTo>
                    <a:pt x="1209103" y="311468"/>
                  </a:lnTo>
                  <a:lnTo>
                    <a:pt x="1218692" y="309753"/>
                  </a:lnTo>
                  <a:cubicBezTo>
                    <a:pt x="1221931" y="309182"/>
                    <a:pt x="1224661" y="307467"/>
                    <a:pt x="1227010" y="304737"/>
                  </a:cubicBezTo>
                  <a:cubicBezTo>
                    <a:pt x="1229360" y="302006"/>
                    <a:pt x="1230503" y="298831"/>
                    <a:pt x="1230503" y="295339"/>
                  </a:cubicBezTo>
                  <a:cubicBezTo>
                    <a:pt x="1230503" y="293624"/>
                    <a:pt x="1230059" y="291846"/>
                    <a:pt x="1229170" y="290068"/>
                  </a:cubicBezTo>
                  <a:lnTo>
                    <a:pt x="1197229" y="206566"/>
                  </a:lnTo>
                  <a:lnTo>
                    <a:pt x="1107567" y="206566"/>
                  </a:lnTo>
                  <a:lnTo>
                    <a:pt x="1074801" y="291846"/>
                  </a:lnTo>
                  <a:cubicBezTo>
                    <a:pt x="1074484" y="292735"/>
                    <a:pt x="1074357" y="293878"/>
                    <a:pt x="1074357" y="295339"/>
                  </a:cubicBezTo>
                  <a:cubicBezTo>
                    <a:pt x="1074357" y="298831"/>
                    <a:pt x="1075372" y="301879"/>
                    <a:pt x="1077404" y="304546"/>
                  </a:cubicBezTo>
                  <a:cubicBezTo>
                    <a:pt x="1079437" y="307149"/>
                    <a:pt x="1082040" y="308801"/>
                    <a:pt x="1085278" y="309372"/>
                  </a:cubicBezTo>
                  <a:lnTo>
                    <a:pt x="1095375" y="311531"/>
                  </a:lnTo>
                  <a:lnTo>
                    <a:pt x="1095375" y="317246"/>
                  </a:lnTo>
                  <a:lnTo>
                    <a:pt x="1011872" y="317246"/>
                  </a:lnTo>
                  <a:lnTo>
                    <a:pt x="1011872" y="311531"/>
                  </a:lnTo>
                  <a:lnTo>
                    <a:pt x="1018858" y="310198"/>
                  </a:lnTo>
                  <a:cubicBezTo>
                    <a:pt x="1026160" y="309055"/>
                    <a:pt x="1032573" y="306197"/>
                    <a:pt x="1038098" y="301689"/>
                  </a:cubicBezTo>
                  <a:cubicBezTo>
                    <a:pt x="1043622" y="297180"/>
                    <a:pt x="1047686" y="291592"/>
                    <a:pt x="1050353" y="284861"/>
                  </a:cubicBezTo>
                  <a:lnTo>
                    <a:pt x="1157034" y="7176"/>
                  </a:lnTo>
                  <a:lnTo>
                    <a:pt x="1159192" y="7176"/>
                  </a:lnTo>
                  <a:lnTo>
                    <a:pt x="1265428" y="284417"/>
                  </a:lnTo>
                  <a:cubicBezTo>
                    <a:pt x="1268032" y="290830"/>
                    <a:pt x="1272096" y="296355"/>
                    <a:pt x="1277429" y="301054"/>
                  </a:cubicBezTo>
                  <a:cubicBezTo>
                    <a:pt x="1282827" y="305752"/>
                    <a:pt x="1289050" y="308610"/>
                    <a:pt x="1296035" y="309817"/>
                  </a:cubicBezTo>
                  <a:lnTo>
                    <a:pt x="1304353" y="311531"/>
                  </a:lnTo>
                  <a:lnTo>
                    <a:pt x="1304353" y="311531"/>
                  </a:lnTo>
                  <a:close/>
                  <a:moveTo>
                    <a:pt x="1190308" y="187706"/>
                  </a:moveTo>
                  <a:lnTo>
                    <a:pt x="1152271" y="89726"/>
                  </a:lnTo>
                  <a:lnTo>
                    <a:pt x="1114679" y="187706"/>
                  </a:lnTo>
                  <a:lnTo>
                    <a:pt x="1190308" y="187706"/>
                  </a:lnTo>
                  <a:close/>
                  <a:moveTo>
                    <a:pt x="1582547" y="293942"/>
                  </a:moveTo>
                  <a:cubicBezTo>
                    <a:pt x="1582547" y="297434"/>
                    <a:pt x="1583690" y="300546"/>
                    <a:pt x="1586040" y="303340"/>
                  </a:cubicBezTo>
                  <a:cubicBezTo>
                    <a:pt x="1588389" y="306134"/>
                    <a:pt x="1591310" y="307658"/>
                    <a:pt x="1594803" y="307912"/>
                  </a:cubicBezTo>
                  <a:lnTo>
                    <a:pt x="1613598" y="311404"/>
                  </a:lnTo>
                  <a:lnTo>
                    <a:pt x="1613598" y="317119"/>
                  </a:lnTo>
                  <a:lnTo>
                    <a:pt x="1515618" y="317119"/>
                  </a:lnTo>
                  <a:lnTo>
                    <a:pt x="1515618" y="311404"/>
                  </a:lnTo>
                  <a:lnTo>
                    <a:pt x="1534859" y="307912"/>
                  </a:lnTo>
                  <a:cubicBezTo>
                    <a:pt x="1538097" y="307340"/>
                    <a:pt x="1540828" y="305689"/>
                    <a:pt x="1543177" y="303086"/>
                  </a:cubicBezTo>
                  <a:cubicBezTo>
                    <a:pt x="1545527" y="300482"/>
                    <a:pt x="1546670" y="297434"/>
                    <a:pt x="1546670" y="293878"/>
                  </a:cubicBezTo>
                  <a:lnTo>
                    <a:pt x="1546670" y="154368"/>
                  </a:lnTo>
                  <a:lnTo>
                    <a:pt x="1375664" y="154368"/>
                  </a:lnTo>
                  <a:lnTo>
                    <a:pt x="1375664" y="293878"/>
                  </a:lnTo>
                  <a:cubicBezTo>
                    <a:pt x="1375664" y="297371"/>
                    <a:pt x="1376807" y="300419"/>
                    <a:pt x="1379157" y="303086"/>
                  </a:cubicBezTo>
                  <a:cubicBezTo>
                    <a:pt x="1381506" y="305689"/>
                    <a:pt x="1384427" y="307340"/>
                    <a:pt x="1387920" y="307912"/>
                  </a:cubicBezTo>
                  <a:lnTo>
                    <a:pt x="1406715" y="311404"/>
                  </a:lnTo>
                  <a:lnTo>
                    <a:pt x="1406715" y="317119"/>
                  </a:lnTo>
                  <a:lnTo>
                    <a:pt x="1308798" y="317119"/>
                  </a:lnTo>
                  <a:lnTo>
                    <a:pt x="1308798" y="311404"/>
                  </a:lnTo>
                  <a:lnTo>
                    <a:pt x="1327595" y="307912"/>
                  </a:lnTo>
                  <a:cubicBezTo>
                    <a:pt x="1330770" y="307340"/>
                    <a:pt x="1333627" y="305689"/>
                    <a:pt x="1336103" y="303086"/>
                  </a:cubicBezTo>
                  <a:cubicBezTo>
                    <a:pt x="1338580" y="300482"/>
                    <a:pt x="1339850" y="297434"/>
                    <a:pt x="1339850" y="293878"/>
                  </a:cubicBezTo>
                  <a:lnTo>
                    <a:pt x="1339850" y="34099"/>
                  </a:lnTo>
                  <a:cubicBezTo>
                    <a:pt x="1339850" y="30607"/>
                    <a:pt x="1338580" y="27559"/>
                    <a:pt x="1336103" y="24892"/>
                  </a:cubicBezTo>
                  <a:cubicBezTo>
                    <a:pt x="1333627" y="22289"/>
                    <a:pt x="1330770" y="20701"/>
                    <a:pt x="1327595" y="20066"/>
                  </a:cubicBezTo>
                  <a:lnTo>
                    <a:pt x="1308798" y="16574"/>
                  </a:lnTo>
                  <a:lnTo>
                    <a:pt x="1308798" y="10922"/>
                  </a:lnTo>
                  <a:lnTo>
                    <a:pt x="1406715" y="10922"/>
                  </a:lnTo>
                  <a:lnTo>
                    <a:pt x="1406715" y="16574"/>
                  </a:lnTo>
                  <a:lnTo>
                    <a:pt x="1387920" y="20066"/>
                  </a:lnTo>
                  <a:cubicBezTo>
                    <a:pt x="1384427" y="20638"/>
                    <a:pt x="1381506" y="22225"/>
                    <a:pt x="1379157" y="24892"/>
                  </a:cubicBezTo>
                  <a:cubicBezTo>
                    <a:pt x="1376807" y="27496"/>
                    <a:pt x="1375664" y="30607"/>
                    <a:pt x="1375664" y="34099"/>
                  </a:cubicBezTo>
                  <a:lnTo>
                    <a:pt x="1375664" y="135573"/>
                  </a:lnTo>
                  <a:lnTo>
                    <a:pt x="1546670" y="135573"/>
                  </a:lnTo>
                  <a:lnTo>
                    <a:pt x="1546670" y="34099"/>
                  </a:lnTo>
                  <a:cubicBezTo>
                    <a:pt x="1546670" y="30607"/>
                    <a:pt x="1545527" y="27559"/>
                    <a:pt x="1543177" y="24892"/>
                  </a:cubicBezTo>
                  <a:cubicBezTo>
                    <a:pt x="1540828" y="22289"/>
                    <a:pt x="1538097" y="20701"/>
                    <a:pt x="1534859" y="20066"/>
                  </a:cubicBezTo>
                  <a:lnTo>
                    <a:pt x="1515618" y="16574"/>
                  </a:lnTo>
                  <a:lnTo>
                    <a:pt x="1515618" y="10922"/>
                  </a:lnTo>
                  <a:lnTo>
                    <a:pt x="1613598" y="10922"/>
                  </a:lnTo>
                  <a:lnTo>
                    <a:pt x="1613598" y="16574"/>
                  </a:lnTo>
                  <a:lnTo>
                    <a:pt x="1594803" y="20066"/>
                  </a:lnTo>
                  <a:cubicBezTo>
                    <a:pt x="1591310" y="20384"/>
                    <a:pt x="1588389" y="21908"/>
                    <a:pt x="1586040" y="24638"/>
                  </a:cubicBezTo>
                  <a:cubicBezTo>
                    <a:pt x="1583690" y="27368"/>
                    <a:pt x="1582547" y="30543"/>
                    <a:pt x="1582547" y="34036"/>
                  </a:cubicBezTo>
                  <a:lnTo>
                    <a:pt x="1582547" y="293815"/>
                  </a:lnTo>
                  <a:lnTo>
                    <a:pt x="1582547" y="293815"/>
                  </a:lnTo>
                  <a:close/>
                  <a:moveTo>
                    <a:pt x="2133537" y="20193"/>
                  </a:moveTo>
                  <a:cubicBezTo>
                    <a:pt x="2130044" y="20765"/>
                    <a:pt x="2127187" y="22352"/>
                    <a:pt x="2125028" y="25019"/>
                  </a:cubicBezTo>
                  <a:cubicBezTo>
                    <a:pt x="2122869" y="27623"/>
                    <a:pt x="2121599" y="30734"/>
                    <a:pt x="2121281" y="34227"/>
                  </a:cubicBezTo>
                  <a:lnTo>
                    <a:pt x="2121281" y="294005"/>
                  </a:lnTo>
                  <a:cubicBezTo>
                    <a:pt x="2121599" y="297498"/>
                    <a:pt x="2122805" y="300546"/>
                    <a:pt x="2125028" y="303213"/>
                  </a:cubicBezTo>
                  <a:cubicBezTo>
                    <a:pt x="2127187" y="305816"/>
                    <a:pt x="2130044" y="307467"/>
                    <a:pt x="2133537" y="308039"/>
                  </a:cubicBezTo>
                  <a:lnTo>
                    <a:pt x="2152333" y="311531"/>
                  </a:lnTo>
                  <a:lnTo>
                    <a:pt x="2152333" y="317246"/>
                  </a:lnTo>
                  <a:lnTo>
                    <a:pt x="2054352" y="317246"/>
                  </a:lnTo>
                  <a:lnTo>
                    <a:pt x="2054352" y="311531"/>
                  </a:lnTo>
                  <a:lnTo>
                    <a:pt x="2073148" y="308039"/>
                  </a:lnTo>
                  <a:cubicBezTo>
                    <a:pt x="2076640" y="307467"/>
                    <a:pt x="2079562" y="305816"/>
                    <a:pt x="2081911" y="303213"/>
                  </a:cubicBezTo>
                  <a:cubicBezTo>
                    <a:pt x="2084260" y="300609"/>
                    <a:pt x="2085403" y="297371"/>
                    <a:pt x="2085403" y="293624"/>
                  </a:cubicBezTo>
                  <a:lnTo>
                    <a:pt x="2085403" y="43053"/>
                  </a:lnTo>
                  <a:lnTo>
                    <a:pt x="1984375" y="261239"/>
                  </a:lnTo>
                  <a:lnTo>
                    <a:pt x="1969072" y="293624"/>
                  </a:lnTo>
                  <a:lnTo>
                    <a:pt x="1956816" y="293624"/>
                  </a:lnTo>
                  <a:lnTo>
                    <a:pt x="1953323" y="285750"/>
                  </a:lnTo>
                  <a:lnTo>
                    <a:pt x="1836991" y="34735"/>
                  </a:lnTo>
                  <a:lnTo>
                    <a:pt x="1836991" y="294513"/>
                  </a:lnTo>
                  <a:cubicBezTo>
                    <a:pt x="1836991" y="298006"/>
                    <a:pt x="1838134" y="300990"/>
                    <a:pt x="1840484" y="303467"/>
                  </a:cubicBezTo>
                  <a:cubicBezTo>
                    <a:pt x="1842834" y="305943"/>
                    <a:pt x="1845564" y="307467"/>
                    <a:pt x="1848803" y="308039"/>
                  </a:cubicBezTo>
                  <a:lnTo>
                    <a:pt x="1868043" y="311531"/>
                  </a:lnTo>
                  <a:lnTo>
                    <a:pt x="1868043" y="317246"/>
                  </a:lnTo>
                  <a:lnTo>
                    <a:pt x="1775333" y="317246"/>
                  </a:lnTo>
                  <a:lnTo>
                    <a:pt x="1775333" y="311531"/>
                  </a:lnTo>
                  <a:lnTo>
                    <a:pt x="1794129" y="308039"/>
                  </a:lnTo>
                  <a:cubicBezTo>
                    <a:pt x="1797304" y="307467"/>
                    <a:pt x="1800098" y="305816"/>
                    <a:pt x="1802447" y="303213"/>
                  </a:cubicBezTo>
                  <a:cubicBezTo>
                    <a:pt x="1804797" y="300609"/>
                    <a:pt x="1805940" y="297561"/>
                    <a:pt x="1805940" y="294005"/>
                  </a:cubicBezTo>
                  <a:lnTo>
                    <a:pt x="1805940" y="34227"/>
                  </a:lnTo>
                  <a:cubicBezTo>
                    <a:pt x="1805940" y="30734"/>
                    <a:pt x="1804797" y="27686"/>
                    <a:pt x="1802447" y="25019"/>
                  </a:cubicBezTo>
                  <a:cubicBezTo>
                    <a:pt x="1800098" y="22415"/>
                    <a:pt x="1797367" y="20828"/>
                    <a:pt x="1794129" y="20193"/>
                  </a:cubicBezTo>
                  <a:lnTo>
                    <a:pt x="1775333" y="16701"/>
                  </a:lnTo>
                  <a:lnTo>
                    <a:pt x="1775333" y="11049"/>
                  </a:lnTo>
                  <a:lnTo>
                    <a:pt x="1847025" y="11049"/>
                  </a:lnTo>
                  <a:cubicBezTo>
                    <a:pt x="1851978" y="11049"/>
                    <a:pt x="1856422" y="12256"/>
                    <a:pt x="1860359" y="14796"/>
                  </a:cubicBezTo>
                  <a:cubicBezTo>
                    <a:pt x="1864297" y="17272"/>
                    <a:pt x="1867408" y="20701"/>
                    <a:pt x="1869758" y="25083"/>
                  </a:cubicBezTo>
                  <a:lnTo>
                    <a:pt x="1962912" y="227140"/>
                  </a:lnTo>
                  <a:lnTo>
                    <a:pt x="2056511" y="25083"/>
                  </a:lnTo>
                  <a:cubicBezTo>
                    <a:pt x="2058543" y="20701"/>
                    <a:pt x="2061528" y="17272"/>
                    <a:pt x="2065465" y="14796"/>
                  </a:cubicBezTo>
                  <a:cubicBezTo>
                    <a:pt x="2069402" y="12319"/>
                    <a:pt x="2073720" y="11049"/>
                    <a:pt x="2078355" y="11049"/>
                  </a:cubicBezTo>
                  <a:lnTo>
                    <a:pt x="2152269" y="11049"/>
                  </a:lnTo>
                  <a:lnTo>
                    <a:pt x="2152269" y="16701"/>
                  </a:lnTo>
                  <a:lnTo>
                    <a:pt x="2133473" y="20193"/>
                  </a:lnTo>
                  <a:lnTo>
                    <a:pt x="2133473" y="20193"/>
                  </a:lnTo>
                  <a:close/>
                  <a:moveTo>
                    <a:pt x="2444877" y="311404"/>
                  </a:moveTo>
                  <a:lnTo>
                    <a:pt x="2444877" y="317119"/>
                  </a:lnTo>
                  <a:lnTo>
                    <a:pt x="2349564" y="317119"/>
                  </a:lnTo>
                  <a:lnTo>
                    <a:pt x="2349564" y="311404"/>
                  </a:lnTo>
                  <a:lnTo>
                    <a:pt x="2359152" y="309690"/>
                  </a:lnTo>
                  <a:cubicBezTo>
                    <a:pt x="2362390" y="309118"/>
                    <a:pt x="2365121" y="307404"/>
                    <a:pt x="2367471" y="304673"/>
                  </a:cubicBezTo>
                  <a:cubicBezTo>
                    <a:pt x="2369820" y="301943"/>
                    <a:pt x="2370963" y="298768"/>
                    <a:pt x="2370963" y="295275"/>
                  </a:cubicBezTo>
                  <a:cubicBezTo>
                    <a:pt x="2370963" y="293561"/>
                    <a:pt x="2370519" y="291783"/>
                    <a:pt x="2369630" y="290005"/>
                  </a:cubicBezTo>
                  <a:lnTo>
                    <a:pt x="2337689" y="206502"/>
                  </a:lnTo>
                  <a:lnTo>
                    <a:pt x="2248027" y="206502"/>
                  </a:lnTo>
                  <a:lnTo>
                    <a:pt x="2215261" y="291783"/>
                  </a:lnTo>
                  <a:cubicBezTo>
                    <a:pt x="2214944" y="292671"/>
                    <a:pt x="2214816" y="293815"/>
                    <a:pt x="2214816" y="295275"/>
                  </a:cubicBezTo>
                  <a:cubicBezTo>
                    <a:pt x="2214816" y="298768"/>
                    <a:pt x="2215833" y="301816"/>
                    <a:pt x="2217865" y="304483"/>
                  </a:cubicBezTo>
                  <a:cubicBezTo>
                    <a:pt x="2219897" y="307086"/>
                    <a:pt x="2222500" y="308737"/>
                    <a:pt x="2225739" y="309309"/>
                  </a:cubicBezTo>
                  <a:lnTo>
                    <a:pt x="2235835" y="311468"/>
                  </a:lnTo>
                  <a:lnTo>
                    <a:pt x="2235835" y="317183"/>
                  </a:lnTo>
                  <a:lnTo>
                    <a:pt x="2152333" y="317183"/>
                  </a:lnTo>
                  <a:lnTo>
                    <a:pt x="2152333" y="311468"/>
                  </a:lnTo>
                  <a:lnTo>
                    <a:pt x="2159318" y="310134"/>
                  </a:lnTo>
                  <a:cubicBezTo>
                    <a:pt x="2166620" y="308991"/>
                    <a:pt x="2173034" y="306134"/>
                    <a:pt x="2178558" y="301625"/>
                  </a:cubicBezTo>
                  <a:cubicBezTo>
                    <a:pt x="2184083" y="297117"/>
                    <a:pt x="2188147" y="291529"/>
                    <a:pt x="2190814" y="284798"/>
                  </a:cubicBezTo>
                  <a:lnTo>
                    <a:pt x="2297494" y="7112"/>
                  </a:lnTo>
                  <a:lnTo>
                    <a:pt x="2299653" y="7112"/>
                  </a:lnTo>
                  <a:lnTo>
                    <a:pt x="2405888" y="284353"/>
                  </a:lnTo>
                  <a:cubicBezTo>
                    <a:pt x="2408491" y="290767"/>
                    <a:pt x="2412556" y="296291"/>
                    <a:pt x="2417890" y="300990"/>
                  </a:cubicBezTo>
                  <a:cubicBezTo>
                    <a:pt x="2423287" y="305689"/>
                    <a:pt x="2429510" y="308546"/>
                    <a:pt x="2436495" y="309753"/>
                  </a:cubicBezTo>
                  <a:lnTo>
                    <a:pt x="2444814" y="311468"/>
                  </a:lnTo>
                  <a:lnTo>
                    <a:pt x="2444814" y="311468"/>
                  </a:lnTo>
                  <a:close/>
                  <a:moveTo>
                    <a:pt x="2330768" y="187643"/>
                  </a:moveTo>
                  <a:lnTo>
                    <a:pt x="2292731" y="89662"/>
                  </a:lnTo>
                  <a:lnTo>
                    <a:pt x="2255139" y="187643"/>
                  </a:lnTo>
                  <a:lnTo>
                    <a:pt x="2330768" y="187643"/>
                  </a:lnTo>
                  <a:close/>
                  <a:moveTo>
                    <a:pt x="2590102" y="10986"/>
                  </a:moveTo>
                  <a:cubicBezTo>
                    <a:pt x="2616073" y="10986"/>
                    <a:pt x="2639949" y="17399"/>
                    <a:pt x="2661793" y="30226"/>
                  </a:cubicBezTo>
                  <a:cubicBezTo>
                    <a:pt x="2683637" y="43053"/>
                    <a:pt x="2701100" y="60452"/>
                    <a:pt x="2714053" y="82487"/>
                  </a:cubicBezTo>
                  <a:cubicBezTo>
                    <a:pt x="2727008" y="104521"/>
                    <a:pt x="2733484" y="128461"/>
                    <a:pt x="2733484" y="154432"/>
                  </a:cubicBezTo>
                  <a:lnTo>
                    <a:pt x="2733484" y="173673"/>
                  </a:lnTo>
                  <a:cubicBezTo>
                    <a:pt x="2733484" y="199644"/>
                    <a:pt x="2727008" y="223584"/>
                    <a:pt x="2714053" y="245618"/>
                  </a:cubicBezTo>
                  <a:cubicBezTo>
                    <a:pt x="2701100" y="267652"/>
                    <a:pt x="2683637" y="285052"/>
                    <a:pt x="2661793" y="297879"/>
                  </a:cubicBezTo>
                  <a:cubicBezTo>
                    <a:pt x="2639949" y="310706"/>
                    <a:pt x="2616009" y="317119"/>
                    <a:pt x="2590102" y="317119"/>
                  </a:cubicBezTo>
                  <a:lnTo>
                    <a:pt x="2449322" y="317119"/>
                  </a:lnTo>
                  <a:lnTo>
                    <a:pt x="2449322" y="311404"/>
                  </a:lnTo>
                  <a:lnTo>
                    <a:pt x="2467674" y="307912"/>
                  </a:lnTo>
                  <a:cubicBezTo>
                    <a:pt x="2471166" y="307594"/>
                    <a:pt x="2474087" y="306070"/>
                    <a:pt x="2476437" y="303340"/>
                  </a:cubicBezTo>
                  <a:cubicBezTo>
                    <a:pt x="2478786" y="300546"/>
                    <a:pt x="2479929" y="297434"/>
                    <a:pt x="2479929" y="293942"/>
                  </a:cubicBezTo>
                  <a:lnTo>
                    <a:pt x="2479929" y="34608"/>
                  </a:lnTo>
                  <a:cubicBezTo>
                    <a:pt x="2479929" y="30798"/>
                    <a:pt x="2478786" y="27623"/>
                    <a:pt x="2476437" y="24956"/>
                  </a:cubicBezTo>
                  <a:cubicBezTo>
                    <a:pt x="2474087" y="22352"/>
                    <a:pt x="2471166" y="20765"/>
                    <a:pt x="2467674" y="20130"/>
                  </a:cubicBezTo>
                  <a:lnTo>
                    <a:pt x="2449322" y="16637"/>
                  </a:lnTo>
                  <a:lnTo>
                    <a:pt x="2449322" y="10986"/>
                  </a:lnTo>
                  <a:lnTo>
                    <a:pt x="2590102" y="10986"/>
                  </a:lnTo>
                  <a:close/>
                  <a:moveTo>
                    <a:pt x="2696782" y="150940"/>
                  </a:moveTo>
                  <a:cubicBezTo>
                    <a:pt x="2696782" y="130556"/>
                    <a:pt x="2691702" y="111633"/>
                    <a:pt x="2681478" y="94298"/>
                  </a:cubicBezTo>
                  <a:cubicBezTo>
                    <a:pt x="2671255" y="76962"/>
                    <a:pt x="2657475" y="63246"/>
                    <a:pt x="2640140" y="53213"/>
                  </a:cubicBezTo>
                  <a:cubicBezTo>
                    <a:pt x="2622804" y="43180"/>
                    <a:pt x="2603945" y="38100"/>
                    <a:pt x="2583497" y="38100"/>
                  </a:cubicBezTo>
                  <a:lnTo>
                    <a:pt x="2521395" y="38100"/>
                  </a:lnTo>
                  <a:cubicBezTo>
                    <a:pt x="2519045" y="38100"/>
                    <a:pt x="2517203" y="38799"/>
                    <a:pt x="2515680" y="40259"/>
                  </a:cubicBezTo>
                  <a:cubicBezTo>
                    <a:pt x="2514219" y="41720"/>
                    <a:pt x="2513521" y="43498"/>
                    <a:pt x="2513521" y="45530"/>
                  </a:cubicBezTo>
                  <a:lnTo>
                    <a:pt x="2513521" y="282956"/>
                  </a:lnTo>
                  <a:cubicBezTo>
                    <a:pt x="2513521" y="284988"/>
                    <a:pt x="2514346" y="286766"/>
                    <a:pt x="2515934" y="288227"/>
                  </a:cubicBezTo>
                  <a:cubicBezTo>
                    <a:pt x="2517521" y="289687"/>
                    <a:pt x="2519363" y="290386"/>
                    <a:pt x="2521395" y="290386"/>
                  </a:cubicBezTo>
                  <a:lnTo>
                    <a:pt x="2583497" y="290386"/>
                  </a:lnTo>
                  <a:cubicBezTo>
                    <a:pt x="2603881" y="290386"/>
                    <a:pt x="2622804" y="285306"/>
                    <a:pt x="2640140" y="275082"/>
                  </a:cubicBezTo>
                  <a:cubicBezTo>
                    <a:pt x="2657475" y="264859"/>
                    <a:pt x="2671255" y="251079"/>
                    <a:pt x="2681478" y="233743"/>
                  </a:cubicBezTo>
                  <a:cubicBezTo>
                    <a:pt x="2691702" y="216408"/>
                    <a:pt x="2696782" y="197485"/>
                    <a:pt x="2696782" y="177102"/>
                  </a:cubicBezTo>
                  <a:lnTo>
                    <a:pt x="2696782" y="150876"/>
                  </a:lnTo>
                  <a:lnTo>
                    <a:pt x="2696782" y="150876"/>
                  </a:lnTo>
                  <a:close/>
                  <a:moveTo>
                    <a:pt x="3017330" y="311404"/>
                  </a:moveTo>
                  <a:lnTo>
                    <a:pt x="3017330" y="317119"/>
                  </a:lnTo>
                  <a:lnTo>
                    <a:pt x="2922016" y="317119"/>
                  </a:lnTo>
                  <a:lnTo>
                    <a:pt x="2922016" y="311404"/>
                  </a:lnTo>
                  <a:lnTo>
                    <a:pt x="2931605" y="309690"/>
                  </a:lnTo>
                  <a:cubicBezTo>
                    <a:pt x="2934843" y="309118"/>
                    <a:pt x="2937574" y="307404"/>
                    <a:pt x="2939923" y="304673"/>
                  </a:cubicBezTo>
                  <a:cubicBezTo>
                    <a:pt x="2942272" y="301943"/>
                    <a:pt x="2943415" y="298768"/>
                    <a:pt x="2943415" y="295275"/>
                  </a:cubicBezTo>
                  <a:cubicBezTo>
                    <a:pt x="2943415" y="293561"/>
                    <a:pt x="2942971" y="291783"/>
                    <a:pt x="2942082" y="290005"/>
                  </a:cubicBezTo>
                  <a:lnTo>
                    <a:pt x="2910141" y="206502"/>
                  </a:lnTo>
                  <a:lnTo>
                    <a:pt x="2820480" y="206502"/>
                  </a:lnTo>
                  <a:lnTo>
                    <a:pt x="2787714" y="291783"/>
                  </a:lnTo>
                  <a:cubicBezTo>
                    <a:pt x="2787396" y="292671"/>
                    <a:pt x="2787269" y="293815"/>
                    <a:pt x="2787269" y="295275"/>
                  </a:cubicBezTo>
                  <a:cubicBezTo>
                    <a:pt x="2787269" y="298768"/>
                    <a:pt x="2788285" y="301816"/>
                    <a:pt x="2790317" y="304483"/>
                  </a:cubicBezTo>
                  <a:cubicBezTo>
                    <a:pt x="2792349" y="307086"/>
                    <a:pt x="2794953" y="308737"/>
                    <a:pt x="2798191" y="309309"/>
                  </a:cubicBezTo>
                  <a:lnTo>
                    <a:pt x="2808224" y="311468"/>
                  </a:lnTo>
                  <a:lnTo>
                    <a:pt x="2808224" y="317183"/>
                  </a:lnTo>
                  <a:lnTo>
                    <a:pt x="2724722" y="317183"/>
                  </a:lnTo>
                  <a:lnTo>
                    <a:pt x="2724722" y="311468"/>
                  </a:lnTo>
                  <a:lnTo>
                    <a:pt x="2731707" y="310134"/>
                  </a:lnTo>
                  <a:cubicBezTo>
                    <a:pt x="2739009" y="308991"/>
                    <a:pt x="2745422" y="306134"/>
                    <a:pt x="2750947" y="301625"/>
                  </a:cubicBezTo>
                  <a:cubicBezTo>
                    <a:pt x="2756472" y="297117"/>
                    <a:pt x="2760536" y="291529"/>
                    <a:pt x="2763203" y="284798"/>
                  </a:cubicBezTo>
                  <a:lnTo>
                    <a:pt x="2869883" y="7112"/>
                  </a:lnTo>
                  <a:lnTo>
                    <a:pt x="2872041" y="7112"/>
                  </a:lnTo>
                  <a:lnTo>
                    <a:pt x="2978277" y="284353"/>
                  </a:lnTo>
                  <a:cubicBezTo>
                    <a:pt x="2980881" y="290767"/>
                    <a:pt x="2984945" y="296291"/>
                    <a:pt x="2990278" y="300990"/>
                  </a:cubicBezTo>
                  <a:cubicBezTo>
                    <a:pt x="2995676" y="305689"/>
                    <a:pt x="3001836" y="308546"/>
                    <a:pt x="3008884" y="309753"/>
                  </a:cubicBezTo>
                  <a:lnTo>
                    <a:pt x="3017203" y="311468"/>
                  </a:lnTo>
                  <a:lnTo>
                    <a:pt x="3017203" y="311468"/>
                  </a:lnTo>
                  <a:close/>
                  <a:moveTo>
                    <a:pt x="2903220" y="187643"/>
                  </a:moveTo>
                  <a:lnTo>
                    <a:pt x="2865184" y="89662"/>
                  </a:lnTo>
                  <a:lnTo>
                    <a:pt x="2827591" y="187643"/>
                  </a:lnTo>
                  <a:lnTo>
                    <a:pt x="2903220" y="187643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1611630" y="1555021"/>
              <a:ext cx="422490" cy="127638"/>
            </a:xfrm>
            <a:custGeom>
              <a:avLst/>
              <a:gdLst/>
              <a:ahLst/>
              <a:cxnLst/>
              <a:rect l="l" t="t" r="r" b="b"/>
              <a:pathLst>
                <a:path w="422490" h="127638" extrusionOk="0">
                  <a:moveTo>
                    <a:pt x="387985" y="108043"/>
                  </a:moveTo>
                  <a:cubicBezTo>
                    <a:pt x="387223" y="109059"/>
                    <a:pt x="386969" y="110075"/>
                    <a:pt x="387096" y="110964"/>
                  </a:cubicBezTo>
                  <a:cubicBezTo>
                    <a:pt x="387223" y="112298"/>
                    <a:pt x="388049" y="113631"/>
                    <a:pt x="389065" y="114647"/>
                  </a:cubicBezTo>
                  <a:cubicBezTo>
                    <a:pt x="389318" y="114901"/>
                    <a:pt x="389572" y="115155"/>
                    <a:pt x="389763" y="115346"/>
                  </a:cubicBezTo>
                  <a:cubicBezTo>
                    <a:pt x="391541" y="116933"/>
                    <a:pt x="393446" y="118013"/>
                    <a:pt x="395224" y="118330"/>
                  </a:cubicBezTo>
                  <a:cubicBezTo>
                    <a:pt x="396367" y="118521"/>
                    <a:pt x="397383" y="118394"/>
                    <a:pt x="398018" y="117822"/>
                  </a:cubicBezTo>
                  <a:lnTo>
                    <a:pt x="398018" y="117822"/>
                  </a:lnTo>
                  <a:lnTo>
                    <a:pt x="398145" y="117695"/>
                  </a:lnTo>
                  <a:lnTo>
                    <a:pt x="398145" y="117695"/>
                  </a:lnTo>
                  <a:cubicBezTo>
                    <a:pt x="399478" y="116171"/>
                    <a:pt x="399669" y="114647"/>
                    <a:pt x="399225" y="113187"/>
                  </a:cubicBezTo>
                  <a:cubicBezTo>
                    <a:pt x="398590" y="111091"/>
                    <a:pt x="396875" y="108869"/>
                    <a:pt x="395224" y="106964"/>
                  </a:cubicBezTo>
                  <a:cubicBezTo>
                    <a:pt x="394653" y="106329"/>
                    <a:pt x="394208" y="105757"/>
                    <a:pt x="393827" y="105249"/>
                  </a:cubicBezTo>
                  <a:lnTo>
                    <a:pt x="393827" y="105249"/>
                  </a:lnTo>
                  <a:cubicBezTo>
                    <a:pt x="391478" y="101884"/>
                    <a:pt x="390588" y="98518"/>
                    <a:pt x="390843" y="95470"/>
                  </a:cubicBezTo>
                  <a:cubicBezTo>
                    <a:pt x="391160" y="92168"/>
                    <a:pt x="392747" y="89311"/>
                    <a:pt x="395287" y="87088"/>
                  </a:cubicBezTo>
                  <a:cubicBezTo>
                    <a:pt x="395668" y="86771"/>
                    <a:pt x="396050" y="86453"/>
                    <a:pt x="396431" y="86199"/>
                  </a:cubicBezTo>
                  <a:lnTo>
                    <a:pt x="396431" y="86199"/>
                  </a:lnTo>
                  <a:cubicBezTo>
                    <a:pt x="399732" y="83913"/>
                    <a:pt x="403162" y="82897"/>
                    <a:pt x="406654" y="83215"/>
                  </a:cubicBezTo>
                  <a:cubicBezTo>
                    <a:pt x="410019" y="83532"/>
                    <a:pt x="413258" y="85056"/>
                    <a:pt x="416369" y="87914"/>
                  </a:cubicBezTo>
                  <a:cubicBezTo>
                    <a:pt x="418782" y="90136"/>
                    <a:pt x="420941" y="93438"/>
                    <a:pt x="421894" y="96867"/>
                  </a:cubicBezTo>
                  <a:cubicBezTo>
                    <a:pt x="422847" y="100169"/>
                    <a:pt x="422719" y="103725"/>
                    <a:pt x="421068" y="106837"/>
                  </a:cubicBezTo>
                  <a:lnTo>
                    <a:pt x="413131" y="102455"/>
                  </a:lnTo>
                  <a:cubicBezTo>
                    <a:pt x="413575" y="101693"/>
                    <a:pt x="413512" y="100550"/>
                    <a:pt x="413131" y="99344"/>
                  </a:cubicBezTo>
                  <a:cubicBezTo>
                    <a:pt x="412623" y="97566"/>
                    <a:pt x="411480" y="95788"/>
                    <a:pt x="410210" y="94645"/>
                  </a:cubicBezTo>
                  <a:cubicBezTo>
                    <a:pt x="408686" y="93184"/>
                    <a:pt x="407225" y="92486"/>
                    <a:pt x="405828" y="92359"/>
                  </a:cubicBezTo>
                  <a:cubicBezTo>
                    <a:pt x="404559" y="92232"/>
                    <a:pt x="403098" y="92740"/>
                    <a:pt x="401637" y="93756"/>
                  </a:cubicBezTo>
                  <a:lnTo>
                    <a:pt x="401637" y="93756"/>
                  </a:lnTo>
                  <a:cubicBezTo>
                    <a:pt x="401637" y="93756"/>
                    <a:pt x="401320" y="93946"/>
                    <a:pt x="401193" y="94137"/>
                  </a:cubicBezTo>
                  <a:cubicBezTo>
                    <a:pt x="400431" y="94772"/>
                    <a:pt x="399987" y="95534"/>
                    <a:pt x="399923" y="96359"/>
                  </a:cubicBezTo>
                  <a:cubicBezTo>
                    <a:pt x="399796" y="97375"/>
                    <a:pt x="400240" y="98645"/>
                    <a:pt x="401256" y="100106"/>
                  </a:cubicBezTo>
                  <a:lnTo>
                    <a:pt x="401256" y="100106"/>
                  </a:lnTo>
                  <a:cubicBezTo>
                    <a:pt x="401574" y="100550"/>
                    <a:pt x="401828" y="100868"/>
                    <a:pt x="402082" y="101185"/>
                  </a:cubicBezTo>
                  <a:cubicBezTo>
                    <a:pt x="404305" y="103789"/>
                    <a:pt x="406718" y="107027"/>
                    <a:pt x="407797" y="110710"/>
                  </a:cubicBezTo>
                  <a:cubicBezTo>
                    <a:pt x="409131" y="115028"/>
                    <a:pt x="408750" y="119600"/>
                    <a:pt x="404812" y="123918"/>
                  </a:cubicBezTo>
                  <a:lnTo>
                    <a:pt x="404812" y="123918"/>
                  </a:lnTo>
                  <a:cubicBezTo>
                    <a:pt x="404812" y="123918"/>
                    <a:pt x="404495" y="124299"/>
                    <a:pt x="404305" y="124426"/>
                  </a:cubicBezTo>
                  <a:lnTo>
                    <a:pt x="404305" y="124426"/>
                  </a:lnTo>
                  <a:cubicBezTo>
                    <a:pt x="401384" y="127220"/>
                    <a:pt x="397574" y="128109"/>
                    <a:pt x="393573" y="127411"/>
                  </a:cubicBezTo>
                  <a:cubicBezTo>
                    <a:pt x="390144" y="126776"/>
                    <a:pt x="386652" y="124934"/>
                    <a:pt x="383603" y="122204"/>
                  </a:cubicBezTo>
                  <a:cubicBezTo>
                    <a:pt x="383159" y="121823"/>
                    <a:pt x="382841" y="121442"/>
                    <a:pt x="382460" y="121124"/>
                  </a:cubicBezTo>
                  <a:cubicBezTo>
                    <a:pt x="380175" y="118775"/>
                    <a:pt x="378397" y="115600"/>
                    <a:pt x="377952" y="112107"/>
                  </a:cubicBezTo>
                  <a:cubicBezTo>
                    <a:pt x="377634" y="108996"/>
                    <a:pt x="378333" y="105757"/>
                    <a:pt x="380682" y="102646"/>
                  </a:cubicBezTo>
                  <a:lnTo>
                    <a:pt x="387922" y="108170"/>
                  </a:lnTo>
                  <a:lnTo>
                    <a:pt x="387922" y="108170"/>
                  </a:lnTo>
                  <a:close/>
                  <a:moveTo>
                    <a:pt x="6413" y="96867"/>
                  </a:moveTo>
                  <a:cubicBezTo>
                    <a:pt x="7429" y="97820"/>
                    <a:pt x="8572" y="99026"/>
                    <a:pt x="9779" y="100233"/>
                  </a:cubicBezTo>
                  <a:cubicBezTo>
                    <a:pt x="12827" y="103281"/>
                    <a:pt x="16256" y="106773"/>
                    <a:pt x="19812" y="109694"/>
                  </a:cubicBezTo>
                  <a:cubicBezTo>
                    <a:pt x="25908" y="114711"/>
                    <a:pt x="32322" y="118140"/>
                    <a:pt x="36449" y="113187"/>
                  </a:cubicBezTo>
                  <a:cubicBezTo>
                    <a:pt x="39624" y="109377"/>
                    <a:pt x="40386" y="105694"/>
                    <a:pt x="38481" y="101503"/>
                  </a:cubicBezTo>
                  <a:cubicBezTo>
                    <a:pt x="36131" y="96232"/>
                    <a:pt x="30290" y="90009"/>
                    <a:pt x="20637" y="81881"/>
                  </a:cubicBezTo>
                  <a:lnTo>
                    <a:pt x="26479" y="74896"/>
                  </a:lnTo>
                  <a:cubicBezTo>
                    <a:pt x="37147" y="83850"/>
                    <a:pt x="43815" y="91152"/>
                    <a:pt x="46800" y="97820"/>
                  </a:cubicBezTo>
                  <a:cubicBezTo>
                    <a:pt x="50228" y="105567"/>
                    <a:pt x="49022" y="112234"/>
                    <a:pt x="43434" y="118965"/>
                  </a:cubicBezTo>
                  <a:cubicBezTo>
                    <a:pt x="34607" y="129633"/>
                    <a:pt x="23749" y="124807"/>
                    <a:pt x="13970" y="116743"/>
                  </a:cubicBezTo>
                  <a:cubicBezTo>
                    <a:pt x="10096" y="113568"/>
                    <a:pt x="6477" y="109885"/>
                    <a:pt x="3302" y="106646"/>
                  </a:cubicBezTo>
                  <a:cubicBezTo>
                    <a:pt x="2159" y="105503"/>
                    <a:pt x="1079" y="104424"/>
                    <a:pt x="0" y="103344"/>
                  </a:cubicBezTo>
                  <a:lnTo>
                    <a:pt x="6350" y="96804"/>
                  </a:lnTo>
                  <a:lnTo>
                    <a:pt x="6350" y="96804"/>
                  </a:lnTo>
                  <a:close/>
                  <a:moveTo>
                    <a:pt x="56706" y="97566"/>
                  </a:moveTo>
                  <a:lnTo>
                    <a:pt x="34226" y="65117"/>
                  </a:lnTo>
                  <a:lnTo>
                    <a:pt x="40767" y="60672"/>
                  </a:lnTo>
                  <a:lnTo>
                    <a:pt x="75057" y="67848"/>
                  </a:lnTo>
                  <a:lnTo>
                    <a:pt x="62421" y="47591"/>
                  </a:lnTo>
                  <a:lnTo>
                    <a:pt x="70168" y="42765"/>
                  </a:lnTo>
                  <a:lnTo>
                    <a:pt x="88519" y="72039"/>
                  </a:lnTo>
                  <a:lnTo>
                    <a:pt x="91377" y="76547"/>
                  </a:lnTo>
                  <a:lnTo>
                    <a:pt x="84836" y="80484"/>
                  </a:lnTo>
                  <a:lnTo>
                    <a:pt x="50165" y="71848"/>
                  </a:lnTo>
                  <a:lnTo>
                    <a:pt x="64325" y="92359"/>
                  </a:lnTo>
                  <a:lnTo>
                    <a:pt x="56832" y="97502"/>
                  </a:lnTo>
                  <a:lnTo>
                    <a:pt x="56832" y="97502"/>
                  </a:lnTo>
                  <a:close/>
                  <a:moveTo>
                    <a:pt x="86868" y="33304"/>
                  </a:moveTo>
                  <a:lnTo>
                    <a:pt x="103568" y="65435"/>
                  </a:lnTo>
                  <a:lnTo>
                    <a:pt x="95504" y="69626"/>
                  </a:lnTo>
                  <a:lnTo>
                    <a:pt x="78803" y="37495"/>
                  </a:lnTo>
                  <a:lnTo>
                    <a:pt x="86868" y="33304"/>
                  </a:lnTo>
                  <a:lnTo>
                    <a:pt x="86868" y="33304"/>
                  </a:lnTo>
                  <a:close/>
                  <a:moveTo>
                    <a:pt x="102553" y="22636"/>
                  </a:moveTo>
                  <a:lnTo>
                    <a:pt x="123253" y="44988"/>
                  </a:lnTo>
                  <a:lnTo>
                    <a:pt x="125159" y="15841"/>
                  </a:lnTo>
                  <a:lnTo>
                    <a:pt x="134239" y="16413"/>
                  </a:lnTo>
                  <a:lnTo>
                    <a:pt x="127825" y="59847"/>
                  </a:lnTo>
                  <a:lnTo>
                    <a:pt x="95949" y="28859"/>
                  </a:lnTo>
                  <a:lnTo>
                    <a:pt x="102616" y="22636"/>
                  </a:lnTo>
                  <a:lnTo>
                    <a:pt x="102616" y="22636"/>
                  </a:lnTo>
                  <a:close/>
                  <a:moveTo>
                    <a:pt x="173736" y="11841"/>
                  </a:moveTo>
                  <a:cubicBezTo>
                    <a:pt x="172149" y="12158"/>
                    <a:pt x="170434" y="12412"/>
                    <a:pt x="168529" y="12730"/>
                  </a:cubicBezTo>
                  <a:cubicBezTo>
                    <a:pt x="162179" y="13746"/>
                    <a:pt x="154559" y="14889"/>
                    <a:pt x="154368" y="17683"/>
                  </a:cubicBezTo>
                  <a:cubicBezTo>
                    <a:pt x="154241" y="19905"/>
                    <a:pt x="154241" y="21810"/>
                    <a:pt x="154432" y="23588"/>
                  </a:cubicBezTo>
                  <a:lnTo>
                    <a:pt x="172466" y="19842"/>
                  </a:lnTo>
                  <a:lnTo>
                    <a:pt x="174307" y="28732"/>
                  </a:lnTo>
                  <a:lnTo>
                    <a:pt x="156528" y="32415"/>
                  </a:lnTo>
                  <a:cubicBezTo>
                    <a:pt x="156972" y="33812"/>
                    <a:pt x="157480" y="35272"/>
                    <a:pt x="158052" y="36923"/>
                  </a:cubicBezTo>
                  <a:lnTo>
                    <a:pt x="158052" y="36923"/>
                  </a:lnTo>
                  <a:lnTo>
                    <a:pt x="158940" y="39400"/>
                  </a:lnTo>
                  <a:cubicBezTo>
                    <a:pt x="158940" y="39400"/>
                    <a:pt x="160972" y="39146"/>
                    <a:pt x="163576" y="38828"/>
                  </a:cubicBezTo>
                  <a:cubicBezTo>
                    <a:pt x="167894" y="38257"/>
                    <a:pt x="173101" y="36733"/>
                    <a:pt x="177038" y="35463"/>
                  </a:cubicBezTo>
                  <a:lnTo>
                    <a:pt x="179832" y="44099"/>
                  </a:lnTo>
                  <a:cubicBezTo>
                    <a:pt x="175514" y="45496"/>
                    <a:pt x="169735" y="47147"/>
                    <a:pt x="164719" y="47782"/>
                  </a:cubicBezTo>
                  <a:cubicBezTo>
                    <a:pt x="157988" y="48671"/>
                    <a:pt x="152209" y="47591"/>
                    <a:pt x="150368" y="42321"/>
                  </a:cubicBezTo>
                  <a:lnTo>
                    <a:pt x="149479" y="39844"/>
                  </a:lnTo>
                  <a:lnTo>
                    <a:pt x="149479" y="39844"/>
                  </a:lnTo>
                  <a:cubicBezTo>
                    <a:pt x="146368" y="31081"/>
                    <a:pt x="144653" y="26255"/>
                    <a:pt x="145288" y="16984"/>
                  </a:cubicBezTo>
                  <a:cubicBezTo>
                    <a:pt x="145923" y="6888"/>
                    <a:pt x="157543" y="5110"/>
                    <a:pt x="167132" y="3586"/>
                  </a:cubicBezTo>
                  <a:cubicBezTo>
                    <a:pt x="168847" y="3332"/>
                    <a:pt x="170497" y="3078"/>
                    <a:pt x="171894" y="2760"/>
                  </a:cubicBezTo>
                  <a:lnTo>
                    <a:pt x="173672" y="11714"/>
                  </a:lnTo>
                  <a:lnTo>
                    <a:pt x="173672" y="11714"/>
                  </a:lnTo>
                  <a:close/>
                  <a:moveTo>
                    <a:pt x="225298" y="43718"/>
                  </a:moveTo>
                  <a:cubicBezTo>
                    <a:pt x="222885" y="39400"/>
                    <a:pt x="220599" y="35971"/>
                    <a:pt x="218440" y="33367"/>
                  </a:cubicBezTo>
                  <a:cubicBezTo>
                    <a:pt x="216789" y="31399"/>
                    <a:pt x="215265" y="29875"/>
                    <a:pt x="213741" y="28732"/>
                  </a:cubicBezTo>
                  <a:cubicBezTo>
                    <a:pt x="210503" y="28795"/>
                    <a:pt x="207200" y="28732"/>
                    <a:pt x="203899" y="28732"/>
                  </a:cubicBezTo>
                  <a:lnTo>
                    <a:pt x="202946" y="28732"/>
                  </a:lnTo>
                  <a:lnTo>
                    <a:pt x="202946" y="41114"/>
                  </a:lnTo>
                  <a:lnTo>
                    <a:pt x="193802" y="41114"/>
                  </a:lnTo>
                  <a:lnTo>
                    <a:pt x="193929" y="5618"/>
                  </a:lnTo>
                  <a:lnTo>
                    <a:pt x="193929" y="1808"/>
                  </a:lnTo>
                  <a:lnTo>
                    <a:pt x="197675" y="1173"/>
                  </a:lnTo>
                  <a:cubicBezTo>
                    <a:pt x="199517" y="855"/>
                    <a:pt x="201295" y="601"/>
                    <a:pt x="202946" y="411"/>
                  </a:cubicBezTo>
                  <a:cubicBezTo>
                    <a:pt x="208978" y="-288"/>
                    <a:pt x="215011" y="-161"/>
                    <a:pt x="219837" y="1300"/>
                  </a:cubicBezTo>
                  <a:cubicBezTo>
                    <a:pt x="225679" y="3078"/>
                    <a:pt x="229870" y="6634"/>
                    <a:pt x="231013" y="12920"/>
                  </a:cubicBezTo>
                  <a:cubicBezTo>
                    <a:pt x="231077" y="13365"/>
                    <a:pt x="231140" y="13682"/>
                    <a:pt x="231140" y="13936"/>
                  </a:cubicBezTo>
                  <a:lnTo>
                    <a:pt x="231140" y="13936"/>
                  </a:lnTo>
                  <a:cubicBezTo>
                    <a:pt x="231140" y="13936"/>
                    <a:pt x="231140" y="14444"/>
                    <a:pt x="231140" y="14635"/>
                  </a:cubicBezTo>
                  <a:cubicBezTo>
                    <a:pt x="231331" y="18762"/>
                    <a:pt x="229108" y="22255"/>
                    <a:pt x="225869" y="24795"/>
                  </a:cubicBezTo>
                  <a:cubicBezTo>
                    <a:pt x="225234" y="25303"/>
                    <a:pt x="224600" y="25747"/>
                    <a:pt x="223901" y="26128"/>
                  </a:cubicBezTo>
                  <a:cubicBezTo>
                    <a:pt x="224346" y="26636"/>
                    <a:pt x="224853" y="27208"/>
                    <a:pt x="225362" y="27779"/>
                  </a:cubicBezTo>
                  <a:cubicBezTo>
                    <a:pt x="227902" y="30827"/>
                    <a:pt x="230505" y="34701"/>
                    <a:pt x="233172" y="39527"/>
                  </a:cubicBezTo>
                  <a:lnTo>
                    <a:pt x="225234" y="43908"/>
                  </a:lnTo>
                  <a:lnTo>
                    <a:pt x="225234" y="43908"/>
                  </a:lnTo>
                  <a:close/>
                  <a:moveTo>
                    <a:pt x="203009" y="9428"/>
                  </a:moveTo>
                  <a:lnTo>
                    <a:pt x="203009" y="19524"/>
                  </a:lnTo>
                  <a:lnTo>
                    <a:pt x="204089" y="19524"/>
                  </a:lnTo>
                  <a:cubicBezTo>
                    <a:pt x="207709" y="19588"/>
                    <a:pt x="211265" y="19715"/>
                    <a:pt x="214947" y="19524"/>
                  </a:cubicBezTo>
                  <a:lnTo>
                    <a:pt x="215328" y="19524"/>
                  </a:lnTo>
                  <a:cubicBezTo>
                    <a:pt x="217043" y="19270"/>
                    <a:pt x="218948" y="18508"/>
                    <a:pt x="220409" y="17365"/>
                  </a:cubicBezTo>
                  <a:cubicBezTo>
                    <a:pt x="221488" y="16540"/>
                    <a:pt x="222187" y="15587"/>
                    <a:pt x="222187" y="14762"/>
                  </a:cubicBezTo>
                  <a:cubicBezTo>
                    <a:pt x="222187" y="14698"/>
                    <a:pt x="222187" y="14762"/>
                    <a:pt x="222187" y="14762"/>
                  </a:cubicBezTo>
                  <a:lnTo>
                    <a:pt x="222187" y="14762"/>
                  </a:lnTo>
                  <a:cubicBezTo>
                    <a:pt x="222187" y="14762"/>
                    <a:pt x="222187" y="14381"/>
                    <a:pt x="222187" y="14317"/>
                  </a:cubicBezTo>
                  <a:cubicBezTo>
                    <a:pt x="221806" y="12031"/>
                    <a:pt x="219964" y="10634"/>
                    <a:pt x="217360" y="9872"/>
                  </a:cubicBezTo>
                  <a:cubicBezTo>
                    <a:pt x="213804" y="8793"/>
                    <a:pt x="208978" y="8793"/>
                    <a:pt x="204025" y="9364"/>
                  </a:cubicBezTo>
                  <a:lnTo>
                    <a:pt x="203073" y="9491"/>
                  </a:lnTo>
                  <a:lnTo>
                    <a:pt x="203073" y="9491"/>
                  </a:lnTo>
                  <a:close/>
                  <a:moveTo>
                    <a:pt x="250698" y="35209"/>
                  </a:moveTo>
                  <a:cubicBezTo>
                    <a:pt x="251333" y="36352"/>
                    <a:pt x="252540" y="37622"/>
                    <a:pt x="254127" y="38638"/>
                  </a:cubicBezTo>
                  <a:cubicBezTo>
                    <a:pt x="255524" y="39590"/>
                    <a:pt x="257048" y="40225"/>
                    <a:pt x="258381" y="40352"/>
                  </a:cubicBezTo>
                  <a:cubicBezTo>
                    <a:pt x="260413" y="40543"/>
                    <a:pt x="262509" y="40162"/>
                    <a:pt x="264097" y="39209"/>
                  </a:cubicBezTo>
                  <a:cubicBezTo>
                    <a:pt x="265112" y="38638"/>
                    <a:pt x="265875" y="37749"/>
                    <a:pt x="266128" y="36733"/>
                  </a:cubicBezTo>
                  <a:cubicBezTo>
                    <a:pt x="266128" y="36415"/>
                    <a:pt x="266256" y="36161"/>
                    <a:pt x="266256" y="35844"/>
                  </a:cubicBezTo>
                  <a:cubicBezTo>
                    <a:pt x="266382" y="34510"/>
                    <a:pt x="266065" y="33494"/>
                    <a:pt x="265430" y="32923"/>
                  </a:cubicBezTo>
                  <a:cubicBezTo>
                    <a:pt x="264668" y="32097"/>
                    <a:pt x="263462" y="31589"/>
                    <a:pt x="262065" y="31335"/>
                  </a:cubicBezTo>
                  <a:cubicBezTo>
                    <a:pt x="261684" y="31272"/>
                    <a:pt x="261303" y="31208"/>
                    <a:pt x="260858" y="31145"/>
                  </a:cubicBezTo>
                  <a:lnTo>
                    <a:pt x="260604" y="31145"/>
                  </a:lnTo>
                  <a:cubicBezTo>
                    <a:pt x="256222" y="30700"/>
                    <a:pt x="252540" y="28859"/>
                    <a:pt x="250000" y="26319"/>
                  </a:cubicBezTo>
                  <a:cubicBezTo>
                    <a:pt x="247206" y="23525"/>
                    <a:pt x="245745" y="19905"/>
                    <a:pt x="246062" y="16095"/>
                  </a:cubicBezTo>
                  <a:lnTo>
                    <a:pt x="246062" y="16095"/>
                  </a:lnTo>
                  <a:lnTo>
                    <a:pt x="246062" y="15968"/>
                  </a:lnTo>
                  <a:lnTo>
                    <a:pt x="246062" y="15968"/>
                  </a:lnTo>
                  <a:cubicBezTo>
                    <a:pt x="246443" y="12285"/>
                    <a:pt x="248793" y="9110"/>
                    <a:pt x="252031" y="7015"/>
                  </a:cubicBezTo>
                  <a:cubicBezTo>
                    <a:pt x="255016" y="5110"/>
                    <a:pt x="258890" y="4030"/>
                    <a:pt x="262572" y="4348"/>
                  </a:cubicBezTo>
                  <a:cubicBezTo>
                    <a:pt x="266446" y="4729"/>
                    <a:pt x="269367" y="6380"/>
                    <a:pt x="271653" y="8412"/>
                  </a:cubicBezTo>
                  <a:cubicBezTo>
                    <a:pt x="273749" y="10380"/>
                    <a:pt x="275146" y="12603"/>
                    <a:pt x="276098" y="14508"/>
                  </a:cubicBezTo>
                  <a:lnTo>
                    <a:pt x="267970" y="18572"/>
                  </a:lnTo>
                  <a:cubicBezTo>
                    <a:pt x="267399" y="17429"/>
                    <a:pt x="266573" y="16095"/>
                    <a:pt x="265493" y="15079"/>
                  </a:cubicBezTo>
                  <a:cubicBezTo>
                    <a:pt x="264541" y="14254"/>
                    <a:pt x="263334" y="13555"/>
                    <a:pt x="261810" y="13428"/>
                  </a:cubicBezTo>
                  <a:cubicBezTo>
                    <a:pt x="260096" y="13301"/>
                    <a:pt x="258318" y="13746"/>
                    <a:pt x="256984" y="14635"/>
                  </a:cubicBezTo>
                  <a:cubicBezTo>
                    <a:pt x="255968" y="15270"/>
                    <a:pt x="255270" y="16032"/>
                    <a:pt x="255206" y="16730"/>
                  </a:cubicBezTo>
                  <a:lnTo>
                    <a:pt x="255206" y="16730"/>
                  </a:lnTo>
                  <a:cubicBezTo>
                    <a:pt x="255143" y="17810"/>
                    <a:pt x="255587" y="18889"/>
                    <a:pt x="256477" y="19778"/>
                  </a:cubicBezTo>
                  <a:cubicBezTo>
                    <a:pt x="257619" y="20921"/>
                    <a:pt x="259334" y="21747"/>
                    <a:pt x="261493" y="21937"/>
                  </a:cubicBezTo>
                  <a:lnTo>
                    <a:pt x="261620" y="21937"/>
                  </a:lnTo>
                  <a:cubicBezTo>
                    <a:pt x="262318" y="22001"/>
                    <a:pt x="263081" y="22128"/>
                    <a:pt x="263843" y="22255"/>
                  </a:cubicBezTo>
                  <a:cubicBezTo>
                    <a:pt x="267018" y="22890"/>
                    <a:pt x="269938" y="24287"/>
                    <a:pt x="272034" y="26573"/>
                  </a:cubicBezTo>
                  <a:cubicBezTo>
                    <a:pt x="274320" y="29049"/>
                    <a:pt x="275653" y="32351"/>
                    <a:pt x="275272" y="36479"/>
                  </a:cubicBezTo>
                  <a:cubicBezTo>
                    <a:pt x="275272" y="37050"/>
                    <a:pt x="275146" y="37749"/>
                    <a:pt x="275018" y="38384"/>
                  </a:cubicBezTo>
                  <a:cubicBezTo>
                    <a:pt x="274256" y="42321"/>
                    <a:pt x="271843" y="45178"/>
                    <a:pt x="268605" y="47020"/>
                  </a:cubicBezTo>
                  <a:cubicBezTo>
                    <a:pt x="265366" y="48861"/>
                    <a:pt x="261303" y="49623"/>
                    <a:pt x="257556" y="49306"/>
                  </a:cubicBezTo>
                  <a:cubicBezTo>
                    <a:pt x="254635" y="49052"/>
                    <a:pt x="251587" y="47782"/>
                    <a:pt x="249047" y="46067"/>
                  </a:cubicBezTo>
                  <a:cubicBezTo>
                    <a:pt x="246316" y="44226"/>
                    <a:pt x="243967" y="41813"/>
                    <a:pt x="242634" y="39400"/>
                  </a:cubicBezTo>
                  <a:lnTo>
                    <a:pt x="250634" y="35082"/>
                  </a:lnTo>
                  <a:lnTo>
                    <a:pt x="250634" y="35082"/>
                  </a:lnTo>
                  <a:close/>
                  <a:moveTo>
                    <a:pt x="300418" y="17111"/>
                  </a:moveTo>
                  <a:lnTo>
                    <a:pt x="288607" y="52798"/>
                  </a:lnTo>
                  <a:lnTo>
                    <a:pt x="279972" y="49941"/>
                  </a:lnTo>
                  <a:lnTo>
                    <a:pt x="291782" y="14254"/>
                  </a:lnTo>
                  <a:lnTo>
                    <a:pt x="300418" y="17111"/>
                  </a:lnTo>
                  <a:lnTo>
                    <a:pt x="300418" y="17111"/>
                  </a:lnTo>
                  <a:close/>
                  <a:moveTo>
                    <a:pt x="307975" y="59085"/>
                  </a:moveTo>
                  <a:lnTo>
                    <a:pt x="322009" y="33875"/>
                  </a:lnTo>
                  <a:lnTo>
                    <a:pt x="312166" y="28732"/>
                  </a:lnTo>
                  <a:lnTo>
                    <a:pt x="316357" y="20667"/>
                  </a:lnTo>
                  <a:lnTo>
                    <a:pt x="344424" y="35272"/>
                  </a:lnTo>
                  <a:lnTo>
                    <a:pt x="340233" y="43337"/>
                  </a:lnTo>
                  <a:lnTo>
                    <a:pt x="330137" y="38066"/>
                  </a:lnTo>
                  <a:lnTo>
                    <a:pt x="315976" y="63530"/>
                  </a:lnTo>
                  <a:lnTo>
                    <a:pt x="308038" y="59148"/>
                  </a:lnTo>
                  <a:lnTo>
                    <a:pt x="308038" y="59148"/>
                  </a:lnTo>
                  <a:close/>
                  <a:moveTo>
                    <a:pt x="354203" y="62768"/>
                  </a:moveTo>
                  <a:cubicBezTo>
                    <a:pt x="357505" y="64609"/>
                    <a:pt x="360616" y="66641"/>
                    <a:pt x="363474" y="68927"/>
                  </a:cubicBezTo>
                  <a:cubicBezTo>
                    <a:pt x="366141" y="71023"/>
                    <a:pt x="368618" y="73245"/>
                    <a:pt x="370840" y="75658"/>
                  </a:cubicBezTo>
                  <a:cubicBezTo>
                    <a:pt x="374777" y="69816"/>
                    <a:pt x="376746" y="64165"/>
                    <a:pt x="371348" y="60545"/>
                  </a:cubicBezTo>
                  <a:cubicBezTo>
                    <a:pt x="364427" y="55846"/>
                    <a:pt x="358902" y="58196"/>
                    <a:pt x="354203" y="62831"/>
                  </a:cubicBezTo>
                  <a:lnTo>
                    <a:pt x="354203" y="62831"/>
                  </a:lnTo>
                  <a:close/>
                  <a:moveTo>
                    <a:pt x="357950" y="76039"/>
                  </a:moveTo>
                  <a:cubicBezTo>
                    <a:pt x="355028" y="73753"/>
                    <a:pt x="351790" y="71721"/>
                    <a:pt x="348297" y="69880"/>
                  </a:cubicBezTo>
                  <a:cubicBezTo>
                    <a:pt x="347662" y="70705"/>
                    <a:pt x="347028" y="71594"/>
                    <a:pt x="346456" y="72420"/>
                  </a:cubicBezTo>
                  <a:cubicBezTo>
                    <a:pt x="344868" y="74579"/>
                    <a:pt x="343408" y="76738"/>
                    <a:pt x="342138" y="78325"/>
                  </a:cubicBezTo>
                  <a:lnTo>
                    <a:pt x="335026" y="72674"/>
                  </a:lnTo>
                  <a:cubicBezTo>
                    <a:pt x="336550" y="70769"/>
                    <a:pt x="337820" y="68991"/>
                    <a:pt x="339090" y="67149"/>
                  </a:cubicBezTo>
                  <a:cubicBezTo>
                    <a:pt x="347980" y="54703"/>
                    <a:pt x="358140" y="40543"/>
                    <a:pt x="376491" y="52989"/>
                  </a:cubicBezTo>
                  <a:cubicBezTo>
                    <a:pt x="388049" y="60799"/>
                    <a:pt x="385191" y="70705"/>
                    <a:pt x="378460" y="80738"/>
                  </a:cubicBezTo>
                  <a:cubicBezTo>
                    <a:pt x="375856" y="84548"/>
                    <a:pt x="372809" y="88231"/>
                    <a:pt x="369887" y="91724"/>
                  </a:cubicBezTo>
                  <a:cubicBezTo>
                    <a:pt x="368618" y="93248"/>
                    <a:pt x="367411" y="94708"/>
                    <a:pt x="366585" y="95724"/>
                  </a:cubicBezTo>
                  <a:lnTo>
                    <a:pt x="359537" y="90009"/>
                  </a:lnTo>
                  <a:cubicBezTo>
                    <a:pt x="360807" y="88422"/>
                    <a:pt x="361887" y="87152"/>
                    <a:pt x="362966" y="85882"/>
                  </a:cubicBezTo>
                  <a:cubicBezTo>
                    <a:pt x="363791" y="84929"/>
                    <a:pt x="364553" y="83977"/>
                    <a:pt x="365379" y="82961"/>
                  </a:cubicBezTo>
                  <a:cubicBezTo>
                    <a:pt x="363220" y="80421"/>
                    <a:pt x="360743" y="78135"/>
                    <a:pt x="358077" y="76039"/>
                  </a:cubicBezTo>
                  <a:lnTo>
                    <a:pt x="358077" y="76039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1600354" y="1955863"/>
              <a:ext cx="52423" cy="40347"/>
            </a:xfrm>
            <a:custGeom>
              <a:avLst/>
              <a:gdLst/>
              <a:ahLst/>
              <a:cxnLst/>
              <a:rect l="l" t="t" r="r" b="b"/>
              <a:pathLst>
                <a:path w="52423" h="40347" extrusionOk="0">
                  <a:moveTo>
                    <a:pt x="35596" y="127"/>
                  </a:moveTo>
                  <a:lnTo>
                    <a:pt x="49312" y="16002"/>
                  </a:lnTo>
                  <a:lnTo>
                    <a:pt x="52423" y="19558"/>
                  </a:lnTo>
                  <a:lnTo>
                    <a:pt x="48740" y="22479"/>
                  </a:lnTo>
                  <a:cubicBezTo>
                    <a:pt x="46899" y="23939"/>
                    <a:pt x="45184" y="25463"/>
                    <a:pt x="43343" y="27051"/>
                  </a:cubicBezTo>
                  <a:cubicBezTo>
                    <a:pt x="37628" y="32004"/>
                    <a:pt x="31722" y="37211"/>
                    <a:pt x="25182" y="39497"/>
                  </a:cubicBezTo>
                  <a:cubicBezTo>
                    <a:pt x="21435" y="40830"/>
                    <a:pt x="17625" y="40513"/>
                    <a:pt x="14196" y="39116"/>
                  </a:cubicBezTo>
                  <a:cubicBezTo>
                    <a:pt x="10513" y="37655"/>
                    <a:pt x="7211" y="34988"/>
                    <a:pt x="4671" y="31940"/>
                  </a:cubicBezTo>
                  <a:cubicBezTo>
                    <a:pt x="2322" y="29083"/>
                    <a:pt x="925" y="25210"/>
                    <a:pt x="353" y="21399"/>
                  </a:cubicBezTo>
                  <a:cubicBezTo>
                    <a:pt x="-345" y="17018"/>
                    <a:pt x="36" y="12382"/>
                    <a:pt x="1115" y="9271"/>
                  </a:cubicBezTo>
                  <a:lnTo>
                    <a:pt x="9688" y="12255"/>
                  </a:lnTo>
                  <a:cubicBezTo>
                    <a:pt x="9053" y="14033"/>
                    <a:pt x="8926" y="16954"/>
                    <a:pt x="9370" y="20002"/>
                  </a:cubicBezTo>
                  <a:cubicBezTo>
                    <a:pt x="9751" y="22415"/>
                    <a:pt x="10513" y="24701"/>
                    <a:pt x="11720" y="26162"/>
                  </a:cubicBezTo>
                  <a:cubicBezTo>
                    <a:pt x="13307" y="28067"/>
                    <a:pt x="15339" y="29718"/>
                    <a:pt x="17562" y="30607"/>
                  </a:cubicBezTo>
                  <a:cubicBezTo>
                    <a:pt x="19149" y="31242"/>
                    <a:pt x="20737" y="31432"/>
                    <a:pt x="22197" y="30861"/>
                  </a:cubicBezTo>
                  <a:cubicBezTo>
                    <a:pt x="27150" y="29146"/>
                    <a:pt x="32357" y="24511"/>
                    <a:pt x="37374" y="20129"/>
                  </a:cubicBezTo>
                  <a:cubicBezTo>
                    <a:pt x="38072" y="19494"/>
                    <a:pt x="38771" y="18923"/>
                    <a:pt x="39469" y="18351"/>
                  </a:cubicBezTo>
                  <a:lnTo>
                    <a:pt x="28801" y="5969"/>
                  </a:lnTo>
                  <a:lnTo>
                    <a:pt x="35659" y="0"/>
                  </a:lnTo>
                  <a:lnTo>
                    <a:pt x="35659" y="0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1638572" y="1990193"/>
              <a:ext cx="45130" cy="43930"/>
            </a:xfrm>
            <a:custGeom>
              <a:avLst/>
              <a:gdLst/>
              <a:ahLst/>
              <a:cxnLst/>
              <a:rect l="l" t="t" r="r" b="b"/>
              <a:pathLst>
                <a:path w="45130" h="43930" extrusionOk="0">
                  <a:moveTo>
                    <a:pt x="7220" y="7897"/>
                  </a:moveTo>
                  <a:cubicBezTo>
                    <a:pt x="7855" y="7326"/>
                    <a:pt x="8617" y="6691"/>
                    <a:pt x="9443" y="5992"/>
                  </a:cubicBezTo>
                  <a:cubicBezTo>
                    <a:pt x="13189" y="3071"/>
                    <a:pt x="17952" y="531"/>
                    <a:pt x="23032" y="87"/>
                  </a:cubicBezTo>
                  <a:cubicBezTo>
                    <a:pt x="28493" y="-421"/>
                    <a:pt x="34144" y="1230"/>
                    <a:pt x="39224" y="6818"/>
                  </a:cubicBezTo>
                  <a:cubicBezTo>
                    <a:pt x="39669" y="7262"/>
                    <a:pt x="40113" y="7834"/>
                    <a:pt x="40621" y="8533"/>
                  </a:cubicBezTo>
                  <a:cubicBezTo>
                    <a:pt x="44876" y="13993"/>
                    <a:pt x="45765" y="19455"/>
                    <a:pt x="44749" y="24408"/>
                  </a:cubicBezTo>
                  <a:cubicBezTo>
                    <a:pt x="43479" y="30758"/>
                    <a:pt x="39034" y="36028"/>
                    <a:pt x="34970" y="39457"/>
                  </a:cubicBezTo>
                  <a:cubicBezTo>
                    <a:pt x="34779" y="39647"/>
                    <a:pt x="34525" y="39838"/>
                    <a:pt x="34208" y="40028"/>
                  </a:cubicBezTo>
                  <a:cubicBezTo>
                    <a:pt x="30588" y="42696"/>
                    <a:pt x="25191" y="44156"/>
                    <a:pt x="19984" y="43902"/>
                  </a:cubicBezTo>
                  <a:cubicBezTo>
                    <a:pt x="14586" y="43648"/>
                    <a:pt x="9125" y="41680"/>
                    <a:pt x="5633" y="37489"/>
                  </a:cubicBezTo>
                  <a:cubicBezTo>
                    <a:pt x="5442" y="37298"/>
                    <a:pt x="5252" y="36980"/>
                    <a:pt x="4998" y="36727"/>
                  </a:cubicBezTo>
                  <a:cubicBezTo>
                    <a:pt x="1759" y="32408"/>
                    <a:pt x="-336" y="27138"/>
                    <a:pt x="45" y="21614"/>
                  </a:cubicBezTo>
                  <a:cubicBezTo>
                    <a:pt x="362" y="16914"/>
                    <a:pt x="2458" y="12152"/>
                    <a:pt x="7157" y="7897"/>
                  </a:cubicBezTo>
                  <a:lnTo>
                    <a:pt x="7157" y="7897"/>
                  </a:lnTo>
                  <a:close/>
                  <a:moveTo>
                    <a:pt x="15031" y="13168"/>
                  </a:moveTo>
                  <a:cubicBezTo>
                    <a:pt x="14523" y="13612"/>
                    <a:pt x="13888" y="14057"/>
                    <a:pt x="13316" y="14628"/>
                  </a:cubicBezTo>
                  <a:cubicBezTo>
                    <a:pt x="10586" y="17168"/>
                    <a:pt x="9316" y="19708"/>
                    <a:pt x="9189" y="22249"/>
                  </a:cubicBezTo>
                  <a:cubicBezTo>
                    <a:pt x="8998" y="25360"/>
                    <a:pt x="10332" y="28599"/>
                    <a:pt x="12364" y="31329"/>
                  </a:cubicBezTo>
                  <a:cubicBezTo>
                    <a:pt x="12364" y="31392"/>
                    <a:pt x="12491" y="31520"/>
                    <a:pt x="12618" y="31646"/>
                  </a:cubicBezTo>
                  <a:cubicBezTo>
                    <a:pt x="14332" y="33678"/>
                    <a:pt x="17380" y="34695"/>
                    <a:pt x="20428" y="34821"/>
                  </a:cubicBezTo>
                  <a:cubicBezTo>
                    <a:pt x="23667" y="34949"/>
                    <a:pt x="26842" y="34186"/>
                    <a:pt x="28874" y="32726"/>
                  </a:cubicBezTo>
                  <a:cubicBezTo>
                    <a:pt x="28874" y="32726"/>
                    <a:pt x="29001" y="32599"/>
                    <a:pt x="29128" y="32472"/>
                  </a:cubicBezTo>
                  <a:cubicBezTo>
                    <a:pt x="31985" y="30059"/>
                    <a:pt x="35097" y="26503"/>
                    <a:pt x="35859" y="22630"/>
                  </a:cubicBezTo>
                  <a:cubicBezTo>
                    <a:pt x="36367" y="20089"/>
                    <a:pt x="35859" y="17232"/>
                    <a:pt x="33446" y="14121"/>
                  </a:cubicBezTo>
                  <a:cubicBezTo>
                    <a:pt x="33192" y="13739"/>
                    <a:pt x="32811" y="13358"/>
                    <a:pt x="32430" y="12977"/>
                  </a:cubicBezTo>
                  <a:cubicBezTo>
                    <a:pt x="29572" y="9866"/>
                    <a:pt x="26588" y="8850"/>
                    <a:pt x="23794" y="9167"/>
                  </a:cubicBezTo>
                  <a:cubicBezTo>
                    <a:pt x="20682" y="9485"/>
                    <a:pt x="17507" y="11199"/>
                    <a:pt x="14967" y="13231"/>
                  </a:cubicBezTo>
                  <a:lnTo>
                    <a:pt x="14967" y="13231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1678951" y="2015374"/>
              <a:ext cx="42025" cy="48798"/>
            </a:xfrm>
            <a:custGeom>
              <a:avLst/>
              <a:gdLst/>
              <a:ahLst/>
              <a:cxnLst/>
              <a:rect l="l" t="t" r="r" b="b"/>
              <a:pathLst>
                <a:path w="42025" h="48798" extrusionOk="0">
                  <a:moveTo>
                    <a:pt x="33516" y="17324"/>
                  </a:moveTo>
                  <a:cubicBezTo>
                    <a:pt x="32945" y="15800"/>
                    <a:pt x="31611" y="13832"/>
                    <a:pt x="29960" y="12117"/>
                  </a:cubicBezTo>
                  <a:cubicBezTo>
                    <a:pt x="28627" y="10720"/>
                    <a:pt x="27166" y="9641"/>
                    <a:pt x="25960" y="9323"/>
                  </a:cubicBezTo>
                  <a:cubicBezTo>
                    <a:pt x="23610" y="8688"/>
                    <a:pt x="20499" y="9323"/>
                    <a:pt x="17641" y="10847"/>
                  </a:cubicBezTo>
                  <a:cubicBezTo>
                    <a:pt x="14657" y="12371"/>
                    <a:pt x="12117" y="14784"/>
                    <a:pt x="10847" y="17515"/>
                  </a:cubicBezTo>
                  <a:cubicBezTo>
                    <a:pt x="9196" y="21198"/>
                    <a:pt x="8561" y="25643"/>
                    <a:pt x="9577" y="29580"/>
                  </a:cubicBezTo>
                  <a:cubicBezTo>
                    <a:pt x="10339" y="32628"/>
                    <a:pt x="12180" y="35422"/>
                    <a:pt x="15419" y="37200"/>
                  </a:cubicBezTo>
                  <a:cubicBezTo>
                    <a:pt x="17514" y="38343"/>
                    <a:pt x="19610" y="39232"/>
                    <a:pt x="21642" y="39549"/>
                  </a:cubicBezTo>
                  <a:cubicBezTo>
                    <a:pt x="23356" y="39803"/>
                    <a:pt x="25071" y="39613"/>
                    <a:pt x="26658" y="38787"/>
                  </a:cubicBezTo>
                  <a:cubicBezTo>
                    <a:pt x="28436" y="37835"/>
                    <a:pt x="29706" y="35104"/>
                    <a:pt x="30849" y="32247"/>
                  </a:cubicBezTo>
                  <a:cubicBezTo>
                    <a:pt x="28500" y="31104"/>
                    <a:pt x="25325" y="29897"/>
                    <a:pt x="22340" y="28691"/>
                  </a:cubicBezTo>
                  <a:cubicBezTo>
                    <a:pt x="20943" y="28119"/>
                    <a:pt x="19610" y="27611"/>
                    <a:pt x="17959" y="26913"/>
                  </a:cubicBezTo>
                  <a:lnTo>
                    <a:pt x="21451" y="18531"/>
                  </a:lnTo>
                  <a:cubicBezTo>
                    <a:pt x="22467" y="18975"/>
                    <a:pt x="24055" y="19547"/>
                    <a:pt x="25706" y="20245"/>
                  </a:cubicBezTo>
                  <a:cubicBezTo>
                    <a:pt x="30786" y="22277"/>
                    <a:pt x="36374" y="24500"/>
                    <a:pt x="39295" y="26786"/>
                  </a:cubicBezTo>
                  <a:lnTo>
                    <a:pt x="41962" y="28881"/>
                  </a:lnTo>
                  <a:lnTo>
                    <a:pt x="40692" y="31993"/>
                  </a:lnTo>
                  <a:cubicBezTo>
                    <a:pt x="40501" y="32437"/>
                    <a:pt x="40438" y="32691"/>
                    <a:pt x="39993" y="33771"/>
                  </a:cubicBezTo>
                  <a:cubicBezTo>
                    <a:pt x="38088" y="38660"/>
                    <a:pt x="36120" y="43994"/>
                    <a:pt x="31040" y="46788"/>
                  </a:cubicBezTo>
                  <a:cubicBezTo>
                    <a:pt x="27547" y="48693"/>
                    <a:pt x="23928" y="49138"/>
                    <a:pt x="20372" y="48566"/>
                  </a:cubicBezTo>
                  <a:cubicBezTo>
                    <a:pt x="17070" y="48058"/>
                    <a:pt x="13895" y="46788"/>
                    <a:pt x="10974" y="45137"/>
                  </a:cubicBezTo>
                  <a:cubicBezTo>
                    <a:pt x="5322" y="41962"/>
                    <a:pt x="2084" y="37136"/>
                    <a:pt x="750" y="31802"/>
                  </a:cubicBezTo>
                  <a:cubicBezTo>
                    <a:pt x="-774" y="25833"/>
                    <a:pt x="115" y="19229"/>
                    <a:pt x="2592" y="13832"/>
                  </a:cubicBezTo>
                  <a:cubicBezTo>
                    <a:pt x="4687" y="9196"/>
                    <a:pt x="8815" y="5259"/>
                    <a:pt x="13450" y="2783"/>
                  </a:cubicBezTo>
                  <a:cubicBezTo>
                    <a:pt x="18276" y="243"/>
                    <a:pt x="23801" y="-710"/>
                    <a:pt x="28436" y="560"/>
                  </a:cubicBezTo>
                  <a:cubicBezTo>
                    <a:pt x="31294" y="1386"/>
                    <a:pt x="34088" y="3354"/>
                    <a:pt x="36437" y="5767"/>
                  </a:cubicBezTo>
                  <a:cubicBezTo>
                    <a:pt x="38977" y="8371"/>
                    <a:pt x="41073" y="11546"/>
                    <a:pt x="42025" y="14213"/>
                  </a:cubicBezTo>
                  <a:lnTo>
                    <a:pt x="33453" y="17324"/>
                  </a:lnTo>
                  <a:lnTo>
                    <a:pt x="33453" y="17324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722183" y="2036381"/>
              <a:ext cx="48450" cy="45697"/>
            </a:xfrm>
            <a:custGeom>
              <a:avLst/>
              <a:gdLst/>
              <a:ahLst/>
              <a:cxnLst/>
              <a:rect l="l" t="t" r="r" b="b"/>
              <a:pathLst>
                <a:path w="48450" h="45697" extrusionOk="0">
                  <a:moveTo>
                    <a:pt x="26289" y="64"/>
                  </a:moveTo>
                  <a:cubicBezTo>
                    <a:pt x="29020" y="1143"/>
                    <a:pt x="31560" y="2095"/>
                    <a:pt x="34290" y="2985"/>
                  </a:cubicBezTo>
                  <a:cubicBezTo>
                    <a:pt x="37084" y="3937"/>
                    <a:pt x="40196" y="4826"/>
                    <a:pt x="44323" y="5905"/>
                  </a:cubicBezTo>
                  <a:lnTo>
                    <a:pt x="48451" y="6921"/>
                  </a:lnTo>
                  <a:lnTo>
                    <a:pt x="47689" y="11049"/>
                  </a:lnTo>
                  <a:cubicBezTo>
                    <a:pt x="46673" y="16637"/>
                    <a:pt x="45720" y="21145"/>
                    <a:pt x="44387" y="25336"/>
                  </a:cubicBezTo>
                  <a:cubicBezTo>
                    <a:pt x="43053" y="29527"/>
                    <a:pt x="41465" y="33401"/>
                    <a:pt x="39180" y="37846"/>
                  </a:cubicBezTo>
                  <a:cubicBezTo>
                    <a:pt x="37529" y="41085"/>
                    <a:pt x="33718" y="43688"/>
                    <a:pt x="29464" y="44895"/>
                  </a:cubicBezTo>
                  <a:cubicBezTo>
                    <a:pt x="25590" y="45974"/>
                    <a:pt x="21146" y="46038"/>
                    <a:pt x="17399" y="44640"/>
                  </a:cubicBezTo>
                  <a:cubicBezTo>
                    <a:pt x="11684" y="42482"/>
                    <a:pt x="7874" y="39814"/>
                    <a:pt x="5143" y="36767"/>
                  </a:cubicBezTo>
                  <a:cubicBezTo>
                    <a:pt x="2349" y="33592"/>
                    <a:pt x="889" y="30163"/>
                    <a:pt x="0" y="26352"/>
                  </a:cubicBezTo>
                  <a:lnTo>
                    <a:pt x="8827" y="24193"/>
                  </a:lnTo>
                  <a:cubicBezTo>
                    <a:pt x="9398" y="26607"/>
                    <a:pt x="10287" y="28829"/>
                    <a:pt x="12002" y="30734"/>
                  </a:cubicBezTo>
                  <a:cubicBezTo>
                    <a:pt x="13780" y="32702"/>
                    <a:pt x="16446" y="34480"/>
                    <a:pt x="20638" y="36132"/>
                  </a:cubicBezTo>
                  <a:cubicBezTo>
                    <a:pt x="22543" y="36830"/>
                    <a:pt x="24892" y="36767"/>
                    <a:pt x="27051" y="36132"/>
                  </a:cubicBezTo>
                  <a:cubicBezTo>
                    <a:pt x="29083" y="35560"/>
                    <a:pt x="30671" y="34671"/>
                    <a:pt x="31179" y="33718"/>
                  </a:cubicBezTo>
                  <a:cubicBezTo>
                    <a:pt x="33147" y="29845"/>
                    <a:pt x="34608" y="26416"/>
                    <a:pt x="35751" y="22670"/>
                  </a:cubicBezTo>
                  <a:cubicBezTo>
                    <a:pt x="36576" y="19939"/>
                    <a:pt x="37338" y="17018"/>
                    <a:pt x="37973" y="13589"/>
                  </a:cubicBezTo>
                  <a:cubicBezTo>
                    <a:pt x="35560" y="12890"/>
                    <a:pt x="33401" y="12255"/>
                    <a:pt x="31433" y="11557"/>
                  </a:cubicBezTo>
                  <a:cubicBezTo>
                    <a:pt x="28321" y="10541"/>
                    <a:pt x="25718" y="9525"/>
                    <a:pt x="22987" y="8445"/>
                  </a:cubicBezTo>
                  <a:lnTo>
                    <a:pt x="26289" y="0"/>
                  </a:lnTo>
                  <a:lnTo>
                    <a:pt x="26289" y="0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1775396" y="2046541"/>
              <a:ext cx="43912" cy="43941"/>
            </a:xfrm>
            <a:custGeom>
              <a:avLst/>
              <a:gdLst/>
              <a:ahLst/>
              <a:cxnLst/>
              <a:rect l="l" t="t" r="r" b="b"/>
              <a:pathLst>
                <a:path w="43912" h="43941" extrusionOk="0">
                  <a:moveTo>
                    <a:pt x="12065" y="22288"/>
                  </a:moveTo>
                  <a:cubicBezTo>
                    <a:pt x="15621" y="22352"/>
                    <a:pt x="19240" y="22606"/>
                    <a:pt x="22860" y="22923"/>
                  </a:cubicBezTo>
                  <a:cubicBezTo>
                    <a:pt x="26797" y="23304"/>
                    <a:pt x="30798" y="23813"/>
                    <a:pt x="34735" y="24448"/>
                  </a:cubicBezTo>
                  <a:cubicBezTo>
                    <a:pt x="34544" y="16383"/>
                    <a:pt x="32576" y="9779"/>
                    <a:pt x="24955" y="9080"/>
                  </a:cubicBezTo>
                  <a:cubicBezTo>
                    <a:pt x="24702" y="9080"/>
                    <a:pt x="24448" y="9080"/>
                    <a:pt x="24257" y="9080"/>
                  </a:cubicBezTo>
                  <a:cubicBezTo>
                    <a:pt x="20511" y="9080"/>
                    <a:pt x="17272" y="11938"/>
                    <a:pt x="14732" y="16319"/>
                  </a:cubicBezTo>
                  <a:cubicBezTo>
                    <a:pt x="13716" y="18098"/>
                    <a:pt x="12827" y="20129"/>
                    <a:pt x="12065" y="22288"/>
                  </a:cubicBezTo>
                  <a:lnTo>
                    <a:pt x="12065" y="22288"/>
                  </a:lnTo>
                  <a:close/>
                  <a:moveTo>
                    <a:pt x="22035" y="32004"/>
                  </a:moveTo>
                  <a:cubicBezTo>
                    <a:pt x="17907" y="31623"/>
                    <a:pt x="13843" y="31369"/>
                    <a:pt x="9843" y="31369"/>
                  </a:cubicBezTo>
                  <a:cubicBezTo>
                    <a:pt x="9652" y="32766"/>
                    <a:pt x="9461" y="34163"/>
                    <a:pt x="9335" y="35496"/>
                  </a:cubicBezTo>
                  <a:cubicBezTo>
                    <a:pt x="9208" y="37211"/>
                    <a:pt x="9080" y="38926"/>
                    <a:pt x="9080" y="40576"/>
                  </a:cubicBezTo>
                  <a:lnTo>
                    <a:pt x="0" y="40576"/>
                  </a:lnTo>
                  <a:cubicBezTo>
                    <a:pt x="0" y="38608"/>
                    <a:pt x="127" y="36639"/>
                    <a:pt x="254" y="34671"/>
                  </a:cubicBezTo>
                  <a:cubicBezTo>
                    <a:pt x="1016" y="26416"/>
                    <a:pt x="3302" y="18098"/>
                    <a:pt x="6921" y="11811"/>
                  </a:cubicBezTo>
                  <a:cubicBezTo>
                    <a:pt x="10986" y="4699"/>
                    <a:pt x="16827" y="0"/>
                    <a:pt x="24321" y="0"/>
                  </a:cubicBezTo>
                  <a:cubicBezTo>
                    <a:pt x="24829" y="0"/>
                    <a:pt x="25336" y="0"/>
                    <a:pt x="25781" y="63"/>
                  </a:cubicBezTo>
                  <a:cubicBezTo>
                    <a:pt x="46292" y="1905"/>
                    <a:pt x="44577" y="21273"/>
                    <a:pt x="43117" y="38036"/>
                  </a:cubicBezTo>
                  <a:cubicBezTo>
                    <a:pt x="42926" y="40259"/>
                    <a:pt x="42736" y="42418"/>
                    <a:pt x="42608" y="43942"/>
                  </a:cubicBezTo>
                  <a:lnTo>
                    <a:pt x="33528" y="43370"/>
                  </a:lnTo>
                  <a:cubicBezTo>
                    <a:pt x="33655" y="41021"/>
                    <a:pt x="33846" y="39179"/>
                    <a:pt x="34036" y="37211"/>
                  </a:cubicBezTo>
                  <a:cubicBezTo>
                    <a:pt x="34163" y="36004"/>
                    <a:pt x="34227" y="34798"/>
                    <a:pt x="34354" y="33591"/>
                  </a:cubicBezTo>
                  <a:cubicBezTo>
                    <a:pt x="30163" y="32893"/>
                    <a:pt x="26035" y="32321"/>
                    <a:pt x="21971" y="31940"/>
                  </a:cubicBezTo>
                  <a:lnTo>
                    <a:pt x="21971" y="31940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1830958" y="2045271"/>
              <a:ext cx="37719" cy="43814"/>
            </a:xfrm>
            <a:custGeom>
              <a:avLst/>
              <a:gdLst/>
              <a:ahLst/>
              <a:cxnLst/>
              <a:rect l="l" t="t" r="r" b="b"/>
              <a:pathLst>
                <a:path w="37719" h="43814" extrusionOk="0">
                  <a:moveTo>
                    <a:pt x="9080" y="5652"/>
                  </a:moveTo>
                  <a:lnTo>
                    <a:pt x="9589" y="16764"/>
                  </a:lnTo>
                  <a:lnTo>
                    <a:pt x="28702" y="0"/>
                  </a:lnTo>
                  <a:lnTo>
                    <a:pt x="34671" y="6858"/>
                  </a:lnTo>
                  <a:lnTo>
                    <a:pt x="20383" y="19368"/>
                  </a:lnTo>
                  <a:lnTo>
                    <a:pt x="37719" y="36322"/>
                  </a:lnTo>
                  <a:lnTo>
                    <a:pt x="31369" y="42863"/>
                  </a:lnTo>
                  <a:lnTo>
                    <a:pt x="13526" y="25400"/>
                  </a:lnTo>
                  <a:lnTo>
                    <a:pt x="10160" y="28385"/>
                  </a:lnTo>
                  <a:lnTo>
                    <a:pt x="10795" y="43371"/>
                  </a:lnTo>
                  <a:lnTo>
                    <a:pt x="1714" y="43815"/>
                  </a:lnTo>
                  <a:lnTo>
                    <a:pt x="0" y="6033"/>
                  </a:lnTo>
                  <a:lnTo>
                    <a:pt x="9080" y="5652"/>
                  </a:lnTo>
                  <a:lnTo>
                    <a:pt x="9080" y="5652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1879860" y="2033846"/>
              <a:ext cx="42983" cy="45842"/>
            </a:xfrm>
            <a:custGeom>
              <a:avLst/>
              <a:gdLst/>
              <a:ahLst/>
              <a:cxnLst/>
              <a:rect l="l" t="t" r="r" b="b"/>
              <a:pathLst>
                <a:path w="42983" h="45842" extrusionOk="0">
                  <a:moveTo>
                    <a:pt x="4312" y="45779"/>
                  </a:moveTo>
                  <a:cubicBezTo>
                    <a:pt x="1835" y="36635"/>
                    <a:pt x="-387" y="27808"/>
                    <a:pt x="57" y="20125"/>
                  </a:cubicBezTo>
                  <a:cubicBezTo>
                    <a:pt x="565" y="11362"/>
                    <a:pt x="4248" y="4504"/>
                    <a:pt x="14027" y="1075"/>
                  </a:cubicBezTo>
                  <a:cubicBezTo>
                    <a:pt x="22346" y="-1846"/>
                    <a:pt x="28442" y="1329"/>
                    <a:pt x="33268" y="8885"/>
                  </a:cubicBezTo>
                  <a:cubicBezTo>
                    <a:pt x="37205" y="14981"/>
                    <a:pt x="40189" y="24252"/>
                    <a:pt x="42983" y="35365"/>
                  </a:cubicBezTo>
                  <a:lnTo>
                    <a:pt x="34157" y="37587"/>
                  </a:lnTo>
                  <a:cubicBezTo>
                    <a:pt x="33395" y="34539"/>
                    <a:pt x="32569" y="31618"/>
                    <a:pt x="31807" y="28888"/>
                  </a:cubicBezTo>
                  <a:lnTo>
                    <a:pt x="10979" y="35111"/>
                  </a:lnTo>
                  <a:cubicBezTo>
                    <a:pt x="11614" y="37778"/>
                    <a:pt x="12376" y="40572"/>
                    <a:pt x="13138" y="43429"/>
                  </a:cubicBezTo>
                  <a:lnTo>
                    <a:pt x="4312" y="45842"/>
                  </a:lnTo>
                  <a:lnTo>
                    <a:pt x="4312" y="45842"/>
                  </a:lnTo>
                  <a:close/>
                  <a:moveTo>
                    <a:pt x="9138" y="20633"/>
                  </a:moveTo>
                  <a:cubicBezTo>
                    <a:pt x="9074" y="22347"/>
                    <a:pt x="9138" y="24125"/>
                    <a:pt x="9328" y="26094"/>
                  </a:cubicBezTo>
                  <a:lnTo>
                    <a:pt x="28886" y="20252"/>
                  </a:lnTo>
                  <a:cubicBezTo>
                    <a:pt x="27870" y="17712"/>
                    <a:pt x="26791" y="15553"/>
                    <a:pt x="25648" y="13775"/>
                  </a:cubicBezTo>
                  <a:cubicBezTo>
                    <a:pt x="23298" y="10092"/>
                    <a:pt x="20504" y="8441"/>
                    <a:pt x="17075" y="9647"/>
                  </a:cubicBezTo>
                  <a:cubicBezTo>
                    <a:pt x="11550" y="11616"/>
                    <a:pt x="9455" y="15553"/>
                    <a:pt x="9138" y="20633"/>
                  </a:cubicBezTo>
                  <a:lnTo>
                    <a:pt x="9138" y="20633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923160" y="2010647"/>
              <a:ext cx="57721" cy="50054"/>
            </a:xfrm>
            <a:custGeom>
              <a:avLst/>
              <a:gdLst/>
              <a:ahLst/>
              <a:cxnLst/>
              <a:rect l="l" t="t" r="r" b="b"/>
              <a:pathLst>
                <a:path w="57721" h="50054" extrusionOk="0">
                  <a:moveTo>
                    <a:pt x="20892" y="50054"/>
                  </a:moveTo>
                  <a:lnTo>
                    <a:pt x="2413" y="20717"/>
                  </a:lnTo>
                  <a:lnTo>
                    <a:pt x="0" y="16907"/>
                  </a:lnTo>
                  <a:lnTo>
                    <a:pt x="3810" y="14431"/>
                  </a:lnTo>
                  <a:cubicBezTo>
                    <a:pt x="5906" y="13097"/>
                    <a:pt x="7938" y="11700"/>
                    <a:pt x="10033" y="10240"/>
                  </a:cubicBezTo>
                  <a:cubicBezTo>
                    <a:pt x="14288" y="7319"/>
                    <a:pt x="18542" y="4398"/>
                    <a:pt x="23305" y="1858"/>
                  </a:cubicBezTo>
                  <a:cubicBezTo>
                    <a:pt x="26924" y="-47"/>
                    <a:pt x="31687" y="-555"/>
                    <a:pt x="35624" y="651"/>
                  </a:cubicBezTo>
                  <a:cubicBezTo>
                    <a:pt x="37910" y="1350"/>
                    <a:pt x="39942" y="2620"/>
                    <a:pt x="41466" y="4461"/>
                  </a:cubicBezTo>
                  <a:cubicBezTo>
                    <a:pt x="43053" y="6366"/>
                    <a:pt x="43942" y="8843"/>
                    <a:pt x="43879" y="11891"/>
                  </a:cubicBezTo>
                  <a:cubicBezTo>
                    <a:pt x="43879" y="14367"/>
                    <a:pt x="43053" y="17352"/>
                    <a:pt x="41212" y="20717"/>
                  </a:cubicBezTo>
                  <a:cubicBezTo>
                    <a:pt x="42418" y="20717"/>
                    <a:pt x="43625" y="20844"/>
                    <a:pt x="44831" y="21035"/>
                  </a:cubicBezTo>
                  <a:cubicBezTo>
                    <a:pt x="49403" y="21733"/>
                    <a:pt x="53721" y="23448"/>
                    <a:pt x="57722" y="25988"/>
                  </a:cubicBezTo>
                  <a:lnTo>
                    <a:pt x="52896" y="33671"/>
                  </a:lnTo>
                  <a:cubicBezTo>
                    <a:pt x="49911" y="31766"/>
                    <a:pt x="46800" y="30496"/>
                    <a:pt x="43498" y="29988"/>
                  </a:cubicBezTo>
                  <a:cubicBezTo>
                    <a:pt x="40513" y="29544"/>
                    <a:pt x="37338" y="29671"/>
                    <a:pt x="33973" y="30496"/>
                  </a:cubicBezTo>
                  <a:cubicBezTo>
                    <a:pt x="31877" y="32782"/>
                    <a:pt x="29718" y="34497"/>
                    <a:pt x="27496" y="36021"/>
                  </a:cubicBezTo>
                  <a:cubicBezTo>
                    <a:pt x="26353" y="36783"/>
                    <a:pt x="25273" y="37481"/>
                    <a:pt x="24194" y="38116"/>
                  </a:cubicBezTo>
                  <a:lnTo>
                    <a:pt x="28575" y="45038"/>
                  </a:lnTo>
                  <a:lnTo>
                    <a:pt x="20892" y="49864"/>
                  </a:lnTo>
                  <a:lnTo>
                    <a:pt x="20892" y="49864"/>
                  </a:lnTo>
                  <a:close/>
                  <a:moveTo>
                    <a:pt x="12446" y="19638"/>
                  </a:moveTo>
                  <a:lnTo>
                    <a:pt x="19368" y="30560"/>
                  </a:lnTo>
                  <a:cubicBezTo>
                    <a:pt x="20447" y="29925"/>
                    <a:pt x="21400" y="29353"/>
                    <a:pt x="22352" y="28655"/>
                  </a:cubicBezTo>
                  <a:cubicBezTo>
                    <a:pt x="24321" y="27321"/>
                    <a:pt x="26226" y="25670"/>
                    <a:pt x="28067" y="23575"/>
                  </a:cubicBezTo>
                  <a:cubicBezTo>
                    <a:pt x="32893" y="18114"/>
                    <a:pt x="34735" y="14240"/>
                    <a:pt x="34735" y="11764"/>
                  </a:cubicBezTo>
                  <a:cubicBezTo>
                    <a:pt x="34735" y="11065"/>
                    <a:pt x="34608" y="10557"/>
                    <a:pt x="34354" y="10240"/>
                  </a:cubicBezTo>
                  <a:cubicBezTo>
                    <a:pt x="34036" y="9859"/>
                    <a:pt x="33528" y="9541"/>
                    <a:pt x="32893" y="9351"/>
                  </a:cubicBezTo>
                  <a:cubicBezTo>
                    <a:pt x="31179" y="8843"/>
                    <a:pt x="29083" y="9033"/>
                    <a:pt x="27496" y="9859"/>
                  </a:cubicBezTo>
                  <a:cubicBezTo>
                    <a:pt x="23305" y="12081"/>
                    <a:pt x="19177" y="14875"/>
                    <a:pt x="15113" y="17733"/>
                  </a:cubicBezTo>
                  <a:cubicBezTo>
                    <a:pt x="14224" y="18368"/>
                    <a:pt x="13335" y="18939"/>
                    <a:pt x="12446" y="19574"/>
                  </a:cubicBezTo>
                  <a:lnTo>
                    <a:pt x="12446" y="19574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1968436" y="1977453"/>
              <a:ext cx="40068" cy="42608"/>
            </a:xfrm>
            <a:custGeom>
              <a:avLst/>
              <a:gdLst/>
              <a:ahLst/>
              <a:cxnLst/>
              <a:rect l="l" t="t" r="r" b="b"/>
              <a:pathLst>
                <a:path w="40068" h="42608" extrusionOk="0">
                  <a:moveTo>
                    <a:pt x="32639" y="42545"/>
                  </a:moveTo>
                  <a:cubicBezTo>
                    <a:pt x="29210" y="37592"/>
                    <a:pt x="25527" y="33147"/>
                    <a:pt x="21844" y="29020"/>
                  </a:cubicBezTo>
                  <a:cubicBezTo>
                    <a:pt x="19177" y="26035"/>
                    <a:pt x="16446" y="23241"/>
                    <a:pt x="13780" y="20574"/>
                  </a:cubicBezTo>
                  <a:lnTo>
                    <a:pt x="6033" y="27495"/>
                  </a:lnTo>
                  <a:lnTo>
                    <a:pt x="0" y="20701"/>
                  </a:lnTo>
                  <a:lnTo>
                    <a:pt x="23114" y="0"/>
                  </a:lnTo>
                  <a:lnTo>
                    <a:pt x="29146" y="6795"/>
                  </a:lnTo>
                  <a:lnTo>
                    <a:pt x="20574" y="14478"/>
                  </a:lnTo>
                  <a:cubicBezTo>
                    <a:pt x="23241" y="17145"/>
                    <a:pt x="25908" y="19939"/>
                    <a:pt x="28639" y="22987"/>
                  </a:cubicBezTo>
                  <a:cubicBezTo>
                    <a:pt x="32512" y="27368"/>
                    <a:pt x="36386" y="32131"/>
                    <a:pt x="40068" y="37401"/>
                  </a:cubicBezTo>
                  <a:lnTo>
                    <a:pt x="32639" y="42608"/>
                  </a:lnTo>
                  <a:lnTo>
                    <a:pt x="32639" y="42608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2007674" y="1943321"/>
              <a:ext cx="48201" cy="49752"/>
            </a:xfrm>
            <a:custGeom>
              <a:avLst/>
              <a:gdLst/>
              <a:ahLst/>
              <a:cxnLst/>
              <a:rect l="l" t="t" r="r" b="b"/>
              <a:pathLst>
                <a:path w="48201" h="49752" extrusionOk="0">
                  <a:moveTo>
                    <a:pt x="21849" y="49753"/>
                  </a:moveTo>
                  <a:cubicBezTo>
                    <a:pt x="20452" y="48419"/>
                    <a:pt x="18865" y="47149"/>
                    <a:pt x="17214" y="45752"/>
                  </a:cubicBezTo>
                  <a:cubicBezTo>
                    <a:pt x="6546" y="36989"/>
                    <a:pt x="-7043" y="25750"/>
                    <a:pt x="4260" y="8922"/>
                  </a:cubicBezTo>
                  <a:cubicBezTo>
                    <a:pt x="12896" y="-3905"/>
                    <a:pt x="23055" y="-920"/>
                    <a:pt x="32771" y="5557"/>
                  </a:cubicBezTo>
                  <a:cubicBezTo>
                    <a:pt x="35755" y="7589"/>
                    <a:pt x="38740" y="10002"/>
                    <a:pt x="41598" y="12351"/>
                  </a:cubicBezTo>
                  <a:cubicBezTo>
                    <a:pt x="43947" y="14320"/>
                    <a:pt x="46233" y="16161"/>
                    <a:pt x="48202" y="17495"/>
                  </a:cubicBezTo>
                  <a:lnTo>
                    <a:pt x="43121" y="25051"/>
                  </a:lnTo>
                  <a:cubicBezTo>
                    <a:pt x="40836" y="23527"/>
                    <a:pt x="38359" y="21495"/>
                    <a:pt x="35819" y="19400"/>
                  </a:cubicBezTo>
                  <a:lnTo>
                    <a:pt x="35502" y="19146"/>
                  </a:lnTo>
                  <a:lnTo>
                    <a:pt x="22167" y="38005"/>
                  </a:lnTo>
                  <a:lnTo>
                    <a:pt x="23055" y="38704"/>
                  </a:lnTo>
                  <a:cubicBezTo>
                    <a:pt x="24961" y="40228"/>
                    <a:pt x="26739" y="41688"/>
                    <a:pt x="28136" y="43022"/>
                  </a:cubicBezTo>
                  <a:lnTo>
                    <a:pt x="21912" y="49689"/>
                  </a:lnTo>
                  <a:lnTo>
                    <a:pt x="21912" y="49689"/>
                  </a:lnTo>
                  <a:close/>
                  <a:moveTo>
                    <a:pt x="11816" y="14066"/>
                  </a:moveTo>
                  <a:cubicBezTo>
                    <a:pt x="7308" y="20797"/>
                    <a:pt x="10419" y="26766"/>
                    <a:pt x="15308" y="31909"/>
                  </a:cubicBezTo>
                  <a:lnTo>
                    <a:pt x="28262" y="13621"/>
                  </a:lnTo>
                  <a:cubicBezTo>
                    <a:pt x="28262" y="13621"/>
                    <a:pt x="27818" y="13304"/>
                    <a:pt x="27627" y="13177"/>
                  </a:cubicBezTo>
                  <a:cubicBezTo>
                    <a:pt x="22040" y="9367"/>
                    <a:pt x="16198" y="7462"/>
                    <a:pt x="11752" y="14066"/>
                  </a:cubicBezTo>
                  <a:lnTo>
                    <a:pt x="11752" y="14066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1192212" y="1158747"/>
              <a:ext cx="1261173" cy="1245033"/>
            </a:xfrm>
            <a:custGeom>
              <a:avLst/>
              <a:gdLst/>
              <a:ahLst/>
              <a:cxnLst/>
              <a:rect l="l" t="t" r="r" b="b"/>
              <a:pathLst>
                <a:path w="1261173" h="1245033" extrusionOk="0">
                  <a:moveTo>
                    <a:pt x="759841" y="401701"/>
                  </a:moveTo>
                  <a:cubicBezTo>
                    <a:pt x="761683" y="399923"/>
                    <a:pt x="760349" y="398463"/>
                    <a:pt x="762064" y="396621"/>
                  </a:cubicBezTo>
                  <a:cubicBezTo>
                    <a:pt x="763842" y="394780"/>
                    <a:pt x="782955" y="374841"/>
                    <a:pt x="784352" y="373190"/>
                  </a:cubicBezTo>
                  <a:cubicBezTo>
                    <a:pt x="793115" y="362712"/>
                    <a:pt x="800100" y="353949"/>
                    <a:pt x="806895" y="344361"/>
                  </a:cubicBezTo>
                  <a:cubicBezTo>
                    <a:pt x="813626" y="334963"/>
                    <a:pt x="820166" y="324739"/>
                    <a:pt x="828167" y="311087"/>
                  </a:cubicBezTo>
                  <a:cubicBezTo>
                    <a:pt x="837502" y="295148"/>
                    <a:pt x="846392" y="279654"/>
                    <a:pt x="850900" y="262509"/>
                  </a:cubicBezTo>
                  <a:cubicBezTo>
                    <a:pt x="855408" y="245554"/>
                    <a:pt x="855789" y="226504"/>
                    <a:pt x="848423" y="202692"/>
                  </a:cubicBezTo>
                  <a:cubicBezTo>
                    <a:pt x="843407" y="186309"/>
                    <a:pt x="833438" y="174117"/>
                    <a:pt x="819467" y="164910"/>
                  </a:cubicBezTo>
                  <a:cubicBezTo>
                    <a:pt x="804989" y="155385"/>
                    <a:pt x="786130" y="149098"/>
                    <a:pt x="763842" y="144843"/>
                  </a:cubicBezTo>
                  <a:cubicBezTo>
                    <a:pt x="736346" y="139637"/>
                    <a:pt x="716788" y="132842"/>
                    <a:pt x="699135" y="126746"/>
                  </a:cubicBezTo>
                  <a:cubicBezTo>
                    <a:pt x="692277" y="124397"/>
                    <a:pt x="685673" y="122111"/>
                    <a:pt x="679005" y="120015"/>
                  </a:cubicBezTo>
                  <a:cubicBezTo>
                    <a:pt x="668211" y="116713"/>
                    <a:pt x="658495" y="111506"/>
                    <a:pt x="649859" y="104902"/>
                  </a:cubicBezTo>
                  <a:cubicBezTo>
                    <a:pt x="642811" y="99504"/>
                    <a:pt x="636397" y="93154"/>
                    <a:pt x="630619" y="86106"/>
                  </a:cubicBezTo>
                  <a:cubicBezTo>
                    <a:pt x="624840" y="93154"/>
                    <a:pt x="618490" y="99504"/>
                    <a:pt x="611378" y="104902"/>
                  </a:cubicBezTo>
                  <a:cubicBezTo>
                    <a:pt x="602679" y="111506"/>
                    <a:pt x="593027" y="116713"/>
                    <a:pt x="582232" y="120015"/>
                  </a:cubicBezTo>
                  <a:cubicBezTo>
                    <a:pt x="575564" y="122047"/>
                    <a:pt x="569023" y="124333"/>
                    <a:pt x="562102" y="126746"/>
                  </a:cubicBezTo>
                  <a:cubicBezTo>
                    <a:pt x="544449" y="132842"/>
                    <a:pt x="524955" y="139637"/>
                    <a:pt x="497395" y="144843"/>
                  </a:cubicBezTo>
                  <a:cubicBezTo>
                    <a:pt x="475044" y="149098"/>
                    <a:pt x="456248" y="155385"/>
                    <a:pt x="441770" y="164910"/>
                  </a:cubicBezTo>
                  <a:cubicBezTo>
                    <a:pt x="427799" y="174054"/>
                    <a:pt x="417894" y="186309"/>
                    <a:pt x="412813" y="202692"/>
                  </a:cubicBezTo>
                  <a:cubicBezTo>
                    <a:pt x="405448" y="226504"/>
                    <a:pt x="405892" y="245554"/>
                    <a:pt x="410337" y="262509"/>
                  </a:cubicBezTo>
                  <a:cubicBezTo>
                    <a:pt x="414846" y="279654"/>
                    <a:pt x="423735" y="295085"/>
                    <a:pt x="433070" y="311087"/>
                  </a:cubicBezTo>
                  <a:cubicBezTo>
                    <a:pt x="441008" y="324676"/>
                    <a:pt x="447611" y="334963"/>
                    <a:pt x="454279" y="344361"/>
                  </a:cubicBezTo>
                  <a:cubicBezTo>
                    <a:pt x="461137" y="353949"/>
                    <a:pt x="468122" y="362712"/>
                    <a:pt x="476885" y="373190"/>
                  </a:cubicBezTo>
                  <a:cubicBezTo>
                    <a:pt x="480314" y="377317"/>
                    <a:pt x="484569" y="381572"/>
                    <a:pt x="489014" y="385890"/>
                  </a:cubicBezTo>
                  <a:cubicBezTo>
                    <a:pt x="490792" y="387604"/>
                    <a:pt x="487617" y="390906"/>
                    <a:pt x="489458" y="392621"/>
                  </a:cubicBezTo>
                  <a:lnTo>
                    <a:pt x="490728" y="393827"/>
                  </a:lnTo>
                  <a:lnTo>
                    <a:pt x="486855" y="401574"/>
                  </a:lnTo>
                  <a:lnTo>
                    <a:pt x="485585" y="400368"/>
                  </a:lnTo>
                  <a:cubicBezTo>
                    <a:pt x="479044" y="394208"/>
                    <a:pt x="472440" y="387922"/>
                    <a:pt x="467042" y="381445"/>
                  </a:cubicBezTo>
                  <a:cubicBezTo>
                    <a:pt x="458026" y="370650"/>
                    <a:pt x="450850" y="361632"/>
                    <a:pt x="443865" y="351854"/>
                  </a:cubicBezTo>
                  <a:cubicBezTo>
                    <a:pt x="436817" y="341948"/>
                    <a:pt x="430022" y="331407"/>
                    <a:pt x="421957" y="317627"/>
                  </a:cubicBezTo>
                  <a:cubicBezTo>
                    <a:pt x="412179" y="300927"/>
                    <a:pt x="402907" y="284734"/>
                    <a:pt x="397891" y="265811"/>
                  </a:cubicBezTo>
                  <a:cubicBezTo>
                    <a:pt x="392811" y="246698"/>
                    <a:pt x="392366" y="225362"/>
                    <a:pt x="400495" y="198882"/>
                  </a:cubicBezTo>
                  <a:cubicBezTo>
                    <a:pt x="406527" y="179388"/>
                    <a:pt x="418211" y="164910"/>
                    <a:pt x="434721" y="154115"/>
                  </a:cubicBezTo>
                  <a:cubicBezTo>
                    <a:pt x="450660" y="143637"/>
                    <a:pt x="471107" y="136716"/>
                    <a:pt x="495046" y="132207"/>
                  </a:cubicBezTo>
                  <a:cubicBezTo>
                    <a:pt x="521780" y="127127"/>
                    <a:pt x="540766" y="120523"/>
                    <a:pt x="557911" y="114618"/>
                  </a:cubicBezTo>
                  <a:cubicBezTo>
                    <a:pt x="564960" y="112204"/>
                    <a:pt x="571691" y="109855"/>
                    <a:pt x="578485" y="107760"/>
                  </a:cubicBezTo>
                  <a:cubicBezTo>
                    <a:pt x="587692" y="104965"/>
                    <a:pt x="596011" y="100457"/>
                    <a:pt x="603567" y="94742"/>
                  </a:cubicBezTo>
                  <a:cubicBezTo>
                    <a:pt x="611823" y="88456"/>
                    <a:pt x="619125" y="80645"/>
                    <a:pt x="625411" y="71882"/>
                  </a:cubicBezTo>
                  <a:lnTo>
                    <a:pt x="630619" y="64643"/>
                  </a:lnTo>
                  <a:lnTo>
                    <a:pt x="635826" y="71882"/>
                  </a:lnTo>
                  <a:cubicBezTo>
                    <a:pt x="642112" y="80645"/>
                    <a:pt x="649414" y="88456"/>
                    <a:pt x="657670" y="94742"/>
                  </a:cubicBezTo>
                  <a:cubicBezTo>
                    <a:pt x="665226" y="100457"/>
                    <a:pt x="673545" y="104965"/>
                    <a:pt x="682752" y="107760"/>
                  </a:cubicBezTo>
                  <a:cubicBezTo>
                    <a:pt x="689547" y="109855"/>
                    <a:pt x="696277" y="112204"/>
                    <a:pt x="703326" y="114618"/>
                  </a:cubicBezTo>
                  <a:cubicBezTo>
                    <a:pt x="720471" y="120523"/>
                    <a:pt x="739458" y="127127"/>
                    <a:pt x="766191" y="132207"/>
                  </a:cubicBezTo>
                  <a:cubicBezTo>
                    <a:pt x="790130" y="136779"/>
                    <a:pt x="810577" y="143637"/>
                    <a:pt x="826516" y="154115"/>
                  </a:cubicBezTo>
                  <a:cubicBezTo>
                    <a:pt x="842963" y="164910"/>
                    <a:pt x="854710" y="179388"/>
                    <a:pt x="860742" y="198882"/>
                  </a:cubicBezTo>
                  <a:cubicBezTo>
                    <a:pt x="868934" y="225298"/>
                    <a:pt x="868426" y="246698"/>
                    <a:pt x="863346" y="265811"/>
                  </a:cubicBezTo>
                  <a:cubicBezTo>
                    <a:pt x="858330" y="284734"/>
                    <a:pt x="849058" y="300927"/>
                    <a:pt x="839280" y="317627"/>
                  </a:cubicBezTo>
                  <a:cubicBezTo>
                    <a:pt x="831215" y="331407"/>
                    <a:pt x="824420" y="341948"/>
                    <a:pt x="817372" y="351854"/>
                  </a:cubicBezTo>
                  <a:cubicBezTo>
                    <a:pt x="810387" y="361569"/>
                    <a:pt x="803211" y="370586"/>
                    <a:pt x="794195" y="381445"/>
                  </a:cubicBezTo>
                  <a:cubicBezTo>
                    <a:pt x="792417" y="383540"/>
                    <a:pt x="790639" y="385509"/>
                    <a:pt x="788861" y="387414"/>
                  </a:cubicBezTo>
                  <a:cubicBezTo>
                    <a:pt x="788098" y="388239"/>
                    <a:pt x="784035" y="392367"/>
                    <a:pt x="779589" y="397002"/>
                  </a:cubicBezTo>
                  <a:cubicBezTo>
                    <a:pt x="773620" y="403162"/>
                    <a:pt x="780098" y="387160"/>
                    <a:pt x="778955" y="388303"/>
                  </a:cubicBezTo>
                  <a:lnTo>
                    <a:pt x="759777" y="401701"/>
                  </a:lnTo>
                  <a:lnTo>
                    <a:pt x="759777" y="401701"/>
                  </a:lnTo>
                  <a:close/>
                  <a:moveTo>
                    <a:pt x="417449" y="456057"/>
                  </a:moveTo>
                  <a:cubicBezTo>
                    <a:pt x="416433" y="453771"/>
                    <a:pt x="406908" y="453390"/>
                    <a:pt x="406082" y="451549"/>
                  </a:cubicBezTo>
                  <a:cubicBezTo>
                    <a:pt x="402590" y="443611"/>
                    <a:pt x="399034" y="435547"/>
                    <a:pt x="395224" y="429006"/>
                  </a:cubicBezTo>
                  <a:cubicBezTo>
                    <a:pt x="388302" y="417195"/>
                    <a:pt x="382397" y="407670"/>
                    <a:pt x="375730" y="398018"/>
                  </a:cubicBezTo>
                  <a:cubicBezTo>
                    <a:pt x="369126" y="388493"/>
                    <a:pt x="361696" y="378841"/>
                    <a:pt x="351599" y="366776"/>
                  </a:cubicBezTo>
                  <a:cubicBezTo>
                    <a:pt x="339725" y="352616"/>
                    <a:pt x="328232" y="339027"/>
                    <a:pt x="313563" y="328994"/>
                  </a:cubicBezTo>
                  <a:cubicBezTo>
                    <a:pt x="299149" y="319088"/>
                    <a:pt x="281305" y="312230"/>
                    <a:pt x="256477" y="311150"/>
                  </a:cubicBezTo>
                  <a:cubicBezTo>
                    <a:pt x="239332" y="310388"/>
                    <a:pt x="224473" y="315595"/>
                    <a:pt x="211138" y="325692"/>
                  </a:cubicBezTo>
                  <a:cubicBezTo>
                    <a:pt x="197295" y="336106"/>
                    <a:pt x="184976" y="351727"/>
                    <a:pt x="173482" y="371348"/>
                  </a:cubicBezTo>
                  <a:cubicBezTo>
                    <a:pt x="159195" y="395605"/>
                    <a:pt x="146304" y="411671"/>
                    <a:pt x="134620" y="426149"/>
                  </a:cubicBezTo>
                  <a:cubicBezTo>
                    <a:pt x="130175" y="431673"/>
                    <a:pt x="125857" y="437007"/>
                    <a:pt x="121539" y="442849"/>
                  </a:cubicBezTo>
                  <a:cubicBezTo>
                    <a:pt x="114808" y="451866"/>
                    <a:pt x="106680" y="459232"/>
                    <a:pt x="97473" y="465201"/>
                  </a:cubicBezTo>
                  <a:cubicBezTo>
                    <a:pt x="89979" y="470091"/>
                    <a:pt x="81852" y="473964"/>
                    <a:pt x="73279" y="477012"/>
                  </a:cubicBezTo>
                  <a:cubicBezTo>
                    <a:pt x="77978" y="484822"/>
                    <a:pt x="81788" y="493014"/>
                    <a:pt x="84455" y="501460"/>
                  </a:cubicBezTo>
                  <a:cubicBezTo>
                    <a:pt x="87757" y="511874"/>
                    <a:pt x="89345" y="522732"/>
                    <a:pt x="88837" y="533972"/>
                  </a:cubicBezTo>
                  <a:cubicBezTo>
                    <a:pt x="88519" y="541084"/>
                    <a:pt x="88455" y="547941"/>
                    <a:pt x="88329" y="555117"/>
                  </a:cubicBezTo>
                  <a:cubicBezTo>
                    <a:pt x="88138" y="573786"/>
                    <a:pt x="87884" y="594424"/>
                    <a:pt x="83502" y="622173"/>
                  </a:cubicBezTo>
                  <a:cubicBezTo>
                    <a:pt x="79946" y="644652"/>
                    <a:pt x="79502" y="664528"/>
                    <a:pt x="83502" y="681355"/>
                  </a:cubicBezTo>
                  <a:cubicBezTo>
                    <a:pt x="87376" y="697611"/>
                    <a:pt x="95568" y="711073"/>
                    <a:pt x="109284" y="721360"/>
                  </a:cubicBezTo>
                  <a:cubicBezTo>
                    <a:pt x="129159" y="736283"/>
                    <a:pt x="147257" y="742379"/>
                    <a:pt x="164719" y="743839"/>
                  </a:cubicBezTo>
                  <a:cubicBezTo>
                    <a:pt x="182499" y="745363"/>
                    <a:pt x="200025" y="742252"/>
                    <a:pt x="218123" y="738822"/>
                  </a:cubicBezTo>
                  <a:cubicBezTo>
                    <a:pt x="233426" y="735965"/>
                    <a:pt x="245301" y="733235"/>
                    <a:pt x="256604" y="730060"/>
                  </a:cubicBezTo>
                  <a:cubicBezTo>
                    <a:pt x="267843" y="726885"/>
                    <a:pt x="278511" y="723202"/>
                    <a:pt x="291338" y="718503"/>
                  </a:cubicBezTo>
                  <a:cubicBezTo>
                    <a:pt x="298704" y="715836"/>
                    <a:pt x="307594" y="711708"/>
                    <a:pt x="316230" y="707644"/>
                  </a:cubicBezTo>
                  <a:cubicBezTo>
                    <a:pt x="322834" y="704596"/>
                    <a:pt x="332359" y="700596"/>
                    <a:pt x="338455" y="698119"/>
                  </a:cubicBezTo>
                  <a:lnTo>
                    <a:pt x="340995" y="704469"/>
                  </a:lnTo>
                  <a:lnTo>
                    <a:pt x="326136" y="712724"/>
                  </a:lnTo>
                  <a:cubicBezTo>
                    <a:pt x="322199" y="714312"/>
                    <a:pt x="333502" y="714121"/>
                    <a:pt x="328041" y="716471"/>
                  </a:cubicBezTo>
                  <a:cubicBezTo>
                    <a:pt x="325755" y="717487"/>
                    <a:pt x="323532" y="718439"/>
                    <a:pt x="321564" y="719391"/>
                  </a:cubicBezTo>
                  <a:cubicBezTo>
                    <a:pt x="312801" y="723456"/>
                    <a:pt x="303911" y="727647"/>
                    <a:pt x="295593" y="730631"/>
                  </a:cubicBezTo>
                  <a:cubicBezTo>
                    <a:pt x="282385" y="735457"/>
                    <a:pt x="271526" y="739204"/>
                    <a:pt x="259969" y="742442"/>
                  </a:cubicBezTo>
                  <a:cubicBezTo>
                    <a:pt x="248412" y="745744"/>
                    <a:pt x="236220" y="748538"/>
                    <a:pt x="220345" y="751522"/>
                  </a:cubicBezTo>
                  <a:cubicBezTo>
                    <a:pt x="201295" y="755079"/>
                    <a:pt x="182880" y="758381"/>
                    <a:pt x="163513" y="756730"/>
                  </a:cubicBezTo>
                  <a:cubicBezTo>
                    <a:pt x="143827" y="755015"/>
                    <a:pt x="123571" y="748284"/>
                    <a:pt x="101410" y="731647"/>
                  </a:cubicBezTo>
                  <a:cubicBezTo>
                    <a:pt x="85154" y="719391"/>
                    <a:pt x="75438" y="703453"/>
                    <a:pt x="70866" y="684340"/>
                  </a:cubicBezTo>
                  <a:cubicBezTo>
                    <a:pt x="66421" y="665734"/>
                    <a:pt x="66802" y="644208"/>
                    <a:pt x="70612" y="620141"/>
                  </a:cubicBezTo>
                  <a:cubicBezTo>
                    <a:pt x="74866" y="593281"/>
                    <a:pt x="75057" y="573151"/>
                    <a:pt x="75248" y="554990"/>
                  </a:cubicBezTo>
                  <a:cubicBezTo>
                    <a:pt x="75311" y="547497"/>
                    <a:pt x="75438" y="540258"/>
                    <a:pt x="75755" y="533337"/>
                  </a:cubicBezTo>
                  <a:cubicBezTo>
                    <a:pt x="76200" y="523748"/>
                    <a:pt x="74803" y="514350"/>
                    <a:pt x="71946" y="505333"/>
                  </a:cubicBezTo>
                  <a:cubicBezTo>
                    <a:pt x="68834" y="495427"/>
                    <a:pt x="63945" y="485966"/>
                    <a:pt x="57785" y="477075"/>
                  </a:cubicBezTo>
                  <a:lnTo>
                    <a:pt x="52705" y="469646"/>
                  </a:lnTo>
                  <a:lnTo>
                    <a:pt x="61341" y="467169"/>
                  </a:lnTo>
                  <a:cubicBezTo>
                    <a:pt x="71755" y="464185"/>
                    <a:pt x="81534" y="459994"/>
                    <a:pt x="90234" y="454343"/>
                  </a:cubicBezTo>
                  <a:cubicBezTo>
                    <a:pt x="98107" y="449199"/>
                    <a:pt x="105156" y="442849"/>
                    <a:pt x="110935" y="435102"/>
                  </a:cubicBezTo>
                  <a:cubicBezTo>
                    <a:pt x="114999" y="429641"/>
                    <a:pt x="119571" y="423990"/>
                    <a:pt x="124333" y="418084"/>
                  </a:cubicBezTo>
                  <a:cubicBezTo>
                    <a:pt x="135763" y="403924"/>
                    <a:pt x="148399" y="388176"/>
                    <a:pt x="162116" y="364871"/>
                  </a:cubicBezTo>
                  <a:cubicBezTo>
                    <a:pt x="174498" y="343853"/>
                    <a:pt x="187833" y="326962"/>
                    <a:pt x="203137" y="315468"/>
                  </a:cubicBezTo>
                  <a:cubicBezTo>
                    <a:pt x="218885" y="303594"/>
                    <a:pt x="236474" y="297498"/>
                    <a:pt x="256794" y="298387"/>
                  </a:cubicBezTo>
                  <a:cubicBezTo>
                    <a:pt x="284416" y="299657"/>
                    <a:pt x="304355" y="307277"/>
                    <a:pt x="320675" y="318516"/>
                  </a:cubicBezTo>
                  <a:cubicBezTo>
                    <a:pt x="336741" y="329565"/>
                    <a:pt x="348869" y="343789"/>
                    <a:pt x="361315" y="358648"/>
                  </a:cubicBezTo>
                  <a:cubicBezTo>
                    <a:pt x="371602" y="370904"/>
                    <a:pt x="379222" y="380873"/>
                    <a:pt x="386144" y="390843"/>
                  </a:cubicBezTo>
                  <a:cubicBezTo>
                    <a:pt x="393002" y="400685"/>
                    <a:pt x="399034" y="410528"/>
                    <a:pt x="406146" y="422656"/>
                  </a:cubicBezTo>
                  <a:cubicBezTo>
                    <a:pt x="410401" y="429895"/>
                    <a:pt x="414084" y="438277"/>
                    <a:pt x="417703" y="446532"/>
                  </a:cubicBezTo>
                  <a:cubicBezTo>
                    <a:pt x="418655" y="448691"/>
                    <a:pt x="419545" y="450787"/>
                    <a:pt x="420307" y="452374"/>
                  </a:cubicBezTo>
                  <a:lnTo>
                    <a:pt x="417259" y="456121"/>
                  </a:lnTo>
                  <a:lnTo>
                    <a:pt x="417259" y="456121"/>
                  </a:lnTo>
                  <a:close/>
                  <a:moveTo>
                    <a:pt x="453263" y="426657"/>
                  </a:moveTo>
                  <a:lnTo>
                    <a:pt x="453136" y="426657"/>
                  </a:lnTo>
                  <a:lnTo>
                    <a:pt x="443484" y="421894"/>
                  </a:lnTo>
                  <a:lnTo>
                    <a:pt x="404559" y="367538"/>
                  </a:lnTo>
                  <a:cubicBezTo>
                    <a:pt x="388239" y="345059"/>
                    <a:pt x="371920" y="322644"/>
                    <a:pt x="355791" y="299339"/>
                  </a:cubicBezTo>
                  <a:lnTo>
                    <a:pt x="354266" y="297244"/>
                  </a:lnTo>
                  <a:lnTo>
                    <a:pt x="354076" y="296990"/>
                  </a:lnTo>
                  <a:cubicBezTo>
                    <a:pt x="342329" y="283655"/>
                    <a:pt x="326136" y="273749"/>
                    <a:pt x="307975" y="267208"/>
                  </a:cubicBezTo>
                  <a:cubicBezTo>
                    <a:pt x="287655" y="259906"/>
                    <a:pt x="264985" y="256794"/>
                    <a:pt x="243332" y="257810"/>
                  </a:cubicBezTo>
                  <a:cubicBezTo>
                    <a:pt x="221615" y="258763"/>
                    <a:pt x="201295" y="266256"/>
                    <a:pt x="183452" y="277368"/>
                  </a:cubicBezTo>
                  <a:cubicBezTo>
                    <a:pt x="162560" y="290386"/>
                    <a:pt x="145098" y="308356"/>
                    <a:pt x="132905" y="326835"/>
                  </a:cubicBezTo>
                  <a:cubicBezTo>
                    <a:pt x="122047" y="343345"/>
                    <a:pt x="114237" y="356680"/>
                    <a:pt x="107252" y="368618"/>
                  </a:cubicBezTo>
                  <a:cubicBezTo>
                    <a:pt x="97727" y="384937"/>
                    <a:pt x="89662" y="398717"/>
                    <a:pt x="75882" y="416560"/>
                  </a:cubicBezTo>
                  <a:cubicBezTo>
                    <a:pt x="66167" y="429133"/>
                    <a:pt x="61277" y="439865"/>
                    <a:pt x="49911" y="446786"/>
                  </a:cubicBezTo>
                  <a:cubicBezTo>
                    <a:pt x="41402" y="451930"/>
                    <a:pt x="32449" y="455740"/>
                    <a:pt x="22860" y="458343"/>
                  </a:cubicBezTo>
                  <a:cubicBezTo>
                    <a:pt x="28575" y="466471"/>
                    <a:pt x="33084" y="475107"/>
                    <a:pt x="36385" y="484441"/>
                  </a:cubicBezTo>
                  <a:cubicBezTo>
                    <a:pt x="40767" y="496951"/>
                    <a:pt x="37338" y="509460"/>
                    <a:pt x="36830" y="525336"/>
                  </a:cubicBezTo>
                  <a:cubicBezTo>
                    <a:pt x="36132" y="547815"/>
                    <a:pt x="33528" y="563563"/>
                    <a:pt x="30543" y="582295"/>
                  </a:cubicBezTo>
                  <a:cubicBezTo>
                    <a:pt x="28385" y="595694"/>
                    <a:pt x="25971" y="610680"/>
                    <a:pt x="23813" y="630936"/>
                  </a:cubicBezTo>
                  <a:cubicBezTo>
                    <a:pt x="21463" y="652971"/>
                    <a:pt x="23495" y="677926"/>
                    <a:pt x="31369" y="701231"/>
                  </a:cubicBezTo>
                  <a:cubicBezTo>
                    <a:pt x="38100" y="721106"/>
                    <a:pt x="49022" y="739838"/>
                    <a:pt x="65215" y="754380"/>
                  </a:cubicBezTo>
                  <a:cubicBezTo>
                    <a:pt x="81598" y="769112"/>
                    <a:pt x="101155" y="781685"/>
                    <a:pt x="121602" y="789241"/>
                  </a:cubicBezTo>
                  <a:lnTo>
                    <a:pt x="121602" y="789241"/>
                  </a:lnTo>
                  <a:cubicBezTo>
                    <a:pt x="139446" y="795846"/>
                    <a:pt x="157924" y="798703"/>
                    <a:pt x="175196" y="795846"/>
                  </a:cubicBezTo>
                  <a:cubicBezTo>
                    <a:pt x="177991" y="795020"/>
                    <a:pt x="180785" y="794258"/>
                    <a:pt x="183642" y="793433"/>
                  </a:cubicBezTo>
                  <a:cubicBezTo>
                    <a:pt x="210884" y="783590"/>
                    <a:pt x="237427" y="776351"/>
                    <a:pt x="263970" y="769112"/>
                  </a:cubicBezTo>
                  <a:cubicBezTo>
                    <a:pt x="288163" y="761619"/>
                    <a:pt x="312357" y="754190"/>
                    <a:pt x="335852" y="747332"/>
                  </a:cubicBezTo>
                  <a:cubicBezTo>
                    <a:pt x="340170" y="746062"/>
                    <a:pt x="342455" y="750316"/>
                    <a:pt x="346710" y="749110"/>
                  </a:cubicBezTo>
                  <a:lnTo>
                    <a:pt x="350520" y="749808"/>
                  </a:lnTo>
                  <a:lnTo>
                    <a:pt x="351536" y="755396"/>
                  </a:lnTo>
                  <a:cubicBezTo>
                    <a:pt x="348361" y="756539"/>
                    <a:pt x="346329" y="758190"/>
                    <a:pt x="343154" y="759269"/>
                  </a:cubicBezTo>
                  <a:cubicBezTo>
                    <a:pt x="318326" y="767779"/>
                    <a:pt x="294005" y="774383"/>
                    <a:pt x="269685" y="780987"/>
                  </a:cubicBezTo>
                  <a:lnTo>
                    <a:pt x="266700" y="781812"/>
                  </a:lnTo>
                  <a:lnTo>
                    <a:pt x="265494" y="782193"/>
                  </a:lnTo>
                  <a:cubicBezTo>
                    <a:pt x="239268" y="790321"/>
                    <a:pt x="213043" y="798386"/>
                    <a:pt x="187770" y="805752"/>
                  </a:cubicBezTo>
                  <a:cubicBezTo>
                    <a:pt x="172847" y="813244"/>
                    <a:pt x="159829" y="827532"/>
                    <a:pt x="149162" y="844613"/>
                  </a:cubicBezTo>
                  <a:cubicBezTo>
                    <a:pt x="135890" y="865886"/>
                    <a:pt x="126429" y="891286"/>
                    <a:pt x="121602" y="913638"/>
                  </a:cubicBezTo>
                  <a:cubicBezTo>
                    <a:pt x="116967" y="934911"/>
                    <a:pt x="118999" y="956500"/>
                    <a:pt x="125159" y="976566"/>
                  </a:cubicBezTo>
                  <a:cubicBezTo>
                    <a:pt x="132398" y="1000125"/>
                    <a:pt x="145288" y="1021588"/>
                    <a:pt x="160020" y="1038098"/>
                  </a:cubicBezTo>
                  <a:cubicBezTo>
                    <a:pt x="173418" y="1053084"/>
                    <a:pt x="184150" y="1063943"/>
                    <a:pt x="193866" y="1073658"/>
                  </a:cubicBezTo>
                  <a:cubicBezTo>
                    <a:pt x="207201" y="1087120"/>
                    <a:pt x="218504" y="1098423"/>
                    <a:pt x="232156" y="1116203"/>
                  </a:cubicBezTo>
                  <a:cubicBezTo>
                    <a:pt x="241871" y="1128840"/>
                    <a:pt x="248221" y="1141286"/>
                    <a:pt x="252032" y="1153986"/>
                  </a:cubicBezTo>
                  <a:cubicBezTo>
                    <a:pt x="254826" y="1163511"/>
                    <a:pt x="256159" y="1173163"/>
                    <a:pt x="256286" y="1183069"/>
                  </a:cubicBezTo>
                  <a:cubicBezTo>
                    <a:pt x="265621" y="1179640"/>
                    <a:pt x="275082" y="1177417"/>
                    <a:pt x="284988" y="1176655"/>
                  </a:cubicBezTo>
                  <a:cubicBezTo>
                    <a:pt x="298196" y="1175639"/>
                    <a:pt x="312102" y="1177227"/>
                    <a:pt x="327279" y="1181799"/>
                  </a:cubicBezTo>
                  <a:cubicBezTo>
                    <a:pt x="348679" y="1188212"/>
                    <a:pt x="363347" y="1194753"/>
                    <a:pt x="380746" y="1202500"/>
                  </a:cubicBezTo>
                  <a:cubicBezTo>
                    <a:pt x="393065" y="1208024"/>
                    <a:pt x="406845" y="1214120"/>
                    <a:pt x="425958" y="1221423"/>
                  </a:cubicBezTo>
                  <a:cubicBezTo>
                    <a:pt x="446659" y="1229360"/>
                    <a:pt x="471297" y="1233742"/>
                    <a:pt x="495871" y="1232154"/>
                  </a:cubicBezTo>
                  <a:cubicBezTo>
                    <a:pt x="516827" y="1230757"/>
                    <a:pt x="537718" y="1224915"/>
                    <a:pt x="555942" y="1213041"/>
                  </a:cubicBezTo>
                  <a:cubicBezTo>
                    <a:pt x="574358" y="1201039"/>
                    <a:pt x="591502" y="1185291"/>
                    <a:pt x="604076" y="1167448"/>
                  </a:cubicBezTo>
                  <a:cubicBezTo>
                    <a:pt x="615061" y="1151890"/>
                    <a:pt x="622554" y="1134745"/>
                    <a:pt x="624205" y="1117283"/>
                  </a:cubicBezTo>
                  <a:cubicBezTo>
                    <a:pt x="623697" y="1088009"/>
                    <a:pt x="623951" y="1060006"/>
                    <a:pt x="624205" y="1032002"/>
                  </a:cubicBezTo>
                  <a:cubicBezTo>
                    <a:pt x="624014" y="1010730"/>
                    <a:pt x="623824" y="989521"/>
                    <a:pt x="623951" y="967677"/>
                  </a:cubicBezTo>
                  <a:cubicBezTo>
                    <a:pt x="623951" y="960691"/>
                    <a:pt x="629412" y="959675"/>
                    <a:pt x="629539" y="952563"/>
                  </a:cubicBezTo>
                  <a:lnTo>
                    <a:pt x="632270" y="955738"/>
                  </a:lnTo>
                  <a:cubicBezTo>
                    <a:pt x="632397" y="963803"/>
                    <a:pt x="637286" y="962279"/>
                    <a:pt x="637286" y="970153"/>
                  </a:cubicBezTo>
                  <a:cubicBezTo>
                    <a:pt x="637413" y="991108"/>
                    <a:pt x="637223" y="1011555"/>
                    <a:pt x="637032" y="1032066"/>
                  </a:cubicBezTo>
                  <a:lnTo>
                    <a:pt x="637032" y="1032066"/>
                  </a:lnTo>
                  <a:cubicBezTo>
                    <a:pt x="637286" y="1060069"/>
                    <a:pt x="637540" y="1088073"/>
                    <a:pt x="637032" y="1117410"/>
                  </a:cubicBezTo>
                  <a:cubicBezTo>
                    <a:pt x="638683" y="1134872"/>
                    <a:pt x="646176" y="1152017"/>
                    <a:pt x="657161" y="1167575"/>
                  </a:cubicBezTo>
                  <a:cubicBezTo>
                    <a:pt x="669735" y="1185418"/>
                    <a:pt x="686880" y="1201166"/>
                    <a:pt x="705295" y="1213168"/>
                  </a:cubicBezTo>
                  <a:cubicBezTo>
                    <a:pt x="723519" y="1225042"/>
                    <a:pt x="744347" y="1230884"/>
                    <a:pt x="765302" y="1232281"/>
                  </a:cubicBezTo>
                  <a:cubicBezTo>
                    <a:pt x="789877" y="1233932"/>
                    <a:pt x="814514" y="1229487"/>
                    <a:pt x="835216" y="1221550"/>
                  </a:cubicBezTo>
                  <a:cubicBezTo>
                    <a:pt x="854329" y="1214247"/>
                    <a:pt x="868108" y="1208088"/>
                    <a:pt x="880427" y="1202627"/>
                  </a:cubicBezTo>
                  <a:cubicBezTo>
                    <a:pt x="897763" y="1194880"/>
                    <a:pt x="912432" y="1188403"/>
                    <a:pt x="933895" y="1181925"/>
                  </a:cubicBezTo>
                  <a:cubicBezTo>
                    <a:pt x="949135" y="1177354"/>
                    <a:pt x="962977" y="1175830"/>
                    <a:pt x="976186" y="1176782"/>
                  </a:cubicBezTo>
                  <a:cubicBezTo>
                    <a:pt x="986092" y="1177544"/>
                    <a:pt x="995553" y="1179703"/>
                    <a:pt x="1004888" y="1183196"/>
                  </a:cubicBezTo>
                  <a:cubicBezTo>
                    <a:pt x="1005014" y="1173290"/>
                    <a:pt x="1006348" y="1163638"/>
                    <a:pt x="1009142" y="1154113"/>
                  </a:cubicBezTo>
                  <a:cubicBezTo>
                    <a:pt x="1012889" y="1141413"/>
                    <a:pt x="1019302" y="1128967"/>
                    <a:pt x="1029017" y="1116330"/>
                  </a:cubicBezTo>
                  <a:cubicBezTo>
                    <a:pt x="1042670" y="1098550"/>
                    <a:pt x="1053973" y="1087184"/>
                    <a:pt x="1067308" y="1073785"/>
                  </a:cubicBezTo>
                  <a:cubicBezTo>
                    <a:pt x="1076960" y="1064070"/>
                    <a:pt x="1087755" y="1053275"/>
                    <a:pt x="1101154" y="1038225"/>
                  </a:cubicBezTo>
                  <a:cubicBezTo>
                    <a:pt x="1115886" y="1021715"/>
                    <a:pt x="1128776" y="1000252"/>
                    <a:pt x="1136015" y="976694"/>
                  </a:cubicBezTo>
                  <a:cubicBezTo>
                    <a:pt x="1142175" y="956628"/>
                    <a:pt x="1144143" y="935038"/>
                    <a:pt x="1139571" y="913765"/>
                  </a:cubicBezTo>
                  <a:cubicBezTo>
                    <a:pt x="1134682" y="891413"/>
                    <a:pt x="1125284" y="866013"/>
                    <a:pt x="1112012" y="844741"/>
                  </a:cubicBezTo>
                  <a:cubicBezTo>
                    <a:pt x="1101344" y="827659"/>
                    <a:pt x="1088327" y="813308"/>
                    <a:pt x="1073404" y="805879"/>
                  </a:cubicBezTo>
                  <a:cubicBezTo>
                    <a:pt x="1048448" y="798640"/>
                    <a:pt x="1024001" y="791019"/>
                    <a:pt x="999554" y="783463"/>
                  </a:cubicBezTo>
                  <a:lnTo>
                    <a:pt x="998157" y="783019"/>
                  </a:lnTo>
                  <a:lnTo>
                    <a:pt x="995363" y="782257"/>
                  </a:lnTo>
                  <a:cubicBezTo>
                    <a:pt x="969836" y="775335"/>
                    <a:pt x="936879" y="765874"/>
                    <a:pt x="908748" y="755713"/>
                  </a:cubicBezTo>
                  <a:lnTo>
                    <a:pt x="910654" y="751904"/>
                  </a:lnTo>
                  <a:cubicBezTo>
                    <a:pt x="920242" y="753491"/>
                    <a:pt x="925767" y="747205"/>
                    <a:pt x="927354" y="747713"/>
                  </a:cubicBezTo>
                  <a:cubicBezTo>
                    <a:pt x="951675" y="754888"/>
                    <a:pt x="978980" y="763588"/>
                    <a:pt x="1001205" y="770446"/>
                  </a:cubicBezTo>
                  <a:cubicBezTo>
                    <a:pt x="1025779" y="777113"/>
                    <a:pt x="1050417" y="783844"/>
                    <a:pt x="1077468" y="793560"/>
                  </a:cubicBezTo>
                  <a:cubicBezTo>
                    <a:pt x="1080262" y="794385"/>
                    <a:pt x="1083056" y="795147"/>
                    <a:pt x="1085914" y="795972"/>
                  </a:cubicBezTo>
                  <a:cubicBezTo>
                    <a:pt x="1103249" y="798830"/>
                    <a:pt x="1121664" y="795972"/>
                    <a:pt x="1139571" y="789369"/>
                  </a:cubicBezTo>
                  <a:lnTo>
                    <a:pt x="1139571" y="789369"/>
                  </a:lnTo>
                  <a:cubicBezTo>
                    <a:pt x="1159955" y="781812"/>
                    <a:pt x="1179576" y="769239"/>
                    <a:pt x="1195959" y="754507"/>
                  </a:cubicBezTo>
                  <a:cubicBezTo>
                    <a:pt x="1212088" y="739966"/>
                    <a:pt x="1223073" y="721233"/>
                    <a:pt x="1229805" y="701358"/>
                  </a:cubicBezTo>
                  <a:cubicBezTo>
                    <a:pt x="1237679" y="678053"/>
                    <a:pt x="1239711" y="653034"/>
                    <a:pt x="1237361" y="631063"/>
                  </a:cubicBezTo>
                  <a:cubicBezTo>
                    <a:pt x="1235202" y="610807"/>
                    <a:pt x="1232789" y="595884"/>
                    <a:pt x="1230630" y="582422"/>
                  </a:cubicBezTo>
                  <a:cubicBezTo>
                    <a:pt x="1227645" y="563753"/>
                    <a:pt x="1225042" y="547941"/>
                    <a:pt x="1224344" y="525463"/>
                  </a:cubicBezTo>
                  <a:cubicBezTo>
                    <a:pt x="1223836" y="509588"/>
                    <a:pt x="1220153" y="497713"/>
                    <a:pt x="1224470" y="485204"/>
                  </a:cubicBezTo>
                  <a:cubicBezTo>
                    <a:pt x="1227709" y="475806"/>
                    <a:pt x="1232281" y="467233"/>
                    <a:pt x="1237996" y="459105"/>
                  </a:cubicBezTo>
                  <a:cubicBezTo>
                    <a:pt x="1228408" y="456438"/>
                    <a:pt x="1219454" y="452692"/>
                    <a:pt x="1210945" y="447548"/>
                  </a:cubicBezTo>
                  <a:cubicBezTo>
                    <a:pt x="1199642" y="440627"/>
                    <a:pt x="1195007" y="429324"/>
                    <a:pt x="1185291" y="416751"/>
                  </a:cubicBezTo>
                  <a:cubicBezTo>
                    <a:pt x="1171512" y="398844"/>
                    <a:pt x="1163447" y="385064"/>
                    <a:pt x="1153922" y="368808"/>
                  </a:cubicBezTo>
                  <a:cubicBezTo>
                    <a:pt x="1146937" y="356870"/>
                    <a:pt x="1139127" y="343535"/>
                    <a:pt x="1128268" y="327025"/>
                  </a:cubicBezTo>
                  <a:cubicBezTo>
                    <a:pt x="1116076" y="308547"/>
                    <a:pt x="1098677" y="290576"/>
                    <a:pt x="1077722" y="277559"/>
                  </a:cubicBezTo>
                  <a:cubicBezTo>
                    <a:pt x="1059879" y="266446"/>
                    <a:pt x="1039495" y="259017"/>
                    <a:pt x="1017842" y="258001"/>
                  </a:cubicBezTo>
                  <a:cubicBezTo>
                    <a:pt x="995870" y="256985"/>
                    <a:pt x="972757" y="259779"/>
                    <a:pt x="952119" y="266891"/>
                  </a:cubicBezTo>
                  <a:cubicBezTo>
                    <a:pt x="935609" y="272606"/>
                    <a:pt x="920750" y="281115"/>
                    <a:pt x="909511" y="292672"/>
                  </a:cubicBezTo>
                  <a:cubicBezTo>
                    <a:pt x="908812" y="294069"/>
                    <a:pt x="908050" y="295466"/>
                    <a:pt x="907288" y="296863"/>
                  </a:cubicBezTo>
                  <a:lnTo>
                    <a:pt x="906907" y="297434"/>
                  </a:lnTo>
                  <a:lnTo>
                    <a:pt x="818579" y="420942"/>
                  </a:lnTo>
                  <a:lnTo>
                    <a:pt x="808355" y="429895"/>
                  </a:lnTo>
                  <a:lnTo>
                    <a:pt x="798957" y="437261"/>
                  </a:lnTo>
                  <a:lnTo>
                    <a:pt x="801116" y="430276"/>
                  </a:lnTo>
                  <a:lnTo>
                    <a:pt x="801116" y="430276"/>
                  </a:lnTo>
                  <a:lnTo>
                    <a:pt x="801116" y="430149"/>
                  </a:lnTo>
                  <a:cubicBezTo>
                    <a:pt x="804989" y="424625"/>
                    <a:pt x="801307" y="422466"/>
                    <a:pt x="805180" y="417005"/>
                  </a:cubicBezTo>
                  <a:cubicBezTo>
                    <a:pt x="818325" y="398209"/>
                    <a:pt x="831596" y="379540"/>
                    <a:pt x="844931" y="360871"/>
                  </a:cubicBezTo>
                  <a:cubicBezTo>
                    <a:pt x="862203" y="336550"/>
                    <a:pt x="879539" y="312293"/>
                    <a:pt x="896112" y="288290"/>
                  </a:cubicBezTo>
                  <a:lnTo>
                    <a:pt x="896557" y="287719"/>
                  </a:lnTo>
                  <a:cubicBezTo>
                    <a:pt x="897255" y="286893"/>
                    <a:pt x="897954" y="286131"/>
                    <a:pt x="898716" y="285306"/>
                  </a:cubicBezTo>
                  <a:cubicBezTo>
                    <a:pt x="905447" y="271018"/>
                    <a:pt x="908304" y="254572"/>
                    <a:pt x="908114" y="237490"/>
                  </a:cubicBezTo>
                  <a:cubicBezTo>
                    <a:pt x="907860" y="215710"/>
                    <a:pt x="902716" y="193040"/>
                    <a:pt x="894334" y="172657"/>
                  </a:cubicBezTo>
                  <a:cubicBezTo>
                    <a:pt x="886079" y="152527"/>
                    <a:pt x="872173" y="135890"/>
                    <a:pt x="855726" y="122873"/>
                  </a:cubicBezTo>
                  <a:cubicBezTo>
                    <a:pt x="836422" y="107569"/>
                    <a:pt x="813626" y="97218"/>
                    <a:pt x="792099" y="92012"/>
                  </a:cubicBezTo>
                  <a:cubicBezTo>
                    <a:pt x="772477" y="87249"/>
                    <a:pt x="757492" y="84455"/>
                    <a:pt x="744093" y="81915"/>
                  </a:cubicBezTo>
                  <a:cubicBezTo>
                    <a:pt x="725424" y="78423"/>
                    <a:pt x="709676" y="75502"/>
                    <a:pt x="688340" y="68580"/>
                  </a:cubicBezTo>
                  <a:cubicBezTo>
                    <a:pt x="673227" y="63690"/>
                    <a:pt x="660908" y="54420"/>
                    <a:pt x="650621" y="46101"/>
                  </a:cubicBezTo>
                  <a:cubicBezTo>
                    <a:pt x="642874" y="39878"/>
                    <a:pt x="636333" y="32639"/>
                    <a:pt x="630619" y="24511"/>
                  </a:cubicBezTo>
                  <a:cubicBezTo>
                    <a:pt x="624904" y="32639"/>
                    <a:pt x="618300" y="39815"/>
                    <a:pt x="610616" y="46101"/>
                  </a:cubicBezTo>
                  <a:cubicBezTo>
                    <a:pt x="600329" y="54420"/>
                    <a:pt x="588010" y="63690"/>
                    <a:pt x="572833" y="68580"/>
                  </a:cubicBezTo>
                  <a:cubicBezTo>
                    <a:pt x="551498" y="75502"/>
                    <a:pt x="535750" y="78423"/>
                    <a:pt x="517080" y="81915"/>
                  </a:cubicBezTo>
                  <a:cubicBezTo>
                    <a:pt x="503682" y="84392"/>
                    <a:pt x="488760" y="87186"/>
                    <a:pt x="469074" y="92012"/>
                  </a:cubicBezTo>
                  <a:cubicBezTo>
                    <a:pt x="447548" y="97218"/>
                    <a:pt x="424752" y="107569"/>
                    <a:pt x="405448" y="122873"/>
                  </a:cubicBezTo>
                  <a:cubicBezTo>
                    <a:pt x="389001" y="135890"/>
                    <a:pt x="375095" y="152527"/>
                    <a:pt x="366840" y="172657"/>
                  </a:cubicBezTo>
                  <a:cubicBezTo>
                    <a:pt x="358457" y="193040"/>
                    <a:pt x="353314" y="215710"/>
                    <a:pt x="353060" y="237490"/>
                  </a:cubicBezTo>
                  <a:cubicBezTo>
                    <a:pt x="352870" y="256477"/>
                    <a:pt x="356426" y="274701"/>
                    <a:pt x="364871" y="290068"/>
                  </a:cubicBezTo>
                  <a:lnTo>
                    <a:pt x="366077" y="291846"/>
                  </a:lnTo>
                  <a:lnTo>
                    <a:pt x="413576" y="358267"/>
                  </a:lnTo>
                  <a:lnTo>
                    <a:pt x="415988" y="361569"/>
                  </a:lnTo>
                  <a:cubicBezTo>
                    <a:pt x="428625" y="378968"/>
                    <a:pt x="441325" y="396431"/>
                    <a:pt x="454152" y="414528"/>
                  </a:cubicBezTo>
                  <a:cubicBezTo>
                    <a:pt x="454152" y="414528"/>
                    <a:pt x="457327" y="428117"/>
                    <a:pt x="458280" y="430721"/>
                  </a:cubicBezTo>
                  <a:lnTo>
                    <a:pt x="453199" y="426847"/>
                  </a:lnTo>
                  <a:lnTo>
                    <a:pt x="453199" y="426847"/>
                  </a:lnTo>
                  <a:close/>
                  <a:moveTo>
                    <a:pt x="160401" y="809816"/>
                  </a:moveTo>
                  <a:cubicBezTo>
                    <a:pt x="146050" y="809688"/>
                    <a:pt x="131382" y="806577"/>
                    <a:pt x="117221" y="801307"/>
                  </a:cubicBezTo>
                  <a:lnTo>
                    <a:pt x="117221" y="801307"/>
                  </a:lnTo>
                  <a:cubicBezTo>
                    <a:pt x="95187" y="793115"/>
                    <a:pt x="74168" y="779653"/>
                    <a:pt x="56705" y="763905"/>
                  </a:cubicBezTo>
                  <a:cubicBezTo>
                    <a:pt x="38799" y="747776"/>
                    <a:pt x="26670" y="727138"/>
                    <a:pt x="19304" y="705231"/>
                  </a:cubicBezTo>
                  <a:cubicBezTo>
                    <a:pt x="10795" y="680085"/>
                    <a:pt x="8636" y="653161"/>
                    <a:pt x="11113" y="629475"/>
                  </a:cubicBezTo>
                  <a:cubicBezTo>
                    <a:pt x="13271" y="609156"/>
                    <a:pt x="15748" y="593916"/>
                    <a:pt x="17907" y="580200"/>
                  </a:cubicBezTo>
                  <a:cubicBezTo>
                    <a:pt x="20828" y="561912"/>
                    <a:pt x="23368" y="546481"/>
                    <a:pt x="24066" y="524891"/>
                  </a:cubicBezTo>
                  <a:cubicBezTo>
                    <a:pt x="24511" y="510667"/>
                    <a:pt x="28130" y="499682"/>
                    <a:pt x="24321" y="488632"/>
                  </a:cubicBezTo>
                  <a:cubicBezTo>
                    <a:pt x="20510" y="477584"/>
                    <a:pt x="14605" y="467741"/>
                    <a:pt x="6858" y="458343"/>
                  </a:cubicBezTo>
                  <a:lnTo>
                    <a:pt x="0" y="449961"/>
                  </a:lnTo>
                  <a:lnTo>
                    <a:pt x="10604" y="447866"/>
                  </a:lnTo>
                  <a:cubicBezTo>
                    <a:pt x="22543" y="445516"/>
                    <a:pt x="33338" y="441643"/>
                    <a:pt x="43307" y="435610"/>
                  </a:cubicBezTo>
                  <a:cubicBezTo>
                    <a:pt x="53276" y="429514"/>
                    <a:pt x="57087" y="419799"/>
                    <a:pt x="65786" y="408559"/>
                  </a:cubicBezTo>
                  <a:cubicBezTo>
                    <a:pt x="78930" y="391541"/>
                    <a:pt x="86804" y="378016"/>
                    <a:pt x="96202" y="361950"/>
                  </a:cubicBezTo>
                  <a:cubicBezTo>
                    <a:pt x="103060" y="350203"/>
                    <a:pt x="110680" y="337185"/>
                    <a:pt x="122301" y="319596"/>
                  </a:cubicBezTo>
                  <a:cubicBezTo>
                    <a:pt x="135446" y="299657"/>
                    <a:pt x="154241" y="280289"/>
                    <a:pt x="176784" y="266256"/>
                  </a:cubicBezTo>
                  <a:cubicBezTo>
                    <a:pt x="196342" y="254064"/>
                    <a:pt x="218821" y="245872"/>
                    <a:pt x="242951" y="244793"/>
                  </a:cubicBezTo>
                  <a:cubicBezTo>
                    <a:pt x="266192" y="243777"/>
                    <a:pt x="290576" y="247079"/>
                    <a:pt x="312484" y="254953"/>
                  </a:cubicBezTo>
                  <a:cubicBezTo>
                    <a:pt x="323787" y="259017"/>
                    <a:pt x="334455" y="264351"/>
                    <a:pt x="344043" y="270891"/>
                  </a:cubicBezTo>
                  <a:cubicBezTo>
                    <a:pt x="341376" y="260096"/>
                    <a:pt x="340233" y="248729"/>
                    <a:pt x="340360" y="237109"/>
                  </a:cubicBezTo>
                  <a:cubicBezTo>
                    <a:pt x="340614" y="213614"/>
                    <a:pt x="346138" y="189230"/>
                    <a:pt x="355092" y="167513"/>
                  </a:cubicBezTo>
                  <a:cubicBezTo>
                    <a:pt x="364236" y="145225"/>
                    <a:pt x="379540" y="126810"/>
                    <a:pt x="397637" y="112522"/>
                  </a:cubicBezTo>
                  <a:cubicBezTo>
                    <a:pt x="418465" y="96012"/>
                    <a:pt x="443039" y="84900"/>
                    <a:pt x="466217" y="79248"/>
                  </a:cubicBezTo>
                  <a:cubicBezTo>
                    <a:pt x="486220" y="74359"/>
                    <a:pt x="501333" y="71565"/>
                    <a:pt x="514921" y="69025"/>
                  </a:cubicBezTo>
                  <a:cubicBezTo>
                    <a:pt x="533083" y="65659"/>
                    <a:pt x="548450" y="62738"/>
                    <a:pt x="569023" y="56134"/>
                  </a:cubicBezTo>
                  <a:cubicBezTo>
                    <a:pt x="582549" y="51753"/>
                    <a:pt x="593535" y="43243"/>
                    <a:pt x="602679" y="35878"/>
                  </a:cubicBezTo>
                  <a:cubicBezTo>
                    <a:pt x="611759" y="28512"/>
                    <a:pt x="619061" y="19685"/>
                    <a:pt x="625285" y="9271"/>
                  </a:cubicBezTo>
                  <a:lnTo>
                    <a:pt x="630809" y="0"/>
                  </a:lnTo>
                  <a:lnTo>
                    <a:pt x="636333" y="9271"/>
                  </a:lnTo>
                  <a:cubicBezTo>
                    <a:pt x="642493" y="19685"/>
                    <a:pt x="649795" y="28575"/>
                    <a:pt x="658876" y="35878"/>
                  </a:cubicBezTo>
                  <a:cubicBezTo>
                    <a:pt x="667957" y="43243"/>
                    <a:pt x="678942" y="51753"/>
                    <a:pt x="692467" y="56134"/>
                  </a:cubicBezTo>
                  <a:cubicBezTo>
                    <a:pt x="713042" y="62801"/>
                    <a:pt x="728408" y="65659"/>
                    <a:pt x="746570" y="69025"/>
                  </a:cubicBezTo>
                  <a:cubicBezTo>
                    <a:pt x="760158" y="71565"/>
                    <a:pt x="775272" y="74359"/>
                    <a:pt x="795274" y="79248"/>
                  </a:cubicBezTo>
                  <a:cubicBezTo>
                    <a:pt x="818452" y="84900"/>
                    <a:pt x="843026" y="96012"/>
                    <a:pt x="863854" y="112522"/>
                  </a:cubicBezTo>
                  <a:cubicBezTo>
                    <a:pt x="881952" y="126873"/>
                    <a:pt x="897255" y="145225"/>
                    <a:pt x="906399" y="167513"/>
                  </a:cubicBezTo>
                  <a:cubicBezTo>
                    <a:pt x="915352" y="189293"/>
                    <a:pt x="920877" y="213614"/>
                    <a:pt x="921131" y="237109"/>
                  </a:cubicBezTo>
                  <a:cubicBezTo>
                    <a:pt x="921258" y="248031"/>
                    <a:pt x="920242" y="258826"/>
                    <a:pt x="917892" y="269050"/>
                  </a:cubicBezTo>
                  <a:cubicBezTo>
                    <a:pt x="927100" y="263017"/>
                    <a:pt x="937260" y="258128"/>
                    <a:pt x="948119" y="254381"/>
                  </a:cubicBezTo>
                  <a:cubicBezTo>
                    <a:pt x="970280" y="246698"/>
                    <a:pt x="995045" y="243713"/>
                    <a:pt x="1018540" y="244729"/>
                  </a:cubicBezTo>
                  <a:cubicBezTo>
                    <a:pt x="1042670" y="245809"/>
                    <a:pt x="1065086" y="254000"/>
                    <a:pt x="1084707" y="266192"/>
                  </a:cubicBezTo>
                  <a:cubicBezTo>
                    <a:pt x="1107250" y="280226"/>
                    <a:pt x="1126045" y="299593"/>
                    <a:pt x="1139190" y="319532"/>
                  </a:cubicBezTo>
                  <a:cubicBezTo>
                    <a:pt x="1150811" y="337122"/>
                    <a:pt x="1158431" y="350139"/>
                    <a:pt x="1165289" y="361887"/>
                  </a:cubicBezTo>
                  <a:cubicBezTo>
                    <a:pt x="1174687" y="377952"/>
                    <a:pt x="1182561" y="391478"/>
                    <a:pt x="1195705" y="408496"/>
                  </a:cubicBezTo>
                  <a:cubicBezTo>
                    <a:pt x="1204405" y="419799"/>
                    <a:pt x="1207897" y="430086"/>
                    <a:pt x="1217867" y="436182"/>
                  </a:cubicBezTo>
                  <a:cubicBezTo>
                    <a:pt x="1227836" y="442214"/>
                    <a:pt x="1238631" y="446088"/>
                    <a:pt x="1250569" y="448437"/>
                  </a:cubicBezTo>
                  <a:lnTo>
                    <a:pt x="1261173" y="450532"/>
                  </a:lnTo>
                  <a:lnTo>
                    <a:pt x="1254252" y="458915"/>
                  </a:lnTo>
                  <a:cubicBezTo>
                    <a:pt x="1246505" y="468313"/>
                    <a:pt x="1240600" y="478155"/>
                    <a:pt x="1236789" y="489204"/>
                  </a:cubicBezTo>
                  <a:cubicBezTo>
                    <a:pt x="1232916" y="500253"/>
                    <a:pt x="1236917" y="510604"/>
                    <a:pt x="1237361" y="524828"/>
                  </a:cubicBezTo>
                  <a:cubicBezTo>
                    <a:pt x="1238060" y="546418"/>
                    <a:pt x="1240536" y="561848"/>
                    <a:pt x="1243520" y="580136"/>
                  </a:cubicBezTo>
                  <a:cubicBezTo>
                    <a:pt x="1245743" y="593788"/>
                    <a:pt x="1248156" y="609029"/>
                    <a:pt x="1250315" y="629412"/>
                  </a:cubicBezTo>
                  <a:cubicBezTo>
                    <a:pt x="1252855" y="653097"/>
                    <a:pt x="1250633" y="680022"/>
                    <a:pt x="1242123" y="705168"/>
                  </a:cubicBezTo>
                  <a:cubicBezTo>
                    <a:pt x="1234758" y="727075"/>
                    <a:pt x="1222629" y="747649"/>
                    <a:pt x="1204722" y="763841"/>
                  </a:cubicBezTo>
                  <a:cubicBezTo>
                    <a:pt x="1187260" y="779590"/>
                    <a:pt x="1166241" y="793052"/>
                    <a:pt x="1144207" y="801180"/>
                  </a:cubicBezTo>
                  <a:lnTo>
                    <a:pt x="1144207" y="801180"/>
                  </a:lnTo>
                  <a:cubicBezTo>
                    <a:pt x="1130046" y="806450"/>
                    <a:pt x="1115441" y="809562"/>
                    <a:pt x="1101027" y="809688"/>
                  </a:cubicBezTo>
                  <a:cubicBezTo>
                    <a:pt x="1109282" y="817626"/>
                    <a:pt x="1116648" y="827151"/>
                    <a:pt x="1123188" y="837629"/>
                  </a:cubicBezTo>
                  <a:cubicBezTo>
                    <a:pt x="1137222" y="860171"/>
                    <a:pt x="1147255" y="887095"/>
                    <a:pt x="1152398" y="910717"/>
                  </a:cubicBezTo>
                  <a:cubicBezTo>
                    <a:pt x="1157542" y="934275"/>
                    <a:pt x="1155319" y="958088"/>
                    <a:pt x="1148588" y="980122"/>
                  </a:cubicBezTo>
                  <a:cubicBezTo>
                    <a:pt x="1140778" y="1005522"/>
                    <a:pt x="1126871" y="1028637"/>
                    <a:pt x="1110996" y="1046416"/>
                  </a:cubicBezTo>
                  <a:cubicBezTo>
                    <a:pt x="1097217" y="1061847"/>
                    <a:pt x="1086422" y="1072706"/>
                    <a:pt x="1076706" y="1082485"/>
                  </a:cubicBezTo>
                  <a:cubicBezTo>
                    <a:pt x="1063625" y="1095629"/>
                    <a:pt x="1052639" y="1106678"/>
                    <a:pt x="1039432" y="1123823"/>
                  </a:cubicBezTo>
                  <a:cubicBezTo>
                    <a:pt x="1030732" y="1135126"/>
                    <a:pt x="1025080" y="1146175"/>
                    <a:pt x="1021715" y="1157351"/>
                  </a:cubicBezTo>
                  <a:cubicBezTo>
                    <a:pt x="1018413" y="1168527"/>
                    <a:pt x="1017461" y="1180021"/>
                    <a:pt x="1018223" y="1192149"/>
                  </a:cubicBezTo>
                  <a:lnTo>
                    <a:pt x="1018921" y="1202944"/>
                  </a:lnTo>
                  <a:lnTo>
                    <a:pt x="1009079" y="1198436"/>
                  </a:lnTo>
                  <a:cubicBezTo>
                    <a:pt x="998093" y="1193356"/>
                    <a:pt x="987044" y="1190181"/>
                    <a:pt x="975360" y="1189292"/>
                  </a:cubicBezTo>
                  <a:cubicBezTo>
                    <a:pt x="963676" y="1188403"/>
                    <a:pt x="951357" y="1189800"/>
                    <a:pt x="937705" y="1193864"/>
                  </a:cubicBezTo>
                  <a:cubicBezTo>
                    <a:pt x="916940" y="1200087"/>
                    <a:pt x="902652" y="1206437"/>
                    <a:pt x="885825" y="1213930"/>
                  </a:cubicBezTo>
                  <a:cubicBezTo>
                    <a:pt x="873125" y="1219581"/>
                    <a:pt x="858901" y="1225931"/>
                    <a:pt x="839914" y="1233170"/>
                  </a:cubicBezTo>
                  <a:cubicBezTo>
                    <a:pt x="817626" y="1241679"/>
                    <a:pt x="791083" y="1246442"/>
                    <a:pt x="764604" y="1244664"/>
                  </a:cubicBezTo>
                  <a:cubicBezTo>
                    <a:pt x="741553" y="1243140"/>
                    <a:pt x="718566" y="1236663"/>
                    <a:pt x="698373" y="1223518"/>
                  </a:cubicBezTo>
                  <a:cubicBezTo>
                    <a:pt x="678625" y="1210628"/>
                    <a:pt x="660273" y="1193737"/>
                    <a:pt x="646748" y="1174560"/>
                  </a:cubicBezTo>
                  <a:cubicBezTo>
                    <a:pt x="640144" y="1165162"/>
                    <a:pt x="634619" y="1155256"/>
                    <a:pt x="630745" y="1144905"/>
                  </a:cubicBezTo>
                  <a:cubicBezTo>
                    <a:pt x="626808" y="1155256"/>
                    <a:pt x="621348" y="1165162"/>
                    <a:pt x="614744" y="1174560"/>
                  </a:cubicBezTo>
                  <a:cubicBezTo>
                    <a:pt x="601218" y="1193737"/>
                    <a:pt x="582803" y="1210628"/>
                    <a:pt x="563118" y="1223518"/>
                  </a:cubicBezTo>
                  <a:cubicBezTo>
                    <a:pt x="542925" y="1236726"/>
                    <a:pt x="519874" y="1243140"/>
                    <a:pt x="496888" y="1244664"/>
                  </a:cubicBezTo>
                  <a:cubicBezTo>
                    <a:pt x="470408" y="1246442"/>
                    <a:pt x="443802" y="1241679"/>
                    <a:pt x="421577" y="1233170"/>
                  </a:cubicBezTo>
                  <a:cubicBezTo>
                    <a:pt x="402590" y="1225931"/>
                    <a:pt x="388430" y="1219581"/>
                    <a:pt x="375666" y="1213930"/>
                  </a:cubicBezTo>
                  <a:cubicBezTo>
                    <a:pt x="358838" y="1206437"/>
                    <a:pt x="344551" y="1200087"/>
                    <a:pt x="323787" y="1193864"/>
                  </a:cubicBezTo>
                  <a:cubicBezTo>
                    <a:pt x="310134" y="1189800"/>
                    <a:pt x="297752" y="1188403"/>
                    <a:pt x="286131" y="1189292"/>
                  </a:cubicBezTo>
                  <a:cubicBezTo>
                    <a:pt x="274447" y="1190181"/>
                    <a:pt x="263462" y="1193356"/>
                    <a:pt x="252413" y="1198436"/>
                  </a:cubicBezTo>
                  <a:lnTo>
                    <a:pt x="242570" y="1202944"/>
                  </a:lnTo>
                  <a:lnTo>
                    <a:pt x="243268" y="1192149"/>
                  </a:lnTo>
                  <a:cubicBezTo>
                    <a:pt x="244094" y="1180021"/>
                    <a:pt x="243141" y="1168527"/>
                    <a:pt x="239840" y="1157351"/>
                  </a:cubicBezTo>
                  <a:cubicBezTo>
                    <a:pt x="236538" y="1146175"/>
                    <a:pt x="230823" y="1135126"/>
                    <a:pt x="222123" y="1123823"/>
                  </a:cubicBezTo>
                  <a:cubicBezTo>
                    <a:pt x="208915" y="1106678"/>
                    <a:pt x="197929" y="1095566"/>
                    <a:pt x="184849" y="1082485"/>
                  </a:cubicBezTo>
                  <a:cubicBezTo>
                    <a:pt x="175133" y="1072769"/>
                    <a:pt x="164338" y="1061911"/>
                    <a:pt x="150559" y="1046416"/>
                  </a:cubicBezTo>
                  <a:cubicBezTo>
                    <a:pt x="134684" y="1028637"/>
                    <a:pt x="120777" y="1005459"/>
                    <a:pt x="112966" y="980122"/>
                  </a:cubicBezTo>
                  <a:cubicBezTo>
                    <a:pt x="106172" y="958025"/>
                    <a:pt x="104013" y="934212"/>
                    <a:pt x="109157" y="910717"/>
                  </a:cubicBezTo>
                  <a:cubicBezTo>
                    <a:pt x="114300" y="887095"/>
                    <a:pt x="124333" y="860171"/>
                    <a:pt x="138366" y="837629"/>
                  </a:cubicBezTo>
                  <a:cubicBezTo>
                    <a:pt x="144907" y="827151"/>
                    <a:pt x="152273" y="817626"/>
                    <a:pt x="160528" y="809688"/>
                  </a:cubicBezTo>
                  <a:lnTo>
                    <a:pt x="160528" y="809688"/>
                  </a:lnTo>
                  <a:close/>
                  <a:moveTo>
                    <a:pt x="584581" y="972312"/>
                  </a:moveTo>
                  <a:cubicBezTo>
                    <a:pt x="585216" y="975741"/>
                    <a:pt x="589344" y="963232"/>
                    <a:pt x="589852" y="966724"/>
                  </a:cubicBezTo>
                  <a:cubicBezTo>
                    <a:pt x="590677" y="972693"/>
                    <a:pt x="591947" y="982536"/>
                    <a:pt x="592074" y="984060"/>
                  </a:cubicBezTo>
                  <a:cubicBezTo>
                    <a:pt x="593344" y="998030"/>
                    <a:pt x="594170" y="1009523"/>
                    <a:pt x="594360" y="1021525"/>
                  </a:cubicBezTo>
                  <a:cubicBezTo>
                    <a:pt x="594551" y="1033716"/>
                    <a:pt x="594170" y="1046226"/>
                    <a:pt x="592963" y="1062165"/>
                  </a:cubicBezTo>
                  <a:cubicBezTo>
                    <a:pt x="591566" y="1081405"/>
                    <a:pt x="589979" y="1100011"/>
                    <a:pt x="583375" y="1118489"/>
                  </a:cubicBezTo>
                  <a:cubicBezTo>
                    <a:pt x="576707" y="1137095"/>
                    <a:pt x="564960" y="1155002"/>
                    <a:pt x="543242" y="1172147"/>
                  </a:cubicBezTo>
                  <a:cubicBezTo>
                    <a:pt x="527241" y="1184720"/>
                    <a:pt x="509397" y="1189990"/>
                    <a:pt x="489712" y="1189546"/>
                  </a:cubicBezTo>
                  <a:cubicBezTo>
                    <a:pt x="470535" y="1189101"/>
                    <a:pt x="449834" y="1183196"/>
                    <a:pt x="427609" y="1173353"/>
                  </a:cubicBezTo>
                  <a:cubicBezTo>
                    <a:pt x="402717" y="1162368"/>
                    <a:pt x="383349" y="1156970"/>
                    <a:pt x="365824" y="1152144"/>
                  </a:cubicBezTo>
                  <a:cubicBezTo>
                    <a:pt x="358457" y="1150112"/>
                    <a:pt x="351409" y="1148144"/>
                    <a:pt x="344996" y="1146112"/>
                  </a:cubicBezTo>
                  <a:cubicBezTo>
                    <a:pt x="335788" y="1143191"/>
                    <a:pt x="326327" y="1142111"/>
                    <a:pt x="316929" y="1142619"/>
                  </a:cubicBezTo>
                  <a:cubicBezTo>
                    <a:pt x="306578" y="1143127"/>
                    <a:pt x="296164" y="1145413"/>
                    <a:pt x="286004" y="1149033"/>
                  </a:cubicBezTo>
                  <a:lnTo>
                    <a:pt x="277559" y="1152081"/>
                  </a:lnTo>
                  <a:lnTo>
                    <a:pt x="277368" y="1143127"/>
                  </a:lnTo>
                  <a:cubicBezTo>
                    <a:pt x="277177" y="1132332"/>
                    <a:pt x="275590" y="1121791"/>
                    <a:pt x="272352" y="1111885"/>
                  </a:cubicBezTo>
                  <a:cubicBezTo>
                    <a:pt x="269430" y="1102932"/>
                    <a:pt x="265113" y="1094486"/>
                    <a:pt x="259080" y="1086930"/>
                  </a:cubicBezTo>
                  <a:cubicBezTo>
                    <a:pt x="254699" y="1081342"/>
                    <a:pt x="250444" y="1075627"/>
                    <a:pt x="246063" y="1069594"/>
                  </a:cubicBezTo>
                  <a:cubicBezTo>
                    <a:pt x="235268" y="1054925"/>
                    <a:pt x="223329" y="1038669"/>
                    <a:pt x="204279" y="1019429"/>
                  </a:cubicBezTo>
                  <a:cubicBezTo>
                    <a:pt x="187135" y="1002094"/>
                    <a:pt x="174244" y="984822"/>
                    <a:pt x="167005" y="967105"/>
                  </a:cubicBezTo>
                  <a:cubicBezTo>
                    <a:pt x="159576" y="948881"/>
                    <a:pt x="158115" y="930275"/>
                    <a:pt x="164211" y="910844"/>
                  </a:cubicBezTo>
                  <a:cubicBezTo>
                    <a:pt x="172466" y="884428"/>
                    <a:pt x="185039" y="867093"/>
                    <a:pt x="200025" y="854266"/>
                  </a:cubicBezTo>
                  <a:cubicBezTo>
                    <a:pt x="214821" y="841566"/>
                    <a:pt x="231712" y="833501"/>
                    <a:pt x="249238" y="825310"/>
                  </a:cubicBezTo>
                  <a:cubicBezTo>
                    <a:pt x="263779" y="818515"/>
                    <a:pt x="275336" y="813625"/>
                    <a:pt x="286702" y="809562"/>
                  </a:cubicBezTo>
                  <a:cubicBezTo>
                    <a:pt x="298132" y="805434"/>
                    <a:pt x="309182" y="802132"/>
                    <a:pt x="322516" y="798386"/>
                  </a:cubicBezTo>
                  <a:cubicBezTo>
                    <a:pt x="330454" y="796163"/>
                    <a:pt x="348679" y="793306"/>
                    <a:pt x="357632" y="791909"/>
                  </a:cubicBezTo>
                  <a:lnTo>
                    <a:pt x="350584" y="802322"/>
                  </a:lnTo>
                  <a:lnTo>
                    <a:pt x="362395" y="804228"/>
                  </a:lnTo>
                  <a:lnTo>
                    <a:pt x="359664" y="804672"/>
                  </a:lnTo>
                  <a:cubicBezTo>
                    <a:pt x="351155" y="806006"/>
                    <a:pt x="333438" y="808736"/>
                    <a:pt x="326009" y="810832"/>
                  </a:cubicBezTo>
                  <a:cubicBezTo>
                    <a:pt x="312674" y="814578"/>
                    <a:pt x="301879" y="817816"/>
                    <a:pt x="291021" y="821754"/>
                  </a:cubicBezTo>
                  <a:cubicBezTo>
                    <a:pt x="280099" y="825691"/>
                    <a:pt x="268859" y="830390"/>
                    <a:pt x="254699" y="837057"/>
                  </a:cubicBezTo>
                  <a:cubicBezTo>
                    <a:pt x="237998" y="844868"/>
                    <a:pt x="221932" y="852551"/>
                    <a:pt x="208407" y="864172"/>
                  </a:cubicBezTo>
                  <a:cubicBezTo>
                    <a:pt x="195135" y="875602"/>
                    <a:pt x="183960" y="891032"/>
                    <a:pt x="176530" y="914844"/>
                  </a:cubicBezTo>
                  <a:cubicBezTo>
                    <a:pt x="171387" y="931228"/>
                    <a:pt x="172657" y="946912"/>
                    <a:pt x="178943" y="962406"/>
                  </a:cubicBezTo>
                  <a:cubicBezTo>
                    <a:pt x="185484" y="978408"/>
                    <a:pt x="197421" y="994347"/>
                    <a:pt x="213360" y="1010475"/>
                  </a:cubicBezTo>
                  <a:cubicBezTo>
                    <a:pt x="233172" y="1030478"/>
                    <a:pt x="245364" y="1047115"/>
                    <a:pt x="256413" y="1062101"/>
                  </a:cubicBezTo>
                  <a:cubicBezTo>
                    <a:pt x="260731" y="1067943"/>
                    <a:pt x="264795" y="1073531"/>
                    <a:pt x="269177" y="1078992"/>
                  </a:cubicBezTo>
                  <a:cubicBezTo>
                    <a:pt x="276162" y="1087819"/>
                    <a:pt x="281241" y="1097598"/>
                    <a:pt x="284607" y="1108012"/>
                  </a:cubicBezTo>
                  <a:cubicBezTo>
                    <a:pt x="287338" y="1116457"/>
                    <a:pt x="289052" y="1125347"/>
                    <a:pt x="289751" y="1134364"/>
                  </a:cubicBezTo>
                  <a:cubicBezTo>
                    <a:pt x="298513" y="1131824"/>
                    <a:pt x="307340" y="1130237"/>
                    <a:pt x="316230" y="1129792"/>
                  </a:cubicBezTo>
                  <a:cubicBezTo>
                    <a:pt x="327152" y="1129284"/>
                    <a:pt x="338074" y="1130491"/>
                    <a:pt x="348805" y="1133856"/>
                  </a:cubicBezTo>
                  <a:cubicBezTo>
                    <a:pt x="355854" y="1136079"/>
                    <a:pt x="362331" y="1137857"/>
                    <a:pt x="369189" y="1139762"/>
                  </a:cubicBezTo>
                  <a:cubicBezTo>
                    <a:pt x="387160" y="1144715"/>
                    <a:pt x="407099" y="1150239"/>
                    <a:pt x="432689" y="1161542"/>
                  </a:cubicBezTo>
                  <a:cubicBezTo>
                    <a:pt x="453517" y="1170750"/>
                    <a:pt x="472630" y="1176274"/>
                    <a:pt x="489902" y="1176655"/>
                  </a:cubicBezTo>
                  <a:cubicBezTo>
                    <a:pt x="506603" y="1177036"/>
                    <a:pt x="521716" y="1172591"/>
                    <a:pt x="535178" y="1161987"/>
                  </a:cubicBezTo>
                  <a:cubicBezTo>
                    <a:pt x="554736" y="1146556"/>
                    <a:pt x="565214" y="1130618"/>
                    <a:pt x="571183" y="1114171"/>
                  </a:cubicBezTo>
                  <a:cubicBezTo>
                    <a:pt x="577152" y="1097471"/>
                    <a:pt x="578612" y="1079691"/>
                    <a:pt x="580009" y="1061275"/>
                  </a:cubicBezTo>
                  <a:cubicBezTo>
                    <a:pt x="581152" y="1045528"/>
                    <a:pt x="581597" y="1033399"/>
                    <a:pt x="581406" y="1021842"/>
                  </a:cubicBezTo>
                  <a:cubicBezTo>
                    <a:pt x="581216" y="1010158"/>
                    <a:pt x="580390" y="998982"/>
                    <a:pt x="579120" y="985330"/>
                  </a:cubicBezTo>
                  <a:cubicBezTo>
                    <a:pt x="578993" y="983806"/>
                    <a:pt x="576644" y="966089"/>
                    <a:pt x="576326" y="964184"/>
                  </a:cubicBezTo>
                  <a:cubicBezTo>
                    <a:pt x="576072" y="962533"/>
                    <a:pt x="575818" y="960691"/>
                    <a:pt x="575437" y="958723"/>
                  </a:cubicBezTo>
                  <a:lnTo>
                    <a:pt x="581279" y="957707"/>
                  </a:lnTo>
                  <a:lnTo>
                    <a:pt x="584454" y="972439"/>
                  </a:lnTo>
                  <a:lnTo>
                    <a:pt x="584454" y="972439"/>
                  </a:lnTo>
                  <a:close/>
                  <a:moveTo>
                    <a:pt x="682308" y="962724"/>
                  </a:moveTo>
                  <a:cubicBezTo>
                    <a:pt x="681609" y="966025"/>
                    <a:pt x="685864" y="965010"/>
                    <a:pt x="685292" y="968185"/>
                  </a:cubicBezTo>
                  <a:cubicBezTo>
                    <a:pt x="682689" y="982663"/>
                    <a:pt x="681038" y="995934"/>
                    <a:pt x="680276" y="1009333"/>
                  </a:cubicBezTo>
                  <a:cubicBezTo>
                    <a:pt x="679323" y="1025588"/>
                    <a:pt x="679704" y="1042099"/>
                    <a:pt x="681101" y="1061149"/>
                  </a:cubicBezTo>
                  <a:cubicBezTo>
                    <a:pt x="682498" y="1079564"/>
                    <a:pt x="683958" y="1097407"/>
                    <a:pt x="689927" y="1114044"/>
                  </a:cubicBezTo>
                  <a:cubicBezTo>
                    <a:pt x="695833" y="1130491"/>
                    <a:pt x="706311" y="1146429"/>
                    <a:pt x="725932" y="1161860"/>
                  </a:cubicBezTo>
                  <a:cubicBezTo>
                    <a:pt x="739394" y="1172464"/>
                    <a:pt x="754507" y="1176909"/>
                    <a:pt x="771208" y="1176528"/>
                  </a:cubicBezTo>
                  <a:cubicBezTo>
                    <a:pt x="788480" y="1176147"/>
                    <a:pt x="807530" y="1170623"/>
                    <a:pt x="828421" y="1161415"/>
                  </a:cubicBezTo>
                  <a:cubicBezTo>
                    <a:pt x="854011" y="1150112"/>
                    <a:pt x="873951" y="1144588"/>
                    <a:pt x="891921" y="1139635"/>
                  </a:cubicBezTo>
                  <a:cubicBezTo>
                    <a:pt x="898716" y="1137793"/>
                    <a:pt x="905256" y="1135952"/>
                    <a:pt x="912305" y="1133729"/>
                  </a:cubicBezTo>
                  <a:cubicBezTo>
                    <a:pt x="922973" y="1130364"/>
                    <a:pt x="933895" y="1129094"/>
                    <a:pt x="944880" y="1129665"/>
                  </a:cubicBezTo>
                  <a:cubicBezTo>
                    <a:pt x="953770" y="1130110"/>
                    <a:pt x="962660" y="1131697"/>
                    <a:pt x="971360" y="1134237"/>
                  </a:cubicBezTo>
                  <a:cubicBezTo>
                    <a:pt x="972122" y="1125157"/>
                    <a:pt x="973773" y="1116330"/>
                    <a:pt x="976567" y="1107885"/>
                  </a:cubicBezTo>
                  <a:cubicBezTo>
                    <a:pt x="979995" y="1097471"/>
                    <a:pt x="985012" y="1087692"/>
                    <a:pt x="991997" y="1078865"/>
                  </a:cubicBezTo>
                  <a:cubicBezTo>
                    <a:pt x="996315" y="1073404"/>
                    <a:pt x="1000442" y="1067816"/>
                    <a:pt x="1004761" y="1061974"/>
                  </a:cubicBezTo>
                  <a:cubicBezTo>
                    <a:pt x="1015810" y="1046988"/>
                    <a:pt x="1028002" y="1030351"/>
                    <a:pt x="1047814" y="1010349"/>
                  </a:cubicBezTo>
                  <a:cubicBezTo>
                    <a:pt x="1063816" y="994219"/>
                    <a:pt x="1075754" y="978281"/>
                    <a:pt x="1082231" y="962279"/>
                  </a:cubicBezTo>
                  <a:cubicBezTo>
                    <a:pt x="1088517" y="946785"/>
                    <a:pt x="1089787" y="931100"/>
                    <a:pt x="1084644" y="914718"/>
                  </a:cubicBezTo>
                  <a:cubicBezTo>
                    <a:pt x="1077214" y="890969"/>
                    <a:pt x="1066038" y="875475"/>
                    <a:pt x="1052767" y="864044"/>
                  </a:cubicBezTo>
                  <a:cubicBezTo>
                    <a:pt x="1039241" y="852424"/>
                    <a:pt x="1023176" y="844741"/>
                    <a:pt x="1006475" y="836930"/>
                  </a:cubicBezTo>
                  <a:cubicBezTo>
                    <a:pt x="992314" y="830263"/>
                    <a:pt x="981075" y="825563"/>
                    <a:pt x="970153" y="821627"/>
                  </a:cubicBezTo>
                  <a:cubicBezTo>
                    <a:pt x="959295" y="817690"/>
                    <a:pt x="948500" y="814451"/>
                    <a:pt x="935164" y="810705"/>
                  </a:cubicBezTo>
                  <a:cubicBezTo>
                    <a:pt x="927735" y="808609"/>
                    <a:pt x="899922" y="804037"/>
                    <a:pt x="891413" y="802704"/>
                  </a:cubicBezTo>
                  <a:lnTo>
                    <a:pt x="889381" y="802386"/>
                  </a:lnTo>
                  <a:cubicBezTo>
                    <a:pt x="888683" y="800735"/>
                    <a:pt x="906399" y="803085"/>
                    <a:pt x="907923" y="798195"/>
                  </a:cubicBezTo>
                  <a:cubicBezTo>
                    <a:pt x="908177" y="797433"/>
                    <a:pt x="905383" y="792734"/>
                    <a:pt x="904875" y="791845"/>
                  </a:cubicBezTo>
                  <a:cubicBezTo>
                    <a:pt x="916877" y="793877"/>
                    <a:pt x="932942" y="796671"/>
                    <a:pt x="938594" y="798322"/>
                  </a:cubicBezTo>
                  <a:cubicBezTo>
                    <a:pt x="951992" y="802069"/>
                    <a:pt x="962977" y="805371"/>
                    <a:pt x="974408" y="809498"/>
                  </a:cubicBezTo>
                  <a:cubicBezTo>
                    <a:pt x="985774" y="813625"/>
                    <a:pt x="997331" y="818452"/>
                    <a:pt x="1011873" y="825246"/>
                  </a:cubicBezTo>
                  <a:cubicBezTo>
                    <a:pt x="1029398" y="833501"/>
                    <a:pt x="1046289" y="841566"/>
                    <a:pt x="1061085" y="854202"/>
                  </a:cubicBezTo>
                  <a:cubicBezTo>
                    <a:pt x="1076071" y="867093"/>
                    <a:pt x="1088644" y="884428"/>
                    <a:pt x="1096899" y="910781"/>
                  </a:cubicBezTo>
                  <a:cubicBezTo>
                    <a:pt x="1102995" y="930212"/>
                    <a:pt x="1101535" y="948817"/>
                    <a:pt x="1094105" y="967041"/>
                  </a:cubicBezTo>
                  <a:cubicBezTo>
                    <a:pt x="1086866" y="984758"/>
                    <a:pt x="1073976" y="1002030"/>
                    <a:pt x="1056831" y="1019366"/>
                  </a:cubicBezTo>
                  <a:cubicBezTo>
                    <a:pt x="1037780" y="1038606"/>
                    <a:pt x="1025842" y="1054862"/>
                    <a:pt x="1015048" y="1069531"/>
                  </a:cubicBezTo>
                  <a:cubicBezTo>
                    <a:pt x="1010602" y="1075563"/>
                    <a:pt x="1006411" y="1081278"/>
                    <a:pt x="1001967" y="1086866"/>
                  </a:cubicBezTo>
                  <a:cubicBezTo>
                    <a:pt x="995998" y="1094423"/>
                    <a:pt x="991616" y="1102868"/>
                    <a:pt x="988695" y="1111822"/>
                  </a:cubicBezTo>
                  <a:cubicBezTo>
                    <a:pt x="985457" y="1121728"/>
                    <a:pt x="983933" y="1132269"/>
                    <a:pt x="983679" y="1143064"/>
                  </a:cubicBezTo>
                  <a:lnTo>
                    <a:pt x="983488" y="1152017"/>
                  </a:lnTo>
                  <a:lnTo>
                    <a:pt x="975042" y="1148969"/>
                  </a:lnTo>
                  <a:cubicBezTo>
                    <a:pt x="964883" y="1145350"/>
                    <a:pt x="954469" y="1143000"/>
                    <a:pt x="944118" y="1142556"/>
                  </a:cubicBezTo>
                  <a:cubicBezTo>
                    <a:pt x="934720" y="1142111"/>
                    <a:pt x="925258" y="1143191"/>
                    <a:pt x="916051" y="1146112"/>
                  </a:cubicBezTo>
                  <a:cubicBezTo>
                    <a:pt x="909638" y="1148144"/>
                    <a:pt x="902589" y="1150112"/>
                    <a:pt x="895223" y="1152144"/>
                  </a:cubicBezTo>
                  <a:cubicBezTo>
                    <a:pt x="877761" y="1156970"/>
                    <a:pt x="858393" y="1162368"/>
                    <a:pt x="833438" y="1173353"/>
                  </a:cubicBezTo>
                  <a:cubicBezTo>
                    <a:pt x="811149" y="1183196"/>
                    <a:pt x="790448" y="1189101"/>
                    <a:pt x="771271" y="1189546"/>
                  </a:cubicBezTo>
                  <a:cubicBezTo>
                    <a:pt x="751586" y="1189990"/>
                    <a:pt x="733679" y="1184720"/>
                    <a:pt x="717741" y="1172147"/>
                  </a:cubicBezTo>
                  <a:cubicBezTo>
                    <a:pt x="696023" y="1155002"/>
                    <a:pt x="684339" y="1137158"/>
                    <a:pt x="677608" y="1118489"/>
                  </a:cubicBezTo>
                  <a:cubicBezTo>
                    <a:pt x="671005" y="1100074"/>
                    <a:pt x="669480" y="1081469"/>
                    <a:pt x="668020" y="1062165"/>
                  </a:cubicBezTo>
                  <a:cubicBezTo>
                    <a:pt x="666560" y="1042670"/>
                    <a:pt x="666242" y="1025652"/>
                    <a:pt x="667195" y="1008697"/>
                  </a:cubicBezTo>
                  <a:cubicBezTo>
                    <a:pt x="667830" y="997522"/>
                    <a:pt x="669036" y="986409"/>
                    <a:pt x="670941" y="974662"/>
                  </a:cubicBezTo>
                  <a:cubicBezTo>
                    <a:pt x="671894" y="968629"/>
                    <a:pt x="677989" y="964756"/>
                    <a:pt x="679323" y="958342"/>
                  </a:cubicBezTo>
                  <a:lnTo>
                    <a:pt x="682117" y="962787"/>
                  </a:lnTo>
                  <a:lnTo>
                    <a:pt x="682117" y="962787"/>
                  </a:lnTo>
                  <a:close/>
                  <a:moveTo>
                    <a:pt x="842963" y="453707"/>
                  </a:moveTo>
                  <a:cubicBezTo>
                    <a:pt x="844423" y="450469"/>
                    <a:pt x="845502" y="448056"/>
                    <a:pt x="846582" y="445643"/>
                  </a:cubicBezTo>
                  <a:cubicBezTo>
                    <a:pt x="847408" y="443802"/>
                    <a:pt x="845058" y="442786"/>
                    <a:pt x="845883" y="440944"/>
                  </a:cubicBezTo>
                  <a:cubicBezTo>
                    <a:pt x="848741" y="434531"/>
                    <a:pt x="851726" y="428244"/>
                    <a:pt x="855027" y="422593"/>
                  </a:cubicBezTo>
                  <a:cubicBezTo>
                    <a:pt x="862139" y="410464"/>
                    <a:pt x="868172" y="400622"/>
                    <a:pt x="875030" y="390779"/>
                  </a:cubicBezTo>
                  <a:cubicBezTo>
                    <a:pt x="881952" y="380810"/>
                    <a:pt x="889572" y="370840"/>
                    <a:pt x="899858" y="358585"/>
                  </a:cubicBezTo>
                  <a:cubicBezTo>
                    <a:pt x="912305" y="343726"/>
                    <a:pt x="924370" y="329502"/>
                    <a:pt x="940498" y="318453"/>
                  </a:cubicBezTo>
                  <a:cubicBezTo>
                    <a:pt x="956755" y="307213"/>
                    <a:pt x="976757" y="299530"/>
                    <a:pt x="1004380" y="298323"/>
                  </a:cubicBezTo>
                  <a:cubicBezTo>
                    <a:pt x="1024700" y="297434"/>
                    <a:pt x="1042352" y="303530"/>
                    <a:pt x="1058037" y="315405"/>
                  </a:cubicBezTo>
                  <a:cubicBezTo>
                    <a:pt x="1073277" y="326898"/>
                    <a:pt x="1086676" y="343789"/>
                    <a:pt x="1098995" y="364807"/>
                  </a:cubicBezTo>
                  <a:cubicBezTo>
                    <a:pt x="1112711" y="388112"/>
                    <a:pt x="1125347" y="403860"/>
                    <a:pt x="1136777" y="418021"/>
                  </a:cubicBezTo>
                  <a:cubicBezTo>
                    <a:pt x="1141539" y="423926"/>
                    <a:pt x="1146112" y="429578"/>
                    <a:pt x="1150176" y="435039"/>
                  </a:cubicBezTo>
                  <a:cubicBezTo>
                    <a:pt x="1155954" y="442786"/>
                    <a:pt x="1163003" y="449136"/>
                    <a:pt x="1170877" y="454279"/>
                  </a:cubicBezTo>
                  <a:cubicBezTo>
                    <a:pt x="1179576" y="459931"/>
                    <a:pt x="1189355" y="464122"/>
                    <a:pt x="1199769" y="467106"/>
                  </a:cubicBezTo>
                  <a:lnTo>
                    <a:pt x="1208405" y="469582"/>
                  </a:lnTo>
                  <a:lnTo>
                    <a:pt x="1203325" y="477012"/>
                  </a:lnTo>
                  <a:cubicBezTo>
                    <a:pt x="1197229" y="485902"/>
                    <a:pt x="1192339" y="495363"/>
                    <a:pt x="1189164" y="505269"/>
                  </a:cubicBezTo>
                  <a:cubicBezTo>
                    <a:pt x="1186307" y="514287"/>
                    <a:pt x="1184910" y="523685"/>
                    <a:pt x="1185355" y="533273"/>
                  </a:cubicBezTo>
                  <a:cubicBezTo>
                    <a:pt x="1185672" y="540258"/>
                    <a:pt x="1185736" y="547434"/>
                    <a:pt x="1185863" y="554927"/>
                  </a:cubicBezTo>
                  <a:cubicBezTo>
                    <a:pt x="1186053" y="573088"/>
                    <a:pt x="1186307" y="593217"/>
                    <a:pt x="1190498" y="620078"/>
                  </a:cubicBezTo>
                  <a:cubicBezTo>
                    <a:pt x="1194308" y="644144"/>
                    <a:pt x="1194689" y="665671"/>
                    <a:pt x="1190244" y="684276"/>
                  </a:cubicBezTo>
                  <a:cubicBezTo>
                    <a:pt x="1185609" y="703453"/>
                    <a:pt x="1175957" y="719391"/>
                    <a:pt x="1159701" y="731584"/>
                  </a:cubicBezTo>
                  <a:cubicBezTo>
                    <a:pt x="1137539" y="748221"/>
                    <a:pt x="1117283" y="754952"/>
                    <a:pt x="1097598" y="756666"/>
                  </a:cubicBezTo>
                  <a:cubicBezTo>
                    <a:pt x="1078230" y="758317"/>
                    <a:pt x="1059815" y="755015"/>
                    <a:pt x="1040765" y="751459"/>
                  </a:cubicBezTo>
                  <a:cubicBezTo>
                    <a:pt x="1024890" y="748475"/>
                    <a:pt x="1012698" y="745681"/>
                    <a:pt x="1001141" y="742379"/>
                  </a:cubicBezTo>
                  <a:cubicBezTo>
                    <a:pt x="989584" y="739140"/>
                    <a:pt x="978726" y="735330"/>
                    <a:pt x="965517" y="730568"/>
                  </a:cubicBezTo>
                  <a:cubicBezTo>
                    <a:pt x="957644" y="727710"/>
                    <a:pt x="949642" y="723456"/>
                    <a:pt x="941642" y="719328"/>
                  </a:cubicBezTo>
                  <a:cubicBezTo>
                    <a:pt x="939546" y="718249"/>
                    <a:pt x="936625" y="718058"/>
                    <a:pt x="935355" y="716026"/>
                  </a:cubicBezTo>
                  <a:cubicBezTo>
                    <a:pt x="934085" y="714058"/>
                    <a:pt x="929830" y="708025"/>
                    <a:pt x="925767" y="706374"/>
                  </a:cubicBezTo>
                  <a:lnTo>
                    <a:pt x="933386" y="702945"/>
                  </a:lnTo>
                  <a:cubicBezTo>
                    <a:pt x="938149" y="704850"/>
                    <a:pt x="937260" y="702437"/>
                    <a:pt x="942150" y="704977"/>
                  </a:cubicBezTo>
                  <a:cubicBezTo>
                    <a:pt x="943991" y="705930"/>
                    <a:pt x="945769" y="706882"/>
                    <a:pt x="947611" y="707835"/>
                  </a:cubicBezTo>
                  <a:cubicBezTo>
                    <a:pt x="955230" y="711835"/>
                    <a:pt x="962851" y="715836"/>
                    <a:pt x="969836" y="718375"/>
                  </a:cubicBezTo>
                  <a:cubicBezTo>
                    <a:pt x="982663" y="723075"/>
                    <a:pt x="993330" y="726694"/>
                    <a:pt x="1004570" y="729933"/>
                  </a:cubicBezTo>
                  <a:cubicBezTo>
                    <a:pt x="1015873" y="733108"/>
                    <a:pt x="1027684" y="735838"/>
                    <a:pt x="1043051" y="738696"/>
                  </a:cubicBezTo>
                  <a:cubicBezTo>
                    <a:pt x="1061148" y="742061"/>
                    <a:pt x="1078675" y="745236"/>
                    <a:pt x="1096455" y="743712"/>
                  </a:cubicBezTo>
                  <a:cubicBezTo>
                    <a:pt x="1113917" y="742188"/>
                    <a:pt x="1132014" y="736156"/>
                    <a:pt x="1151890" y="721233"/>
                  </a:cubicBezTo>
                  <a:cubicBezTo>
                    <a:pt x="1165606" y="710946"/>
                    <a:pt x="1173734" y="697484"/>
                    <a:pt x="1177671" y="681228"/>
                  </a:cubicBezTo>
                  <a:cubicBezTo>
                    <a:pt x="1181735" y="664400"/>
                    <a:pt x="1181291" y="644525"/>
                    <a:pt x="1177671" y="622046"/>
                  </a:cubicBezTo>
                  <a:cubicBezTo>
                    <a:pt x="1173289" y="594360"/>
                    <a:pt x="1173036" y="573659"/>
                    <a:pt x="1172845" y="554990"/>
                  </a:cubicBezTo>
                  <a:cubicBezTo>
                    <a:pt x="1172782" y="547815"/>
                    <a:pt x="1172718" y="540957"/>
                    <a:pt x="1172337" y="533844"/>
                  </a:cubicBezTo>
                  <a:cubicBezTo>
                    <a:pt x="1171829" y="522605"/>
                    <a:pt x="1173417" y="511683"/>
                    <a:pt x="1176719" y="501332"/>
                  </a:cubicBezTo>
                  <a:cubicBezTo>
                    <a:pt x="1179386" y="492887"/>
                    <a:pt x="1183195" y="484696"/>
                    <a:pt x="1187895" y="476885"/>
                  </a:cubicBezTo>
                  <a:cubicBezTo>
                    <a:pt x="1179386" y="473837"/>
                    <a:pt x="1171194" y="469963"/>
                    <a:pt x="1163764" y="465074"/>
                  </a:cubicBezTo>
                  <a:cubicBezTo>
                    <a:pt x="1154557" y="459105"/>
                    <a:pt x="1146429" y="451739"/>
                    <a:pt x="1139698" y="442722"/>
                  </a:cubicBezTo>
                  <a:cubicBezTo>
                    <a:pt x="1135380" y="436880"/>
                    <a:pt x="1131062" y="431610"/>
                    <a:pt x="1126617" y="426022"/>
                  </a:cubicBezTo>
                  <a:cubicBezTo>
                    <a:pt x="1114933" y="411544"/>
                    <a:pt x="1102042" y="395478"/>
                    <a:pt x="1087755" y="371221"/>
                  </a:cubicBezTo>
                  <a:cubicBezTo>
                    <a:pt x="1076262" y="351600"/>
                    <a:pt x="1063942" y="336042"/>
                    <a:pt x="1050100" y="325565"/>
                  </a:cubicBezTo>
                  <a:cubicBezTo>
                    <a:pt x="1036764" y="315468"/>
                    <a:pt x="1021905" y="310261"/>
                    <a:pt x="1004761" y="311023"/>
                  </a:cubicBezTo>
                  <a:cubicBezTo>
                    <a:pt x="979869" y="312166"/>
                    <a:pt x="962089" y="318961"/>
                    <a:pt x="947674" y="328867"/>
                  </a:cubicBezTo>
                  <a:cubicBezTo>
                    <a:pt x="933069" y="338963"/>
                    <a:pt x="921512" y="352552"/>
                    <a:pt x="909638" y="366649"/>
                  </a:cubicBezTo>
                  <a:cubicBezTo>
                    <a:pt x="899541" y="378714"/>
                    <a:pt x="892111" y="388366"/>
                    <a:pt x="885508" y="397891"/>
                  </a:cubicBezTo>
                  <a:cubicBezTo>
                    <a:pt x="878840" y="407543"/>
                    <a:pt x="872935" y="417068"/>
                    <a:pt x="866013" y="428879"/>
                  </a:cubicBezTo>
                  <a:cubicBezTo>
                    <a:pt x="862139" y="435420"/>
                    <a:pt x="858647" y="443421"/>
                    <a:pt x="855155" y="451422"/>
                  </a:cubicBezTo>
                  <a:cubicBezTo>
                    <a:pt x="853821" y="454470"/>
                    <a:pt x="845058" y="455422"/>
                    <a:pt x="844105" y="457518"/>
                  </a:cubicBezTo>
                  <a:lnTo>
                    <a:pt x="842899" y="453517"/>
                  </a:lnTo>
                  <a:lnTo>
                    <a:pt x="842899" y="453517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2103310" y="1297241"/>
              <a:ext cx="97838" cy="107632"/>
            </a:xfrm>
            <a:custGeom>
              <a:avLst/>
              <a:gdLst/>
              <a:ahLst/>
              <a:cxnLst/>
              <a:rect l="l" t="t" r="r" b="b"/>
              <a:pathLst>
                <a:path w="97838" h="107632" extrusionOk="0">
                  <a:moveTo>
                    <a:pt x="73723" y="107633"/>
                  </a:moveTo>
                  <a:cubicBezTo>
                    <a:pt x="82550" y="73851"/>
                    <a:pt x="87249" y="48514"/>
                    <a:pt x="83883" y="15875"/>
                  </a:cubicBezTo>
                  <a:cubicBezTo>
                    <a:pt x="57086" y="23368"/>
                    <a:pt x="31750" y="35306"/>
                    <a:pt x="3873" y="54928"/>
                  </a:cubicBezTo>
                  <a:lnTo>
                    <a:pt x="0" y="41910"/>
                  </a:lnTo>
                  <a:cubicBezTo>
                    <a:pt x="27495" y="23305"/>
                    <a:pt x="55626" y="9398"/>
                    <a:pt x="88074" y="1524"/>
                  </a:cubicBezTo>
                  <a:lnTo>
                    <a:pt x="94996" y="0"/>
                  </a:lnTo>
                  <a:lnTo>
                    <a:pt x="95885" y="7049"/>
                  </a:lnTo>
                  <a:cubicBezTo>
                    <a:pt x="100013" y="39878"/>
                    <a:pt x="97917" y="72644"/>
                    <a:pt x="86550" y="106426"/>
                  </a:cubicBezTo>
                  <a:lnTo>
                    <a:pt x="73660" y="107569"/>
                  </a:lnTo>
                  <a:lnTo>
                    <a:pt x="73660" y="107569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2328608" y="1942464"/>
              <a:ext cx="109029" cy="102125"/>
            </a:xfrm>
            <a:custGeom>
              <a:avLst/>
              <a:gdLst/>
              <a:ahLst/>
              <a:cxnLst/>
              <a:rect l="l" t="t" r="r" b="b"/>
              <a:pathLst>
                <a:path w="109029" h="102125" extrusionOk="0">
                  <a:moveTo>
                    <a:pt x="64" y="90170"/>
                  </a:moveTo>
                  <a:cubicBezTo>
                    <a:pt x="34925" y="88265"/>
                    <a:pt x="60452" y="85027"/>
                    <a:pt x="90551" y="71882"/>
                  </a:cubicBezTo>
                  <a:cubicBezTo>
                    <a:pt x="75248" y="48641"/>
                    <a:pt x="56134" y="28194"/>
                    <a:pt x="28956" y="7620"/>
                  </a:cubicBezTo>
                  <a:lnTo>
                    <a:pt x="40132" y="0"/>
                  </a:lnTo>
                  <a:cubicBezTo>
                    <a:pt x="66231" y="20511"/>
                    <a:pt x="88074" y="43053"/>
                    <a:pt x="105474" y="71565"/>
                  </a:cubicBezTo>
                  <a:lnTo>
                    <a:pt x="109030" y="77661"/>
                  </a:lnTo>
                  <a:lnTo>
                    <a:pt x="102552" y="80645"/>
                  </a:lnTo>
                  <a:cubicBezTo>
                    <a:pt x="72517" y="94615"/>
                    <a:pt x="40704" y="102552"/>
                    <a:pt x="5017" y="102108"/>
                  </a:cubicBezTo>
                  <a:lnTo>
                    <a:pt x="0" y="90233"/>
                  </a:lnTo>
                  <a:lnTo>
                    <a:pt x="0" y="90233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1768284" y="2364676"/>
              <a:ext cx="109473" cy="101282"/>
            </a:xfrm>
            <a:custGeom>
              <a:avLst/>
              <a:gdLst/>
              <a:ahLst/>
              <a:cxnLst/>
              <a:rect l="l" t="t" r="r" b="b"/>
              <a:pathLst>
                <a:path w="109473" h="101282" extrusionOk="0">
                  <a:moveTo>
                    <a:pt x="10096" y="190"/>
                  </a:moveTo>
                  <a:cubicBezTo>
                    <a:pt x="22098" y="33020"/>
                    <a:pt x="32766" y="56959"/>
                    <a:pt x="54039" y="81915"/>
                  </a:cubicBezTo>
                  <a:cubicBezTo>
                    <a:pt x="71818" y="60515"/>
                    <a:pt x="88773" y="31750"/>
                    <a:pt x="98806" y="0"/>
                  </a:cubicBezTo>
                  <a:lnTo>
                    <a:pt x="109474" y="8763"/>
                  </a:lnTo>
                  <a:cubicBezTo>
                    <a:pt x="102171" y="32639"/>
                    <a:pt x="80899" y="71183"/>
                    <a:pt x="58674" y="96075"/>
                  </a:cubicBezTo>
                  <a:lnTo>
                    <a:pt x="53848" y="101282"/>
                  </a:lnTo>
                  <a:lnTo>
                    <a:pt x="49086" y="95948"/>
                  </a:lnTo>
                  <a:cubicBezTo>
                    <a:pt x="26988" y="71247"/>
                    <a:pt x="9906" y="42608"/>
                    <a:pt x="0" y="8382"/>
                  </a:cubicBezTo>
                  <a:lnTo>
                    <a:pt x="10033" y="190"/>
                  </a:lnTo>
                  <a:lnTo>
                    <a:pt x="10033" y="190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1208150" y="1942528"/>
              <a:ext cx="105092" cy="105029"/>
            </a:xfrm>
            <a:custGeom>
              <a:avLst/>
              <a:gdLst/>
              <a:ahLst/>
              <a:cxnLst/>
              <a:rect l="l" t="t" r="r" b="b"/>
              <a:pathLst>
                <a:path w="105092" h="105029" extrusionOk="0">
                  <a:moveTo>
                    <a:pt x="85281" y="7366"/>
                  </a:moveTo>
                  <a:cubicBezTo>
                    <a:pt x="56833" y="27686"/>
                    <a:pt x="37021" y="44069"/>
                    <a:pt x="18669" y="71247"/>
                  </a:cubicBezTo>
                  <a:cubicBezTo>
                    <a:pt x="44006" y="82677"/>
                    <a:pt x="71120" y="89726"/>
                    <a:pt x="105093" y="92583"/>
                  </a:cubicBezTo>
                  <a:lnTo>
                    <a:pt x="99759" y="105029"/>
                  </a:lnTo>
                  <a:cubicBezTo>
                    <a:pt x="66739" y="101727"/>
                    <a:pt x="36195" y="94298"/>
                    <a:pt x="6287" y="79502"/>
                  </a:cubicBezTo>
                  <a:lnTo>
                    <a:pt x="0" y="76264"/>
                  </a:lnTo>
                  <a:lnTo>
                    <a:pt x="3874" y="70295"/>
                  </a:lnTo>
                  <a:cubicBezTo>
                    <a:pt x="21781" y="42418"/>
                    <a:pt x="44387" y="18669"/>
                    <a:pt x="74740" y="0"/>
                  </a:cubicBezTo>
                  <a:lnTo>
                    <a:pt x="85344" y="7366"/>
                  </a:lnTo>
                  <a:lnTo>
                    <a:pt x="85344" y="7366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443407" y="1298194"/>
              <a:ext cx="99198" cy="106235"/>
            </a:xfrm>
            <a:custGeom>
              <a:avLst/>
              <a:gdLst/>
              <a:ahLst/>
              <a:cxnLst/>
              <a:rect l="l" t="t" r="r" b="b"/>
              <a:pathLst>
                <a:path w="99198" h="106235" extrusionOk="0">
                  <a:moveTo>
                    <a:pt x="95198" y="61532"/>
                  </a:moveTo>
                  <a:cubicBezTo>
                    <a:pt x="67512" y="40259"/>
                    <a:pt x="45985" y="26099"/>
                    <a:pt x="14680" y="16446"/>
                  </a:cubicBezTo>
                  <a:cubicBezTo>
                    <a:pt x="11124" y="44005"/>
                    <a:pt x="12394" y="72898"/>
                    <a:pt x="19569" y="106235"/>
                  </a:cubicBezTo>
                  <a:lnTo>
                    <a:pt x="6488" y="105346"/>
                  </a:lnTo>
                  <a:cubicBezTo>
                    <a:pt x="-370" y="72517"/>
                    <a:pt x="-2275" y="39941"/>
                    <a:pt x="3123" y="6985"/>
                  </a:cubicBezTo>
                  <a:lnTo>
                    <a:pt x="4393" y="0"/>
                  </a:lnTo>
                  <a:lnTo>
                    <a:pt x="11251" y="1905"/>
                  </a:lnTo>
                  <a:cubicBezTo>
                    <a:pt x="43128" y="10922"/>
                    <a:pt x="72465" y="25590"/>
                    <a:pt x="99198" y="49213"/>
                  </a:cubicBezTo>
                  <a:lnTo>
                    <a:pt x="95261" y="61532"/>
                  </a:lnTo>
                  <a:lnTo>
                    <a:pt x="95261" y="61532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1788858" y="1788604"/>
              <a:ext cx="68072" cy="68072"/>
            </a:xfrm>
            <a:custGeom>
              <a:avLst/>
              <a:gdLst/>
              <a:ahLst/>
              <a:cxnLst/>
              <a:rect l="l" t="t" r="r" b="b"/>
              <a:pathLst>
                <a:path w="68072" h="68072" extrusionOk="0">
                  <a:moveTo>
                    <a:pt x="34036" y="10160"/>
                  </a:moveTo>
                  <a:cubicBezTo>
                    <a:pt x="47181" y="10160"/>
                    <a:pt x="57912" y="20891"/>
                    <a:pt x="57912" y="34036"/>
                  </a:cubicBezTo>
                  <a:cubicBezTo>
                    <a:pt x="57912" y="47180"/>
                    <a:pt x="47181" y="57912"/>
                    <a:pt x="34036" y="57912"/>
                  </a:cubicBezTo>
                  <a:cubicBezTo>
                    <a:pt x="20892" y="57912"/>
                    <a:pt x="10160" y="47180"/>
                    <a:pt x="10160" y="34036"/>
                  </a:cubicBezTo>
                  <a:cubicBezTo>
                    <a:pt x="10160" y="20891"/>
                    <a:pt x="20892" y="10160"/>
                    <a:pt x="34036" y="10160"/>
                  </a:cubicBezTo>
                  <a:lnTo>
                    <a:pt x="34036" y="10160"/>
                  </a:lnTo>
                  <a:close/>
                  <a:moveTo>
                    <a:pt x="34036" y="0"/>
                  </a:moveTo>
                  <a:cubicBezTo>
                    <a:pt x="52768" y="0"/>
                    <a:pt x="68072" y="15303"/>
                    <a:pt x="68072" y="34036"/>
                  </a:cubicBezTo>
                  <a:cubicBezTo>
                    <a:pt x="68072" y="52768"/>
                    <a:pt x="52768" y="68072"/>
                    <a:pt x="34036" y="68072"/>
                  </a:cubicBezTo>
                  <a:cubicBezTo>
                    <a:pt x="15304" y="68072"/>
                    <a:pt x="0" y="52768"/>
                    <a:pt x="0" y="34036"/>
                  </a:cubicBezTo>
                  <a:cubicBezTo>
                    <a:pt x="0" y="15303"/>
                    <a:pt x="15304" y="0"/>
                    <a:pt x="34036" y="0"/>
                  </a:cubicBezTo>
                  <a:lnTo>
                    <a:pt x="34036" y="0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746376" y="1746250"/>
              <a:ext cx="153035" cy="152844"/>
            </a:xfrm>
            <a:custGeom>
              <a:avLst/>
              <a:gdLst/>
              <a:ahLst/>
              <a:cxnLst/>
              <a:rect l="l" t="t" r="r" b="b"/>
              <a:pathLst>
                <a:path w="153035" h="152844" extrusionOk="0">
                  <a:moveTo>
                    <a:pt x="76518" y="10795"/>
                  </a:moveTo>
                  <a:cubicBezTo>
                    <a:pt x="112713" y="10795"/>
                    <a:pt x="142240" y="40259"/>
                    <a:pt x="142240" y="76454"/>
                  </a:cubicBezTo>
                  <a:cubicBezTo>
                    <a:pt x="142240" y="112649"/>
                    <a:pt x="112713" y="142049"/>
                    <a:pt x="76518" y="142049"/>
                  </a:cubicBezTo>
                  <a:cubicBezTo>
                    <a:pt x="40323" y="142049"/>
                    <a:pt x="10795" y="112586"/>
                    <a:pt x="10795" y="76454"/>
                  </a:cubicBezTo>
                  <a:cubicBezTo>
                    <a:pt x="10795" y="40323"/>
                    <a:pt x="40323" y="10795"/>
                    <a:pt x="76518" y="10795"/>
                  </a:cubicBezTo>
                  <a:lnTo>
                    <a:pt x="76518" y="10795"/>
                  </a:lnTo>
                  <a:close/>
                  <a:moveTo>
                    <a:pt x="76518" y="0"/>
                  </a:moveTo>
                  <a:cubicBezTo>
                    <a:pt x="118682" y="0"/>
                    <a:pt x="153035" y="34354"/>
                    <a:pt x="153035" y="76454"/>
                  </a:cubicBezTo>
                  <a:cubicBezTo>
                    <a:pt x="153035" y="118555"/>
                    <a:pt x="118682" y="152845"/>
                    <a:pt x="76518" y="152845"/>
                  </a:cubicBezTo>
                  <a:cubicBezTo>
                    <a:pt x="34354" y="152845"/>
                    <a:pt x="0" y="118491"/>
                    <a:pt x="0" y="76454"/>
                  </a:cubicBezTo>
                  <a:cubicBezTo>
                    <a:pt x="0" y="34417"/>
                    <a:pt x="34354" y="0"/>
                    <a:pt x="76518" y="0"/>
                  </a:cubicBezTo>
                  <a:lnTo>
                    <a:pt x="76518" y="0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1720595" y="1720469"/>
              <a:ext cx="204597" cy="204470"/>
            </a:xfrm>
            <a:custGeom>
              <a:avLst/>
              <a:gdLst/>
              <a:ahLst/>
              <a:cxnLst/>
              <a:rect l="l" t="t" r="r" b="b"/>
              <a:pathLst>
                <a:path w="204597" h="204470" extrusionOk="0">
                  <a:moveTo>
                    <a:pt x="102299" y="7493"/>
                  </a:moveTo>
                  <a:cubicBezTo>
                    <a:pt x="154496" y="7493"/>
                    <a:pt x="197041" y="50038"/>
                    <a:pt x="197041" y="102235"/>
                  </a:cubicBezTo>
                  <a:cubicBezTo>
                    <a:pt x="197041" y="154432"/>
                    <a:pt x="154496" y="196977"/>
                    <a:pt x="102299" y="196977"/>
                  </a:cubicBezTo>
                  <a:cubicBezTo>
                    <a:pt x="50102" y="196977"/>
                    <a:pt x="7557" y="154432"/>
                    <a:pt x="7557" y="102235"/>
                  </a:cubicBezTo>
                  <a:cubicBezTo>
                    <a:pt x="7557" y="50038"/>
                    <a:pt x="50102" y="7493"/>
                    <a:pt x="102299" y="7493"/>
                  </a:cubicBezTo>
                  <a:lnTo>
                    <a:pt x="102299" y="7493"/>
                  </a:lnTo>
                  <a:close/>
                  <a:moveTo>
                    <a:pt x="102299" y="0"/>
                  </a:moveTo>
                  <a:cubicBezTo>
                    <a:pt x="158623" y="0"/>
                    <a:pt x="204597" y="45911"/>
                    <a:pt x="204597" y="102235"/>
                  </a:cubicBezTo>
                  <a:cubicBezTo>
                    <a:pt x="204597" y="158560"/>
                    <a:pt x="158687" y="204470"/>
                    <a:pt x="102299" y="204470"/>
                  </a:cubicBezTo>
                  <a:cubicBezTo>
                    <a:pt x="45911" y="204470"/>
                    <a:pt x="0" y="158560"/>
                    <a:pt x="0" y="102235"/>
                  </a:cubicBezTo>
                  <a:cubicBezTo>
                    <a:pt x="0" y="45911"/>
                    <a:pt x="45974" y="0"/>
                    <a:pt x="102299" y="0"/>
                  </a:cubicBezTo>
                  <a:lnTo>
                    <a:pt x="102299" y="0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325054" y="1302956"/>
              <a:ext cx="990536" cy="939419"/>
            </a:xfrm>
            <a:custGeom>
              <a:avLst/>
              <a:gdLst/>
              <a:ahLst/>
              <a:cxnLst/>
              <a:rect l="l" t="t" r="r" b="b"/>
              <a:pathLst>
                <a:path w="990536" h="939419" extrusionOk="0">
                  <a:moveTo>
                    <a:pt x="317754" y="743712"/>
                  </a:moveTo>
                  <a:cubicBezTo>
                    <a:pt x="308674" y="752792"/>
                    <a:pt x="299276" y="761492"/>
                    <a:pt x="289814" y="770192"/>
                  </a:cubicBezTo>
                  <a:cubicBezTo>
                    <a:pt x="268288" y="790004"/>
                    <a:pt x="246761" y="809752"/>
                    <a:pt x="230759" y="833692"/>
                  </a:cubicBezTo>
                  <a:cubicBezTo>
                    <a:pt x="218440" y="852170"/>
                    <a:pt x="212090" y="874077"/>
                    <a:pt x="205740" y="895922"/>
                  </a:cubicBezTo>
                  <a:cubicBezTo>
                    <a:pt x="203454" y="903732"/>
                    <a:pt x="201232" y="911542"/>
                    <a:pt x="198692" y="919226"/>
                  </a:cubicBezTo>
                  <a:cubicBezTo>
                    <a:pt x="205486" y="914845"/>
                    <a:pt x="212407" y="910717"/>
                    <a:pt x="219329" y="906589"/>
                  </a:cubicBezTo>
                  <a:cubicBezTo>
                    <a:pt x="238824" y="894969"/>
                    <a:pt x="258318" y="883285"/>
                    <a:pt x="273368" y="866902"/>
                  </a:cubicBezTo>
                  <a:cubicBezTo>
                    <a:pt x="292862" y="845693"/>
                    <a:pt x="307277" y="820293"/>
                    <a:pt x="321691" y="794957"/>
                  </a:cubicBezTo>
                  <a:cubicBezTo>
                    <a:pt x="328168" y="783526"/>
                    <a:pt x="334709" y="772097"/>
                    <a:pt x="341630" y="761048"/>
                  </a:cubicBezTo>
                  <a:cubicBezTo>
                    <a:pt x="333375" y="755650"/>
                    <a:pt x="325374" y="749935"/>
                    <a:pt x="317754" y="743712"/>
                  </a:cubicBezTo>
                  <a:lnTo>
                    <a:pt x="317754" y="743712"/>
                  </a:lnTo>
                  <a:close/>
                  <a:moveTo>
                    <a:pt x="313944" y="822325"/>
                  </a:moveTo>
                  <a:cubicBezTo>
                    <a:pt x="309626" y="830453"/>
                    <a:pt x="306197" y="838327"/>
                    <a:pt x="303847" y="846264"/>
                  </a:cubicBezTo>
                  <a:cubicBezTo>
                    <a:pt x="302133" y="852107"/>
                    <a:pt x="300990" y="857948"/>
                    <a:pt x="300419" y="864045"/>
                  </a:cubicBezTo>
                  <a:cubicBezTo>
                    <a:pt x="313500" y="854901"/>
                    <a:pt x="324358" y="842327"/>
                    <a:pt x="334200" y="827723"/>
                  </a:cubicBezTo>
                  <a:cubicBezTo>
                    <a:pt x="344869" y="811784"/>
                    <a:pt x="354330" y="793305"/>
                    <a:pt x="363791" y="774065"/>
                  </a:cubicBezTo>
                  <a:cubicBezTo>
                    <a:pt x="358267" y="771144"/>
                    <a:pt x="352806" y="768033"/>
                    <a:pt x="347472" y="764730"/>
                  </a:cubicBezTo>
                  <a:cubicBezTo>
                    <a:pt x="340550" y="775716"/>
                    <a:pt x="334137" y="787019"/>
                    <a:pt x="327724" y="798322"/>
                  </a:cubicBezTo>
                  <a:cubicBezTo>
                    <a:pt x="323152" y="806323"/>
                    <a:pt x="318580" y="814388"/>
                    <a:pt x="313881" y="822261"/>
                  </a:cubicBezTo>
                  <a:lnTo>
                    <a:pt x="314007" y="822261"/>
                  </a:lnTo>
                  <a:close/>
                  <a:moveTo>
                    <a:pt x="369888" y="777240"/>
                  </a:moveTo>
                  <a:cubicBezTo>
                    <a:pt x="366776" y="783526"/>
                    <a:pt x="363665" y="789750"/>
                    <a:pt x="360553" y="795845"/>
                  </a:cubicBezTo>
                  <a:cubicBezTo>
                    <a:pt x="357124" y="803783"/>
                    <a:pt x="354838" y="812165"/>
                    <a:pt x="353441" y="820483"/>
                  </a:cubicBezTo>
                  <a:cubicBezTo>
                    <a:pt x="352235" y="827659"/>
                    <a:pt x="351600" y="834771"/>
                    <a:pt x="351409" y="841439"/>
                  </a:cubicBezTo>
                  <a:cubicBezTo>
                    <a:pt x="357759" y="834390"/>
                    <a:pt x="362966" y="826516"/>
                    <a:pt x="367221" y="817689"/>
                  </a:cubicBezTo>
                  <a:cubicBezTo>
                    <a:pt x="372237" y="807276"/>
                    <a:pt x="376682" y="793051"/>
                    <a:pt x="379222" y="781622"/>
                  </a:cubicBezTo>
                  <a:cubicBezTo>
                    <a:pt x="376110" y="780225"/>
                    <a:pt x="372999" y="778701"/>
                    <a:pt x="369888" y="777176"/>
                  </a:cubicBezTo>
                  <a:lnTo>
                    <a:pt x="369888" y="777176"/>
                  </a:lnTo>
                  <a:close/>
                  <a:moveTo>
                    <a:pt x="346266" y="821563"/>
                  </a:moveTo>
                  <a:cubicBezTo>
                    <a:pt x="344170" y="824992"/>
                    <a:pt x="342075" y="828358"/>
                    <a:pt x="339852" y="831596"/>
                  </a:cubicBezTo>
                  <a:cubicBezTo>
                    <a:pt x="328168" y="849058"/>
                    <a:pt x="314897" y="863664"/>
                    <a:pt x="298387" y="873633"/>
                  </a:cubicBezTo>
                  <a:lnTo>
                    <a:pt x="293116" y="876808"/>
                  </a:lnTo>
                  <a:lnTo>
                    <a:pt x="293243" y="870648"/>
                  </a:lnTo>
                  <a:cubicBezTo>
                    <a:pt x="293370" y="863600"/>
                    <a:pt x="294259" y="856805"/>
                    <a:pt x="295783" y="850201"/>
                  </a:cubicBezTo>
                  <a:cubicBezTo>
                    <a:pt x="290385" y="857695"/>
                    <a:pt x="284671" y="864870"/>
                    <a:pt x="278448" y="871664"/>
                  </a:cubicBezTo>
                  <a:cubicBezTo>
                    <a:pt x="262763" y="888746"/>
                    <a:pt x="242824" y="900684"/>
                    <a:pt x="222885" y="912558"/>
                  </a:cubicBezTo>
                  <a:cubicBezTo>
                    <a:pt x="208343" y="921195"/>
                    <a:pt x="195961" y="929259"/>
                    <a:pt x="182499" y="939419"/>
                  </a:cubicBezTo>
                  <a:cubicBezTo>
                    <a:pt x="190500" y="923544"/>
                    <a:pt x="194246" y="911289"/>
                    <a:pt x="199199" y="894144"/>
                  </a:cubicBezTo>
                  <a:cubicBezTo>
                    <a:pt x="205677" y="871728"/>
                    <a:pt x="212154" y="849376"/>
                    <a:pt x="225107" y="830008"/>
                  </a:cubicBezTo>
                  <a:cubicBezTo>
                    <a:pt x="229934" y="822833"/>
                    <a:pt x="235204" y="816039"/>
                    <a:pt x="240729" y="809498"/>
                  </a:cubicBezTo>
                  <a:cubicBezTo>
                    <a:pt x="235204" y="812229"/>
                    <a:pt x="229426" y="814451"/>
                    <a:pt x="223266" y="816102"/>
                  </a:cubicBezTo>
                  <a:lnTo>
                    <a:pt x="217297" y="817689"/>
                  </a:lnTo>
                  <a:lnTo>
                    <a:pt x="219075" y="811784"/>
                  </a:lnTo>
                  <a:cubicBezTo>
                    <a:pt x="223520" y="796989"/>
                    <a:pt x="231457" y="783526"/>
                    <a:pt x="241618" y="770763"/>
                  </a:cubicBezTo>
                  <a:cubicBezTo>
                    <a:pt x="241300" y="770890"/>
                    <a:pt x="240982" y="770954"/>
                    <a:pt x="240665" y="771080"/>
                  </a:cubicBezTo>
                  <a:cubicBezTo>
                    <a:pt x="235395" y="772604"/>
                    <a:pt x="230188" y="773430"/>
                    <a:pt x="225044" y="774065"/>
                  </a:cubicBezTo>
                  <a:lnTo>
                    <a:pt x="217424" y="775017"/>
                  </a:lnTo>
                  <a:lnTo>
                    <a:pt x="221869" y="768731"/>
                  </a:lnTo>
                  <a:cubicBezTo>
                    <a:pt x="227267" y="761048"/>
                    <a:pt x="233045" y="753872"/>
                    <a:pt x="239141" y="747077"/>
                  </a:cubicBezTo>
                  <a:cubicBezTo>
                    <a:pt x="235776" y="747903"/>
                    <a:pt x="232410" y="748411"/>
                    <a:pt x="228981" y="748792"/>
                  </a:cubicBezTo>
                  <a:lnTo>
                    <a:pt x="221615" y="749617"/>
                  </a:lnTo>
                  <a:lnTo>
                    <a:pt x="225743" y="743458"/>
                  </a:lnTo>
                  <a:cubicBezTo>
                    <a:pt x="231457" y="734949"/>
                    <a:pt x="237998" y="726694"/>
                    <a:pt x="245554" y="718820"/>
                  </a:cubicBezTo>
                  <a:cubicBezTo>
                    <a:pt x="240474" y="720661"/>
                    <a:pt x="235268" y="721995"/>
                    <a:pt x="229934" y="722820"/>
                  </a:cubicBezTo>
                  <a:lnTo>
                    <a:pt x="223076" y="723836"/>
                  </a:lnTo>
                  <a:lnTo>
                    <a:pt x="226441" y="717741"/>
                  </a:lnTo>
                  <a:cubicBezTo>
                    <a:pt x="230124" y="711073"/>
                    <a:pt x="234760" y="705104"/>
                    <a:pt x="240093" y="699579"/>
                  </a:cubicBezTo>
                  <a:cubicBezTo>
                    <a:pt x="235141" y="701040"/>
                    <a:pt x="230188" y="701866"/>
                    <a:pt x="225044" y="701992"/>
                  </a:cubicBezTo>
                  <a:lnTo>
                    <a:pt x="219266" y="701992"/>
                  </a:lnTo>
                  <a:lnTo>
                    <a:pt x="221996" y="696976"/>
                  </a:lnTo>
                  <a:cubicBezTo>
                    <a:pt x="224981" y="691325"/>
                    <a:pt x="228791" y="686117"/>
                    <a:pt x="233299" y="681355"/>
                  </a:cubicBezTo>
                  <a:cubicBezTo>
                    <a:pt x="229934" y="681990"/>
                    <a:pt x="226632" y="682244"/>
                    <a:pt x="223266" y="682180"/>
                  </a:cubicBezTo>
                  <a:lnTo>
                    <a:pt x="217805" y="682180"/>
                  </a:lnTo>
                  <a:lnTo>
                    <a:pt x="220218" y="677227"/>
                  </a:lnTo>
                  <a:cubicBezTo>
                    <a:pt x="223012" y="671513"/>
                    <a:pt x="226949" y="666686"/>
                    <a:pt x="231648" y="662495"/>
                  </a:cubicBezTo>
                  <a:cubicBezTo>
                    <a:pt x="226949" y="663067"/>
                    <a:pt x="222187" y="663194"/>
                    <a:pt x="217234" y="662813"/>
                  </a:cubicBezTo>
                  <a:lnTo>
                    <a:pt x="212407" y="662432"/>
                  </a:lnTo>
                  <a:lnTo>
                    <a:pt x="214313" y="657987"/>
                  </a:lnTo>
                  <a:cubicBezTo>
                    <a:pt x="216599" y="652653"/>
                    <a:pt x="219837" y="647954"/>
                    <a:pt x="223965" y="643826"/>
                  </a:cubicBezTo>
                  <a:cubicBezTo>
                    <a:pt x="224155" y="643636"/>
                    <a:pt x="224346" y="643445"/>
                    <a:pt x="224536" y="643255"/>
                  </a:cubicBezTo>
                  <a:cubicBezTo>
                    <a:pt x="220599" y="643509"/>
                    <a:pt x="216599" y="643445"/>
                    <a:pt x="212535" y="642938"/>
                  </a:cubicBezTo>
                  <a:lnTo>
                    <a:pt x="207709" y="642302"/>
                  </a:lnTo>
                  <a:lnTo>
                    <a:pt x="209931" y="637985"/>
                  </a:lnTo>
                  <a:cubicBezTo>
                    <a:pt x="212027" y="633920"/>
                    <a:pt x="214821" y="630364"/>
                    <a:pt x="218313" y="627189"/>
                  </a:cubicBezTo>
                  <a:cubicBezTo>
                    <a:pt x="214249" y="626745"/>
                    <a:pt x="210249" y="625539"/>
                    <a:pt x="206375" y="623633"/>
                  </a:cubicBezTo>
                  <a:lnTo>
                    <a:pt x="202819" y="621919"/>
                  </a:lnTo>
                  <a:lnTo>
                    <a:pt x="205042" y="618617"/>
                  </a:lnTo>
                  <a:cubicBezTo>
                    <a:pt x="207518" y="614998"/>
                    <a:pt x="210376" y="611823"/>
                    <a:pt x="213614" y="609092"/>
                  </a:cubicBezTo>
                  <a:cubicBezTo>
                    <a:pt x="209296" y="608457"/>
                    <a:pt x="204915" y="606997"/>
                    <a:pt x="200470" y="604964"/>
                  </a:cubicBezTo>
                  <a:lnTo>
                    <a:pt x="196279" y="603060"/>
                  </a:lnTo>
                  <a:lnTo>
                    <a:pt x="199327" y="599630"/>
                  </a:lnTo>
                  <a:cubicBezTo>
                    <a:pt x="201422" y="597217"/>
                    <a:pt x="203771" y="595122"/>
                    <a:pt x="206375" y="593154"/>
                  </a:cubicBezTo>
                  <a:cubicBezTo>
                    <a:pt x="202438" y="592645"/>
                    <a:pt x="198501" y="591439"/>
                    <a:pt x="194628" y="589598"/>
                  </a:cubicBezTo>
                  <a:lnTo>
                    <a:pt x="190310" y="587566"/>
                  </a:lnTo>
                  <a:lnTo>
                    <a:pt x="193548" y="584136"/>
                  </a:lnTo>
                  <a:cubicBezTo>
                    <a:pt x="196279" y="581279"/>
                    <a:pt x="199327" y="578739"/>
                    <a:pt x="202692" y="576517"/>
                  </a:cubicBezTo>
                  <a:cubicBezTo>
                    <a:pt x="198565" y="576136"/>
                    <a:pt x="194374" y="575373"/>
                    <a:pt x="190119" y="574104"/>
                  </a:cubicBezTo>
                  <a:lnTo>
                    <a:pt x="184213" y="572326"/>
                  </a:lnTo>
                  <a:lnTo>
                    <a:pt x="188785" y="568261"/>
                  </a:lnTo>
                  <a:cubicBezTo>
                    <a:pt x="192786" y="564705"/>
                    <a:pt x="197104" y="561594"/>
                    <a:pt x="201740" y="559054"/>
                  </a:cubicBezTo>
                  <a:lnTo>
                    <a:pt x="202374" y="558736"/>
                  </a:lnTo>
                  <a:cubicBezTo>
                    <a:pt x="201740" y="558673"/>
                    <a:pt x="201104" y="558546"/>
                    <a:pt x="200406" y="558483"/>
                  </a:cubicBezTo>
                  <a:cubicBezTo>
                    <a:pt x="194691" y="557594"/>
                    <a:pt x="188913" y="556197"/>
                    <a:pt x="183198" y="554292"/>
                  </a:cubicBezTo>
                  <a:lnTo>
                    <a:pt x="176467" y="552069"/>
                  </a:lnTo>
                  <a:lnTo>
                    <a:pt x="182372" y="548132"/>
                  </a:lnTo>
                  <a:cubicBezTo>
                    <a:pt x="186754" y="545211"/>
                    <a:pt x="191389" y="542735"/>
                    <a:pt x="196342" y="540639"/>
                  </a:cubicBezTo>
                  <a:cubicBezTo>
                    <a:pt x="195707" y="540512"/>
                    <a:pt x="195072" y="540448"/>
                    <a:pt x="194374" y="540322"/>
                  </a:cubicBezTo>
                  <a:cubicBezTo>
                    <a:pt x="187198" y="539115"/>
                    <a:pt x="180086" y="537020"/>
                    <a:pt x="173038" y="534098"/>
                  </a:cubicBezTo>
                  <a:lnTo>
                    <a:pt x="166370" y="531368"/>
                  </a:lnTo>
                  <a:lnTo>
                    <a:pt x="172720" y="527939"/>
                  </a:lnTo>
                  <a:cubicBezTo>
                    <a:pt x="177737" y="525208"/>
                    <a:pt x="182943" y="523240"/>
                    <a:pt x="188341" y="521652"/>
                  </a:cubicBezTo>
                  <a:cubicBezTo>
                    <a:pt x="179642" y="520192"/>
                    <a:pt x="170815" y="517779"/>
                    <a:pt x="161798" y="514350"/>
                  </a:cubicBezTo>
                  <a:lnTo>
                    <a:pt x="155829" y="512064"/>
                  </a:lnTo>
                  <a:lnTo>
                    <a:pt x="161099" y="508381"/>
                  </a:lnTo>
                  <a:cubicBezTo>
                    <a:pt x="164148" y="506222"/>
                    <a:pt x="167513" y="504380"/>
                    <a:pt x="171006" y="502920"/>
                  </a:cubicBezTo>
                  <a:cubicBezTo>
                    <a:pt x="163322" y="501269"/>
                    <a:pt x="155638" y="498666"/>
                    <a:pt x="147892" y="494983"/>
                  </a:cubicBezTo>
                  <a:lnTo>
                    <a:pt x="140526" y="491426"/>
                  </a:lnTo>
                  <a:lnTo>
                    <a:pt x="148209" y="488696"/>
                  </a:lnTo>
                  <a:cubicBezTo>
                    <a:pt x="153353" y="486854"/>
                    <a:pt x="158623" y="485394"/>
                    <a:pt x="163957" y="484251"/>
                  </a:cubicBezTo>
                  <a:cubicBezTo>
                    <a:pt x="154305" y="482727"/>
                    <a:pt x="144145" y="479996"/>
                    <a:pt x="133287" y="475044"/>
                  </a:cubicBezTo>
                  <a:lnTo>
                    <a:pt x="127635" y="472504"/>
                  </a:lnTo>
                  <a:lnTo>
                    <a:pt x="132779" y="469074"/>
                  </a:lnTo>
                  <a:cubicBezTo>
                    <a:pt x="135382" y="467360"/>
                    <a:pt x="138748" y="465773"/>
                    <a:pt x="142367" y="464502"/>
                  </a:cubicBezTo>
                  <a:cubicBezTo>
                    <a:pt x="126746" y="459804"/>
                    <a:pt x="112649" y="453199"/>
                    <a:pt x="100584" y="443611"/>
                  </a:cubicBezTo>
                  <a:lnTo>
                    <a:pt x="95758" y="439738"/>
                  </a:lnTo>
                  <a:lnTo>
                    <a:pt x="101600" y="437642"/>
                  </a:lnTo>
                  <a:cubicBezTo>
                    <a:pt x="108268" y="435292"/>
                    <a:pt x="114871" y="433705"/>
                    <a:pt x="121666" y="432879"/>
                  </a:cubicBezTo>
                  <a:cubicBezTo>
                    <a:pt x="112776" y="430467"/>
                    <a:pt x="104077" y="427609"/>
                    <a:pt x="95504" y="424180"/>
                  </a:cubicBezTo>
                  <a:cubicBezTo>
                    <a:pt x="73978" y="415480"/>
                    <a:pt x="55817" y="401002"/>
                    <a:pt x="37656" y="386524"/>
                  </a:cubicBezTo>
                  <a:cubicBezTo>
                    <a:pt x="25019" y="376428"/>
                    <a:pt x="13589" y="367792"/>
                    <a:pt x="0" y="359220"/>
                  </a:cubicBezTo>
                  <a:cubicBezTo>
                    <a:pt x="16129" y="359791"/>
                    <a:pt x="30417" y="359092"/>
                    <a:pt x="46609" y="357886"/>
                  </a:cubicBezTo>
                  <a:cubicBezTo>
                    <a:pt x="69850" y="356108"/>
                    <a:pt x="93091" y="354267"/>
                    <a:pt x="115760" y="359601"/>
                  </a:cubicBezTo>
                  <a:cubicBezTo>
                    <a:pt x="124206" y="361569"/>
                    <a:pt x="132398" y="364109"/>
                    <a:pt x="140462" y="367030"/>
                  </a:cubicBezTo>
                  <a:cubicBezTo>
                    <a:pt x="135954" y="362839"/>
                    <a:pt x="131890" y="358204"/>
                    <a:pt x="128143" y="352996"/>
                  </a:cubicBezTo>
                  <a:lnTo>
                    <a:pt x="124524" y="347980"/>
                  </a:lnTo>
                  <a:lnTo>
                    <a:pt x="130683" y="347599"/>
                  </a:lnTo>
                  <a:cubicBezTo>
                    <a:pt x="148907" y="346392"/>
                    <a:pt x="167132" y="350393"/>
                    <a:pt x="185674" y="357314"/>
                  </a:cubicBezTo>
                  <a:lnTo>
                    <a:pt x="185103" y="356616"/>
                  </a:lnTo>
                  <a:cubicBezTo>
                    <a:pt x="181737" y="352298"/>
                    <a:pt x="178943" y="347917"/>
                    <a:pt x="176721" y="343345"/>
                  </a:cubicBezTo>
                  <a:lnTo>
                    <a:pt x="173609" y="336995"/>
                  </a:lnTo>
                  <a:lnTo>
                    <a:pt x="180531" y="338519"/>
                  </a:lnTo>
                  <a:cubicBezTo>
                    <a:pt x="191834" y="341058"/>
                    <a:pt x="202502" y="344551"/>
                    <a:pt x="212662" y="348869"/>
                  </a:cubicBezTo>
                  <a:lnTo>
                    <a:pt x="212281" y="348361"/>
                  </a:lnTo>
                  <a:cubicBezTo>
                    <a:pt x="208598" y="343471"/>
                    <a:pt x="205677" y="338392"/>
                    <a:pt x="203645" y="333185"/>
                  </a:cubicBezTo>
                  <a:lnTo>
                    <a:pt x="200914" y="326263"/>
                  </a:lnTo>
                  <a:lnTo>
                    <a:pt x="207963" y="328676"/>
                  </a:lnTo>
                  <a:cubicBezTo>
                    <a:pt x="219329" y="332549"/>
                    <a:pt x="230188" y="337883"/>
                    <a:pt x="240792" y="343726"/>
                  </a:cubicBezTo>
                  <a:cubicBezTo>
                    <a:pt x="235903" y="337693"/>
                    <a:pt x="231775" y="331152"/>
                    <a:pt x="228791" y="323786"/>
                  </a:cubicBezTo>
                  <a:lnTo>
                    <a:pt x="226187" y="317373"/>
                  </a:lnTo>
                  <a:lnTo>
                    <a:pt x="232854" y="319215"/>
                  </a:lnTo>
                  <a:cubicBezTo>
                    <a:pt x="239649" y="321056"/>
                    <a:pt x="246380" y="324167"/>
                    <a:pt x="253111" y="327977"/>
                  </a:cubicBezTo>
                  <a:cubicBezTo>
                    <a:pt x="250444" y="324104"/>
                    <a:pt x="248158" y="320040"/>
                    <a:pt x="246571" y="315849"/>
                  </a:cubicBezTo>
                  <a:lnTo>
                    <a:pt x="244285" y="309944"/>
                  </a:lnTo>
                  <a:lnTo>
                    <a:pt x="250507" y="311213"/>
                  </a:lnTo>
                  <a:cubicBezTo>
                    <a:pt x="257366" y="312610"/>
                    <a:pt x="263588" y="315151"/>
                    <a:pt x="269367" y="318262"/>
                  </a:cubicBezTo>
                  <a:cubicBezTo>
                    <a:pt x="267399" y="314643"/>
                    <a:pt x="265748" y="310515"/>
                    <a:pt x="264414" y="305752"/>
                  </a:cubicBezTo>
                  <a:lnTo>
                    <a:pt x="262890" y="300038"/>
                  </a:lnTo>
                  <a:lnTo>
                    <a:pt x="268605" y="301498"/>
                  </a:lnTo>
                  <a:cubicBezTo>
                    <a:pt x="273241" y="302705"/>
                    <a:pt x="277559" y="304610"/>
                    <a:pt x="281749" y="307086"/>
                  </a:cubicBezTo>
                  <a:cubicBezTo>
                    <a:pt x="280353" y="304102"/>
                    <a:pt x="279210" y="300863"/>
                    <a:pt x="278321" y="297307"/>
                  </a:cubicBezTo>
                  <a:lnTo>
                    <a:pt x="276987" y="291910"/>
                  </a:lnTo>
                  <a:lnTo>
                    <a:pt x="282385" y="293116"/>
                  </a:lnTo>
                  <a:cubicBezTo>
                    <a:pt x="286893" y="294132"/>
                    <a:pt x="290957" y="295719"/>
                    <a:pt x="294704" y="297752"/>
                  </a:cubicBezTo>
                  <a:cubicBezTo>
                    <a:pt x="293243" y="294449"/>
                    <a:pt x="291973" y="290894"/>
                    <a:pt x="291021" y="287020"/>
                  </a:cubicBezTo>
                  <a:lnTo>
                    <a:pt x="289624" y="281369"/>
                  </a:lnTo>
                  <a:lnTo>
                    <a:pt x="295212" y="282893"/>
                  </a:lnTo>
                  <a:cubicBezTo>
                    <a:pt x="300800" y="284416"/>
                    <a:pt x="305435" y="286702"/>
                    <a:pt x="309563" y="289560"/>
                  </a:cubicBezTo>
                  <a:cubicBezTo>
                    <a:pt x="308419" y="284924"/>
                    <a:pt x="307721" y="280162"/>
                    <a:pt x="307467" y="275209"/>
                  </a:cubicBezTo>
                  <a:lnTo>
                    <a:pt x="307086" y="267843"/>
                  </a:lnTo>
                  <a:lnTo>
                    <a:pt x="312928" y="272352"/>
                  </a:lnTo>
                  <a:cubicBezTo>
                    <a:pt x="314769" y="273749"/>
                    <a:pt x="316611" y="275209"/>
                    <a:pt x="318580" y="276733"/>
                  </a:cubicBezTo>
                  <a:cubicBezTo>
                    <a:pt x="317437" y="272796"/>
                    <a:pt x="317246" y="268732"/>
                    <a:pt x="318325" y="264605"/>
                  </a:cubicBezTo>
                  <a:lnTo>
                    <a:pt x="319215" y="261112"/>
                  </a:lnTo>
                  <a:lnTo>
                    <a:pt x="322644" y="262191"/>
                  </a:lnTo>
                  <a:cubicBezTo>
                    <a:pt x="325882" y="263207"/>
                    <a:pt x="328676" y="264668"/>
                    <a:pt x="331153" y="266510"/>
                  </a:cubicBezTo>
                  <a:cubicBezTo>
                    <a:pt x="330772" y="264351"/>
                    <a:pt x="330581" y="262001"/>
                    <a:pt x="330518" y="259397"/>
                  </a:cubicBezTo>
                  <a:lnTo>
                    <a:pt x="330518" y="254699"/>
                  </a:lnTo>
                  <a:lnTo>
                    <a:pt x="334963" y="256096"/>
                  </a:lnTo>
                  <a:cubicBezTo>
                    <a:pt x="338519" y="257175"/>
                    <a:pt x="341566" y="259143"/>
                    <a:pt x="344424" y="261493"/>
                  </a:cubicBezTo>
                  <a:cubicBezTo>
                    <a:pt x="343535" y="257874"/>
                    <a:pt x="343027" y="254000"/>
                    <a:pt x="342963" y="249618"/>
                  </a:cubicBezTo>
                  <a:lnTo>
                    <a:pt x="342963" y="243967"/>
                  </a:lnTo>
                  <a:lnTo>
                    <a:pt x="347980" y="246571"/>
                  </a:lnTo>
                  <a:cubicBezTo>
                    <a:pt x="350520" y="247904"/>
                    <a:pt x="352743" y="249365"/>
                    <a:pt x="354711" y="250952"/>
                  </a:cubicBezTo>
                  <a:cubicBezTo>
                    <a:pt x="354076" y="247015"/>
                    <a:pt x="353949" y="242888"/>
                    <a:pt x="354457" y="238506"/>
                  </a:cubicBezTo>
                  <a:lnTo>
                    <a:pt x="355028" y="233299"/>
                  </a:lnTo>
                  <a:lnTo>
                    <a:pt x="359537" y="235902"/>
                  </a:lnTo>
                  <a:cubicBezTo>
                    <a:pt x="363347" y="238125"/>
                    <a:pt x="366649" y="240792"/>
                    <a:pt x="369570" y="243777"/>
                  </a:cubicBezTo>
                  <a:cubicBezTo>
                    <a:pt x="368491" y="238443"/>
                    <a:pt x="367982" y="233108"/>
                    <a:pt x="367919" y="227711"/>
                  </a:cubicBezTo>
                  <a:lnTo>
                    <a:pt x="367792" y="220916"/>
                  </a:lnTo>
                  <a:lnTo>
                    <a:pt x="373316" y="224854"/>
                  </a:lnTo>
                  <a:cubicBezTo>
                    <a:pt x="377381" y="227711"/>
                    <a:pt x="380746" y="230822"/>
                    <a:pt x="383731" y="234188"/>
                  </a:cubicBezTo>
                  <a:cubicBezTo>
                    <a:pt x="382143" y="227711"/>
                    <a:pt x="381381" y="220853"/>
                    <a:pt x="381762" y="213614"/>
                  </a:cubicBezTo>
                  <a:lnTo>
                    <a:pt x="382080" y="207963"/>
                  </a:lnTo>
                  <a:lnTo>
                    <a:pt x="386906" y="210820"/>
                  </a:lnTo>
                  <a:cubicBezTo>
                    <a:pt x="392875" y="214313"/>
                    <a:pt x="397891" y="218821"/>
                    <a:pt x="402336" y="223965"/>
                  </a:cubicBezTo>
                  <a:lnTo>
                    <a:pt x="402336" y="223647"/>
                  </a:lnTo>
                  <a:cubicBezTo>
                    <a:pt x="400177" y="213233"/>
                    <a:pt x="399542" y="202438"/>
                    <a:pt x="400177" y="191643"/>
                  </a:cubicBezTo>
                  <a:lnTo>
                    <a:pt x="400558" y="185166"/>
                  </a:lnTo>
                  <a:lnTo>
                    <a:pt x="405702" y="189103"/>
                  </a:lnTo>
                  <a:cubicBezTo>
                    <a:pt x="410718" y="192977"/>
                    <a:pt x="414909" y="197294"/>
                    <a:pt x="418338" y="202121"/>
                  </a:cubicBezTo>
                  <a:cubicBezTo>
                    <a:pt x="418211" y="197168"/>
                    <a:pt x="418275" y="192215"/>
                    <a:pt x="418528" y="187261"/>
                  </a:cubicBezTo>
                  <a:cubicBezTo>
                    <a:pt x="419037" y="177673"/>
                    <a:pt x="420434" y="168211"/>
                    <a:pt x="423228" y="159004"/>
                  </a:cubicBezTo>
                  <a:lnTo>
                    <a:pt x="424878" y="153670"/>
                  </a:lnTo>
                  <a:lnTo>
                    <a:pt x="428879" y="157480"/>
                  </a:lnTo>
                  <a:cubicBezTo>
                    <a:pt x="433515" y="161925"/>
                    <a:pt x="437452" y="167640"/>
                    <a:pt x="440753" y="174371"/>
                  </a:cubicBezTo>
                  <a:cubicBezTo>
                    <a:pt x="439484" y="154115"/>
                    <a:pt x="441071" y="135065"/>
                    <a:pt x="447802" y="117538"/>
                  </a:cubicBezTo>
                  <a:lnTo>
                    <a:pt x="450025" y="111760"/>
                  </a:lnTo>
                  <a:lnTo>
                    <a:pt x="453707" y="116713"/>
                  </a:lnTo>
                  <a:cubicBezTo>
                    <a:pt x="457518" y="121793"/>
                    <a:pt x="460756" y="127127"/>
                    <a:pt x="463423" y="132652"/>
                  </a:cubicBezTo>
                  <a:cubicBezTo>
                    <a:pt x="463042" y="124079"/>
                    <a:pt x="463042" y="115443"/>
                    <a:pt x="463677" y="106871"/>
                  </a:cubicBezTo>
                  <a:cubicBezTo>
                    <a:pt x="465391" y="83629"/>
                    <a:pt x="474028" y="61976"/>
                    <a:pt x="482663" y="40322"/>
                  </a:cubicBezTo>
                  <a:cubicBezTo>
                    <a:pt x="488061" y="26860"/>
                    <a:pt x="492569" y="13399"/>
                    <a:pt x="497777" y="0"/>
                  </a:cubicBezTo>
                  <a:cubicBezTo>
                    <a:pt x="503047" y="13335"/>
                    <a:pt x="507428" y="26924"/>
                    <a:pt x="512635" y="40386"/>
                  </a:cubicBezTo>
                  <a:cubicBezTo>
                    <a:pt x="521018" y="62040"/>
                    <a:pt x="529463" y="83693"/>
                    <a:pt x="531305" y="106807"/>
                  </a:cubicBezTo>
                  <a:cubicBezTo>
                    <a:pt x="532066" y="116015"/>
                    <a:pt x="532130" y="125222"/>
                    <a:pt x="531813" y="134366"/>
                  </a:cubicBezTo>
                  <a:cubicBezTo>
                    <a:pt x="534670" y="128207"/>
                    <a:pt x="538099" y="122301"/>
                    <a:pt x="542353" y="116649"/>
                  </a:cubicBezTo>
                  <a:lnTo>
                    <a:pt x="546100" y="111696"/>
                  </a:lnTo>
                  <a:lnTo>
                    <a:pt x="548322" y="117475"/>
                  </a:lnTo>
                  <a:cubicBezTo>
                    <a:pt x="554291" y="132969"/>
                    <a:pt x="556197" y="149733"/>
                    <a:pt x="555688" y="167449"/>
                  </a:cubicBezTo>
                  <a:cubicBezTo>
                    <a:pt x="558165" y="163132"/>
                    <a:pt x="560769" y="159449"/>
                    <a:pt x="563499" y="156972"/>
                  </a:cubicBezTo>
                  <a:lnTo>
                    <a:pt x="568198" y="152718"/>
                  </a:lnTo>
                  <a:lnTo>
                    <a:pt x="569150" y="159004"/>
                  </a:lnTo>
                  <a:cubicBezTo>
                    <a:pt x="570675" y="168529"/>
                    <a:pt x="571246" y="178371"/>
                    <a:pt x="571310" y="188214"/>
                  </a:cubicBezTo>
                  <a:cubicBezTo>
                    <a:pt x="571310" y="191770"/>
                    <a:pt x="571310" y="195326"/>
                    <a:pt x="571183" y="198818"/>
                  </a:cubicBezTo>
                  <a:cubicBezTo>
                    <a:pt x="574738" y="192215"/>
                    <a:pt x="579056" y="186436"/>
                    <a:pt x="584391" y="181864"/>
                  </a:cubicBezTo>
                  <a:lnTo>
                    <a:pt x="589978" y="177102"/>
                  </a:lnTo>
                  <a:lnTo>
                    <a:pt x="589978" y="184468"/>
                  </a:lnTo>
                  <a:cubicBezTo>
                    <a:pt x="590042" y="193230"/>
                    <a:pt x="589534" y="202184"/>
                    <a:pt x="588518" y="211138"/>
                  </a:cubicBezTo>
                  <a:cubicBezTo>
                    <a:pt x="591122" y="207264"/>
                    <a:pt x="594233" y="203391"/>
                    <a:pt x="597980" y="199517"/>
                  </a:cubicBezTo>
                  <a:lnTo>
                    <a:pt x="603250" y="194119"/>
                  </a:lnTo>
                  <a:lnTo>
                    <a:pt x="603885" y="201613"/>
                  </a:lnTo>
                  <a:cubicBezTo>
                    <a:pt x="604647" y="210883"/>
                    <a:pt x="604075" y="219901"/>
                    <a:pt x="602806" y="228791"/>
                  </a:cubicBezTo>
                  <a:cubicBezTo>
                    <a:pt x="602552" y="230568"/>
                    <a:pt x="602234" y="232283"/>
                    <a:pt x="601980" y="234061"/>
                  </a:cubicBezTo>
                  <a:cubicBezTo>
                    <a:pt x="605917" y="228663"/>
                    <a:pt x="610425" y="223393"/>
                    <a:pt x="615506" y="218249"/>
                  </a:cubicBezTo>
                  <a:lnTo>
                    <a:pt x="620966" y="212725"/>
                  </a:lnTo>
                  <a:lnTo>
                    <a:pt x="621411" y="220472"/>
                  </a:lnTo>
                  <a:cubicBezTo>
                    <a:pt x="621728" y="226124"/>
                    <a:pt x="621221" y="231394"/>
                    <a:pt x="620268" y="236410"/>
                  </a:cubicBezTo>
                  <a:cubicBezTo>
                    <a:pt x="622935" y="233553"/>
                    <a:pt x="625856" y="230949"/>
                    <a:pt x="629031" y="228663"/>
                  </a:cubicBezTo>
                  <a:lnTo>
                    <a:pt x="634683" y="224599"/>
                  </a:lnTo>
                  <a:lnTo>
                    <a:pt x="634428" y="231585"/>
                  </a:lnTo>
                  <a:cubicBezTo>
                    <a:pt x="634175" y="238188"/>
                    <a:pt x="633540" y="244538"/>
                    <a:pt x="632333" y="250507"/>
                  </a:cubicBezTo>
                  <a:cubicBezTo>
                    <a:pt x="636143" y="246824"/>
                    <a:pt x="640334" y="243586"/>
                    <a:pt x="644525" y="241236"/>
                  </a:cubicBezTo>
                  <a:lnTo>
                    <a:pt x="649351" y="238569"/>
                  </a:lnTo>
                  <a:lnTo>
                    <a:pt x="649605" y="244030"/>
                  </a:lnTo>
                  <a:cubicBezTo>
                    <a:pt x="649859" y="248793"/>
                    <a:pt x="649415" y="253492"/>
                    <a:pt x="648589" y="257874"/>
                  </a:cubicBezTo>
                  <a:cubicBezTo>
                    <a:pt x="651002" y="255778"/>
                    <a:pt x="653796" y="253936"/>
                    <a:pt x="657098" y="252413"/>
                  </a:cubicBezTo>
                  <a:lnTo>
                    <a:pt x="661670" y="250317"/>
                  </a:lnTo>
                  <a:lnTo>
                    <a:pt x="661924" y="255333"/>
                  </a:lnTo>
                  <a:cubicBezTo>
                    <a:pt x="662178" y="259652"/>
                    <a:pt x="661797" y="263779"/>
                    <a:pt x="660972" y="267780"/>
                  </a:cubicBezTo>
                  <a:cubicBezTo>
                    <a:pt x="663766" y="265494"/>
                    <a:pt x="666750" y="263588"/>
                    <a:pt x="669544" y="262128"/>
                  </a:cubicBezTo>
                  <a:lnTo>
                    <a:pt x="673799" y="259905"/>
                  </a:lnTo>
                  <a:lnTo>
                    <a:pt x="674497" y="264668"/>
                  </a:lnTo>
                  <a:cubicBezTo>
                    <a:pt x="675322" y="270446"/>
                    <a:pt x="674497" y="276225"/>
                    <a:pt x="673037" y="281877"/>
                  </a:cubicBezTo>
                  <a:cubicBezTo>
                    <a:pt x="673608" y="281432"/>
                    <a:pt x="674243" y="280988"/>
                    <a:pt x="674815" y="280543"/>
                  </a:cubicBezTo>
                  <a:cubicBezTo>
                    <a:pt x="678434" y="277876"/>
                    <a:pt x="682371" y="275654"/>
                    <a:pt x="686308" y="274130"/>
                  </a:cubicBezTo>
                  <a:lnTo>
                    <a:pt x="691452" y="272161"/>
                  </a:lnTo>
                  <a:lnTo>
                    <a:pt x="690944" y="277685"/>
                  </a:lnTo>
                  <a:cubicBezTo>
                    <a:pt x="690499" y="282448"/>
                    <a:pt x="689038" y="287210"/>
                    <a:pt x="687197" y="291846"/>
                  </a:cubicBezTo>
                  <a:cubicBezTo>
                    <a:pt x="687578" y="291592"/>
                    <a:pt x="687959" y="291338"/>
                    <a:pt x="688340" y="291084"/>
                  </a:cubicBezTo>
                  <a:cubicBezTo>
                    <a:pt x="692404" y="288480"/>
                    <a:pt x="696913" y="286068"/>
                    <a:pt x="701612" y="284226"/>
                  </a:cubicBezTo>
                  <a:lnTo>
                    <a:pt x="707072" y="282067"/>
                  </a:lnTo>
                  <a:lnTo>
                    <a:pt x="706311" y="287846"/>
                  </a:lnTo>
                  <a:cubicBezTo>
                    <a:pt x="705803" y="291465"/>
                    <a:pt x="704787" y="294767"/>
                    <a:pt x="703453" y="297942"/>
                  </a:cubicBezTo>
                  <a:cubicBezTo>
                    <a:pt x="706882" y="296101"/>
                    <a:pt x="710628" y="294704"/>
                    <a:pt x="714629" y="293751"/>
                  </a:cubicBezTo>
                  <a:lnTo>
                    <a:pt x="719836" y="292544"/>
                  </a:lnTo>
                  <a:lnTo>
                    <a:pt x="718820" y="297815"/>
                  </a:lnTo>
                  <a:cubicBezTo>
                    <a:pt x="718185" y="301117"/>
                    <a:pt x="717106" y="304355"/>
                    <a:pt x="715709" y="307530"/>
                  </a:cubicBezTo>
                  <a:cubicBezTo>
                    <a:pt x="719963" y="305308"/>
                    <a:pt x="724472" y="303784"/>
                    <a:pt x="729234" y="302958"/>
                  </a:cubicBezTo>
                  <a:lnTo>
                    <a:pt x="733997" y="302196"/>
                  </a:lnTo>
                  <a:lnTo>
                    <a:pt x="733108" y="306959"/>
                  </a:lnTo>
                  <a:cubicBezTo>
                    <a:pt x="732346" y="311086"/>
                    <a:pt x="731139" y="314960"/>
                    <a:pt x="729425" y="318643"/>
                  </a:cubicBezTo>
                  <a:cubicBezTo>
                    <a:pt x="734695" y="315405"/>
                    <a:pt x="740219" y="312674"/>
                    <a:pt x="745553" y="310515"/>
                  </a:cubicBezTo>
                  <a:lnTo>
                    <a:pt x="751396" y="308229"/>
                  </a:lnTo>
                  <a:lnTo>
                    <a:pt x="750189" y="314388"/>
                  </a:lnTo>
                  <a:cubicBezTo>
                    <a:pt x="749110" y="319849"/>
                    <a:pt x="747205" y="324548"/>
                    <a:pt x="744728" y="328803"/>
                  </a:cubicBezTo>
                  <a:cubicBezTo>
                    <a:pt x="752285" y="324548"/>
                    <a:pt x="759968" y="321310"/>
                    <a:pt x="767016" y="319596"/>
                  </a:cubicBezTo>
                  <a:lnTo>
                    <a:pt x="772731" y="318199"/>
                  </a:lnTo>
                  <a:lnTo>
                    <a:pt x="771081" y="323850"/>
                  </a:lnTo>
                  <a:cubicBezTo>
                    <a:pt x="769239" y="330073"/>
                    <a:pt x="765874" y="335851"/>
                    <a:pt x="761619" y="341249"/>
                  </a:cubicBezTo>
                  <a:cubicBezTo>
                    <a:pt x="770700" y="336360"/>
                    <a:pt x="780034" y="332486"/>
                    <a:pt x="789559" y="329692"/>
                  </a:cubicBezTo>
                  <a:lnTo>
                    <a:pt x="796988" y="327533"/>
                  </a:lnTo>
                  <a:lnTo>
                    <a:pt x="793623" y="334518"/>
                  </a:lnTo>
                  <a:cubicBezTo>
                    <a:pt x="791083" y="339789"/>
                    <a:pt x="788035" y="344742"/>
                    <a:pt x="784606" y="349504"/>
                  </a:cubicBezTo>
                  <a:cubicBezTo>
                    <a:pt x="786765" y="348424"/>
                    <a:pt x="788924" y="347472"/>
                    <a:pt x="791083" y="346520"/>
                  </a:cubicBezTo>
                  <a:cubicBezTo>
                    <a:pt x="799084" y="343027"/>
                    <a:pt x="807403" y="340170"/>
                    <a:pt x="815975" y="338264"/>
                  </a:cubicBezTo>
                  <a:lnTo>
                    <a:pt x="821627" y="336995"/>
                  </a:lnTo>
                  <a:lnTo>
                    <a:pt x="819975" y="342583"/>
                  </a:lnTo>
                  <a:cubicBezTo>
                    <a:pt x="818388" y="347853"/>
                    <a:pt x="816038" y="352742"/>
                    <a:pt x="812800" y="357188"/>
                  </a:cubicBezTo>
                  <a:lnTo>
                    <a:pt x="812800" y="357188"/>
                  </a:lnTo>
                  <a:cubicBezTo>
                    <a:pt x="829881" y="351155"/>
                    <a:pt x="846772" y="347853"/>
                    <a:pt x="863600" y="348933"/>
                  </a:cubicBezTo>
                  <a:lnTo>
                    <a:pt x="869760" y="349314"/>
                  </a:lnTo>
                  <a:lnTo>
                    <a:pt x="866140" y="354330"/>
                  </a:lnTo>
                  <a:cubicBezTo>
                    <a:pt x="862394" y="359537"/>
                    <a:pt x="858330" y="364173"/>
                    <a:pt x="853821" y="368364"/>
                  </a:cubicBezTo>
                  <a:cubicBezTo>
                    <a:pt x="861886" y="365442"/>
                    <a:pt x="870141" y="362902"/>
                    <a:pt x="878522" y="360934"/>
                  </a:cubicBezTo>
                  <a:cubicBezTo>
                    <a:pt x="901192" y="355600"/>
                    <a:pt x="924433" y="357442"/>
                    <a:pt x="947674" y="359220"/>
                  </a:cubicBezTo>
                  <a:cubicBezTo>
                    <a:pt x="962088" y="360363"/>
                    <a:pt x="976122" y="360744"/>
                    <a:pt x="990537" y="361442"/>
                  </a:cubicBezTo>
                  <a:cubicBezTo>
                    <a:pt x="979741" y="370713"/>
                    <a:pt x="967803" y="378968"/>
                    <a:pt x="956628" y="387921"/>
                  </a:cubicBezTo>
                  <a:cubicBezTo>
                    <a:pt x="938466" y="402399"/>
                    <a:pt x="920369" y="416877"/>
                    <a:pt x="898779" y="425577"/>
                  </a:cubicBezTo>
                  <a:cubicBezTo>
                    <a:pt x="890206" y="429070"/>
                    <a:pt x="881444" y="431864"/>
                    <a:pt x="872617" y="434276"/>
                  </a:cubicBezTo>
                  <a:cubicBezTo>
                    <a:pt x="879348" y="435166"/>
                    <a:pt x="886016" y="436689"/>
                    <a:pt x="892683" y="439039"/>
                  </a:cubicBezTo>
                  <a:lnTo>
                    <a:pt x="898525" y="441135"/>
                  </a:lnTo>
                  <a:lnTo>
                    <a:pt x="893699" y="445008"/>
                  </a:lnTo>
                  <a:cubicBezTo>
                    <a:pt x="879285" y="456438"/>
                    <a:pt x="861886" y="463614"/>
                    <a:pt x="842581" y="468439"/>
                  </a:cubicBezTo>
                  <a:cubicBezTo>
                    <a:pt x="844360" y="468884"/>
                    <a:pt x="846138" y="469265"/>
                    <a:pt x="847788" y="469710"/>
                  </a:cubicBezTo>
                  <a:lnTo>
                    <a:pt x="847788" y="469710"/>
                  </a:lnTo>
                  <a:cubicBezTo>
                    <a:pt x="854012" y="471297"/>
                    <a:pt x="859346" y="473011"/>
                    <a:pt x="863473" y="474789"/>
                  </a:cubicBezTo>
                  <a:lnTo>
                    <a:pt x="870839" y="478092"/>
                  </a:lnTo>
                  <a:lnTo>
                    <a:pt x="863346" y="481139"/>
                  </a:lnTo>
                  <a:cubicBezTo>
                    <a:pt x="851535" y="485902"/>
                    <a:pt x="839153" y="488760"/>
                    <a:pt x="826389" y="490664"/>
                  </a:cubicBezTo>
                  <a:cubicBezTo>
                    <a:pt x="834581" y="492125"/>
                    <a:pt x="841883" y="494411"/>
                    <a:pt x="847916" y="498094"/>
                  </a:cubicBezTo>
                  <a:lnTo>
                    <a:pt x="854583" y="502095"/>
                  </a:lnTo>
                  <a:lnTo>
                    <a:pt x="847153" y="504317"/>
                  </a:lnTo>
                  <a:cubicBezTo>
                    <a:pt x="836359" y="507555"/>
                    <a:pt x="826961" y="509461"/>
                    <a:pt x="818388" y="510667"/>
                  </a:cubicBezTo>
                  <a:cubicBezTo>
                    <a:pt x="824166" y="512445"/>
                    <a:pt x="829755" y="515048"/>
                    <a:pt x="834898" y="518795"/>
                  </a:cubicBezTo>
                  <a:lnTo>
                    <a:pt x="840867" y="523176"/>
                  </a:lnTo>
                  <a:lnTo>
                    <a:pt x="833691" y="524891"/>
                  </a:lnTo>
                  <a:cubicBezTo>
                    <a:pt x="825310" y="526923"/>
                    <a:pt x="816991" y="528257"/>
                    <a:pt x="808672" y="529019"/>
                  </a:cubicBezTo>
                  <a:cubicBezTo>
                    <a:pt x="814261" y="530987"/>
                    <a:pt x="819404" y="533527"/>
                    <a:pt x="823976" y="536956"/>
                  </a:cubicBezTo>
                  <a:lnTo>
                    <a:pt x="829881" y="541338"/>
                  </a:lnTo>
                  <a:lnTo>
                    <a:pt x="822769" y="543052"/>
                  </a:lnTo>
                  <a:cubicBezTo>
                    <a:pt x="816229" y="544639"/>
                    <a:pt x="809752" y="545529"/>
                    <a:pt x="803402" y="545910"/>
                  </a:cubicBezTo>
                  <a:cubicBezTo>
                    <a:pt x="808546" y="548450"/>
                    <a:pt x="813118" y="551688"/>
                    <a:pt x="816674" y="556260"/>
                  </a:cubicBezTo>
                  <a:lnTo>
                    <a:pt x="819849" y="560324"/>
                  </a:lnTo>
                  <a:lnTo>
                    <a:pt x="814896" y="561658"/>
                  </a:lnTo>
                  <a:cubicBezTo>
                    <a:pt x="810324" y="562927"/>
                    <a:pt x="805752" y="563499"/>
                    <a:pt x="801053" y="563626"/>
                  </a:cubicBezTo>
                  <a:cubicBezTo>
                    <a:pt x="804609" y="565848"/>
                    <a:pt x="807212" y="568389"/>
                    <a:pt x="808419" y="571373"/>
                  </a:cubicBezTo>
                  <a:lnTo>
                    <a:pt x="809816" y="574739"/>
                  </a:lnTo>
                  <a:lnTo>
                    <a:pt x="806387" y="575945"/>
                  </a:lnTo>
                  <a:cubicBezTo>
                    <a:pt x="802767" y="577279"/>
                    <a:pt x="798894" y="578104"/>
                    <a:pt x="794893" y="578422"/>
                  </a:cubicBezTo>
                  <a:cubicBezTo>
                    <a:pt x="798957" y="580898"/>
                    <a:pt x="802386" y="583819"/>
                    <a:pt x="804863" y="587629"/>
                  </a:cubicBezTo>
                  <a:lnTo>
                    <a:pt x="807149" y="591185"/>
                  </a:lnTo>
                  <a:lnTo>
                    <a:pt x="803148" y="592709"/>
                  </a:lnTo>
                  <a:cubicBezTo>
                    <a:pt x="798703" y="594423"/>
                    <a:pt x="793877" y="595249"/>
                    <a:pt x="788797" y="595503"/>
                  </a:cubicBezTo>
                  <a:cubicBezTo>
                    <a:pt x="792290" y="597979"/>
                    <a:pt x="795084" y="600773"/>
                    <a:pt x="797116" y="603948"/>
                  </a:cubicBezTo>
                  <a:lnTo>
                    <a:pt x="799402" y="607568"/>
                  </a:lnTo>
                  <a:lnTo>
                    <a:pt x="795338" y="608965"/>
                  </a:lnTo>
                  <a:cubicBezTo>
                    <a:pt x="791147" y="610426"/>
                    <a:pt x="786702" y="611314"/>
                    <a:pt x="781939" y="611569"/>
                  </a:cubicBezTo>
                  <a:lnTo>
                    <a:pt x="782130" y="611695"/>
                  </a:lnTo>
                  <a:cubicBezTo>
                    <a:pt x="786828" y="614870"/>
                    <a:pt x="791019" y="618680"/>
                    <a:pt x="793750" y="623062"/>
                  </a:cubicBezTo>
                  <a:lnTo>
                    <a:pt x="796227" y="627126"/>
                  </a:lnTo>
                  <a:lnTo>
                    <a:pt x="791591" y="628205"/>
                  </a:lnTo>
                  <a:cubicBezTo>
                    <a:pt x="786511" y="629412"/>
                    <a:pt x="781113" y="629729"/>
                    <a:pt x="775716" y="629666"/>
                  </a:cubicBezTo>
                  <a:cubicBezTo>
                    <a:pt x="779653" y="632777"/>
                    <a:pt x="782765" y="636397"/>
                    <a:pt x="784860" y="640715"/>
                  </a:cubicBezTo>
                  <a:lnTo>
                    <a:pt x="786828" y="644842"/>
                  </a:lnTo>
                  <a:lnTo>
                    <a:pt x="782320" y="645604"/>
                  </a:lnTo>
                  <a:cubicBezTo>
                    <a:pt x="779209" y="646113"/>
                    <a:pt x="776034" y="646303"/>
                    <a:pt x="772731" y="646239"/>
                  </a:cubicBezTo>
                  <a:cubicBezTo>
                    <a:pt x="775399" y="648272"/>
                    <a:pt x="777812" y="650558"/>
                    <a:pt x="779844" y="653161"/>
                  </a:cubicBezTo>
                  <a:lnTo>
                    <a:pt x="782828" y="657098"/>
                  </a:lnTo>
                  <a:lnTo>
                    <a:pt x="778066" y="658558"/>
                  </a:lnTo>
                  <a:cubicBezTo>
                    <a:pt x="773113" y="660019"/>
                    <a:pt x="768287" y="660336"/>
                    <a:pt x="763524" y="659829"/>
                  </a:cubicBezTo>
                  <a:lnTo>
                    <a:pt x="763905" y="660210"/>
                  </a:lnTo>
                  <a:cubicBezTo>
                    <a:pt x="768287" y="664273"/>
                    <a:pt x="772033" y="668719"/>
                    <a:pt x="774763" y="673608"/>
                  </a:cubicBezTo>
                  <a:lnTo>
                    <a:pt x="777367" y="678244"/>
                  </a:lnTo>
                  <a:lnTo>
                    <a:pt x="772033" y="678688"/>
                  </a:lnTo>
                  <a:cubicBezTo>
                    <a:pt x="768096" y="679005"/>
                    <a:pt x="764222" y="679069"/>
                    <a:pt x="760286" y="678879"/>
                  </a:cubicBezTo>
                  <a:cubicBezTo>
                    <a:pt x="765556" y="682435"/>
                    <a:pt x="770128" y="686308"/>
                    <a:pt x="773621" y="690753"/>
                  </a:cubicBezTo>
                  <a:lnTo>
                    <a:pt x="778002" y="696341"/>
                  </a:lnTo>
                  <a:lnTo>
                    <a:pt x="770890" y="696341"/>
                  </a:lnTo>
                  <a:cubicBezTo>
                    <a:pt x="766000" y="696277"/>
                    <a:pt x="761111" y="695770"/>
                    <a:pt x="756285" y="694817"/>
                  </a:cubicBezTo>
                  <a:cubicBezTo>
                    <a:pt x="761746" y="699579"/>
                    <a:pt x="766572" y="704914"/>
                    <a:pt x="770572" y="711010"/>
                  </a:cubicBezTo>
                  <a:lnTo>
                    <a:pt x="774128" y="716470"/>
                  </a:lnTo>
                  <a:lnTo>
                    <a:pt x="767652" y="716280"/>
                  </a:lnTo>
                  <a:cubicBezTo>
                    <a:pt x="761810" y="716153"/>
                    <a:pt x="756094" y="715137"/>
                    <a:pt x="750443" y="713486"/>
                  </a:cubicBezTo>
                  <a:cubicBezTo>
                    <a:pt x="757746" y="720408"/>
                    <a:pt x="764222" y="727837"/>
                    <a:pt x="769556" y="735965"/>
                  </a:cubicBezTo>
                  <a:lnTo>
                    <a:pt x="773938" y="742696"/>
                  </a:lnTo>
                  <a:lnTo>
                    <a:pt x="766064" y="741236"/>
                  </a:lnTo>
                  <a:cubicBezTo>
                    <a:pt x="760095" y="740092"/>
                    <a:pt x="754316" y="738632"/>
                    <a:pt x="748602" y="736791"/>
                  </a:cubicBezTo>
                  <a:cubicBezTo>
                    <a:pt x="750761" y="739267"/>
                    <a:pt x="752793" y="741744"/>
                    <a:pt x="754825" y="744283"/>
                  </a:cubicBezTo>
                  <a:cubicBezTo>
                    <a:pt x="761937" y="753364"/>
                    <a:pt x="767842" y="763207"/>
                    <a:pt x="774383" y="772668"/>
                  </a:cubicBezTo>
                  <a:cubicBezTo>
                    <a:pt x="762572" y="769938"/>
                    <a:pt x="752158" y="767017"/>
                    <a:pt x="740918" y="762191"/>
                  </a:cubicBezTo>
                  <a:cubicBezTo>
                    <a:pt x="754316" y="778510"/>
                    <a:pt x="768287" y="798195"/>
                    <a:pt x="778383" y="817118"/>
                  </a:cubicBezTo>
                  <a:cubicBezTo>
                    <a:pt x="769049" y="814514"/>
                    <a:pt x="763206" y="811784"/>
                    <a:pt x="754507" y="807212"/>
                  </a:cubicBezTo>
                  <a:cubicBezTo>
                    <a:pt x="760794" y="814388"/>
                    <a:pt x="766763" y="821944"/>
                    <a:pt x="772097" y="829945"/>
                  </a:cubicBezTo>
                  <a:cubicBezTo>
                    <a:pt x="785050" y="849313"/>
                    <a:pt x="791528" y="871728"/>
                    <a:pt x="798005" y="894080"/>
                  </a:cubicBezTo>
                  <a:cubicBezTo>
                    <a:pt x="802767" y="910590"/>
                    <a:pt x="807022" y="923798"/>
                    <a:pt x="814070" y="939419"/>
                  </a:cubicBezTo>
                  <a:cubicBezTo>
                    <a:pt x="800799" y="928814"/>
                    <a:pt x="788924" y="921258"/>
                    <a:pt x="774319" y="912495"/>
                  </a:cubicBezTo>
                  <a:cubicBezTo>
                    <a:pt x="754380" y="900557"/>
                    <a:pt x="734441" y="888683"/>
                    <a:pt x="718756" y="871601"/>
                  </a:cubicBezTo>
                  <a:cubicBezTo>
                    <a:pt x="712534" y="864807"/>
                    <a:pt x="706755" y="857567"/>
                    <a:pt x="701421" y="850138"/>
                  </a:cubicBezTo>
                  <a:cubicBezTo>
                    <a:pt x="703009" y="856805"/>
                    <a:pt x="703834" y="863536"/>
                    <a:pt x="703961" y="870585"/>
                  </a:cubicBezTo>
                  <a:lnTo>
                    <a:pt x="704088" y="876745"/>
                  </a:lnTo>
                  <a:lnTo>
                    <a:pt x="698818" y="873570"/>
                  </a:lnTo>
                  <a:cubicBezTo>
                    <a:pt x="682371" y="863727"/>
                    <a:pt x="669227" y="849186"/>
                    <a:pt x="657543" y="831914"/>
                  </a:cubicBezTo>
                  <a:cubicBezTo>
                    <a:pt x="657543" y="833057"/>
                    <a:pt x="657543" y="834200"/>
                    <a:pt x="657543" y="835279"/>
                  </a:cubicBezTo>
                  <a:cubicBezTo>
                    <a:pt x="657543" y="841248"/>
                    <a:pt x="656717" y="846709"/>
                    <a:pt x="655384" y="851726"/>
                  </a:cubicBezTo>
                  <a:lnTo>
                    <a:pt x="653606" y="858329"/>
                  </a:lnTo>
                  <a:lnTo>
                    <a:pt x="649351" y="852932"/>
                  </a:lnTo>
                  <a:cubicBezTo>
                    <a:pt x="640715" y="841947"/>
                    <a:pt x="633095" y="830263"/>
                    <a:pt x="626555" y="817880"/>
                  </a:cubicBezTo>
                  <a:cubicBezTo>
                    <a:pt x="626300" y="817372"/>
                    <a:pt x="625983" y="816801"/>
                    <a:pt x="625729" y="816292"/>
                  </a:cubicBezTo>
                  <a:cubicBezTo>
                    <a:pt x="627190" y="828421"/>
                    <a:pt x="627507" y="839978"/>
                    <a:pt x="625158" y="851916"/>
                  </a:cubicBezTo>
                  <a:cubicBezTo>
                    <a:pt x="616331" y="843725"/>
                    <a:pt x="610870" y="834009"/>
                    <a:pt x="605853" y="823087"/>
                  </a:cubicBezTo>
                  <a:cubicBezTo>
                    <a:pt x="605853" y="829627"/>
                    <a:pt x="605346" y="835723"/>
                    <a:pt x="604139" y="841248"/>
                  </a:cubicBezTo>
                  <a:lnTo>
                    <a:pt x="602488" y="848677"/>
                  </a:lnTo>
                  <a:lnTo>
                    <a:pt x="597980" y="842518"/>
                  </a:lnTo>
                  <a:cubicBezTo>
                    <a:pt x="592646" y="835279"/>
                    <a:pt x="588137" y="827469"/>
                    <a:pt x="584644" y="819023"/>
                  </a:cubicBezTo>
                  <a:cubicBezTo>
                    <a:pt x="583819" y="824420"/>
                    <a:pt x="582422" y="829818"/>
                    <a:pt x="580327" y="835216"/>
                  </a:cubicBezTo>
                  <a:lnTo>
                    <a:pt x="578041" y="841121"/>
                  </a:lnTo>
                  <a:lnTo>
                    <a:pt x="574358" y="836041"/>
                  </a:lnTo>
                  <a:cubicBezTo>
                    <a:pt x="570166" y="830263"/>
                    <a:pt x="567055" y="823913"/>
                    <a:pt x="564896" y="816991"/>
                  </a:cubicBezTo>
                  <a:cubicBezTo>
                    <a:pt x="563690" y="822389"/>
                    <a:pt x="562038" y="827659"/>
                    <a:pt x="559753" y="832676"/>
                  </a:cubicBezTo>
                  <a:lnTo>
                    <a:pt x="557403" y="837883"/>
                  </a:lnTo>
                  <a:lnTo>
                    <a:pt x="553911" y="833311"/>
                  </a:lnTo>
                  <a:cubicBezTo>
                    <a:pt x="551053" y="829564"/>
                    <a:pt x="548577" y="825564"/>
                    <a:pt x="546799" y="821182"/>
                  </a:cubicBezTo>
                  <a:cubicBezTo>
                    <a:pt x="545592" y="824929"/>
                    <a:pt x="544068" y="828485"/>
                    <a:pt x="542227" y="831850"/>
                  </a:cubicBezTo>
                  <a:lnTo>
                    <a:pt x="539242" y="837311"/>
                  </a:lnTo>
                  <a:lnTo>
                    <a:pt x="536258" y="831850"/>
                  </a:lnTo>
                  <a:cubicBezTo>
                    <a:pt x="534606" y="828866"/>
                    <a:pt x="533019" y="825627"/>
                    <a:pt x="531749" y="822008"/>
                  </a:cubicBezTo>
                  <a:cubicBezTo>
                    <a:pt x="530733" y="825055"/>
                    <a:pt x="529463" y="827976"/>
                    <a:pt x="527939" y="830834"/>
                  </a:cubicBezTo>
                  <a:lnTo>
                    <a:pt x="525399" y="835406"/>
                  </a:lnTo>
                  <a:lnTo>
                    <a:pt x="522224" y="831279"/>
                  </a:lnTo>
                  <a:cubicBezTo>
                    <a:pt x="520256" y="828675"/>
                    <a:pt x="518287" y="826008"/>
                    <a:pt x="516700" y="822642"/>
                  </a:cubicBezTo>
                  <a:cubicBezTo>
                    <a:pt x="515556" y="826643"/>
                    <a:pt x="513906" y="830389"/>
                    <a:pt x="511493" y="833882"/>
                  </a:cubicBezTo>
                  <a:lnTo>
                    <a:pt x="508572" y="838010"/>
                  </a:lnTo>
                  <a:lnTo>
                    <a:pt x="505778" y="833819"/>
                  </a:lnTo>
                  <a:cubicBezTo>
                    <a:pt x="503872" y="830961"/>
                    <a:pt x="501587" y="827342"/>
                    <a:pt x="499428" y="822389"/>
                  </a:cubicBezTo>
                  <a:cubicBezTo>
                    <a:pt x="498793" y="820928"/>
                    <a:pt x="498221" y="819341"/>
                    <a:pt x="497650" y="817626"/>
                  </a:cubicBezTo>
                  <a:cubicBezTo>
                    <a:pt x="497586" y="817817"/>
                    <a:pt x="497522" y="818007"/>
                    <a:pt x="497459" y="818261"/>
                  </a:cubicBezTo>
                  <a:cubicBezTo>
                    <a:pt x="495744" y="823214"/>
                    <a:pt x="493395" y="827532"/>
                    <a:pt x="490093" y="830961"/>
                  </a:cubicBezTo>
                  <a:lnTo>
                    <a:pt x="487363" y="833819"/>
                  </a:lnTo>
                  <a:lnTo>
                    <a:pt x="484950" y="830707"/>
                  </a:lnTo>
                  <a:cubicBezTo>
                    <a:pt x="482282" y="827278"/>
                    <a:pt x="480314" y="823341"/>
                    <a:pt x="479044" y="818960"/>
                  </a:cubicBezTo>
                  <a:lnTo>
                    <a:pt x="478917" y="819277"/>
                  </a:lnTo>
                  <a:cubicBezTo>
                    <a:pt x="476694" y="824484"/>
                    <a:pt x="474218" y="829247"/>
                    <a:pt x="471360" y="833564"/>
                  </a:cubicBezTo>
                  <a:lnTo>
                    <a:pt x="467805" y="838962"/>
                  </a:lnTo>
                  <a:lnTo>
                    <a:pt x="465328" y="832993"/>
                  </a:lnTo>
                  <a:cubicBezTo>
                    <a:pt x="463741" y="829183"/>
                    <a:pt x="462534" y="825183"/>
                    <a:pt x="461709" y="820864"/>
                  </a:cubicBezTo>
                  <a:cubicBezTo>
                    <a:pt x="459613" y="824929"/>
                    <a:pt x="456946" y="828675"/>
                    <a:pt x="453771" y="832104"/>
                  </a:cubicBezTo>
                  <a:lnTo>
                    <a:pt x="449961" y="836232"/>
                  </a:lnTo>
                  <a:lnTo>
                    <a:pt x="448056" y="830898"/>
                  </a:lnTo>
                  <a:cubicBezTo>
                    <a:pt x="446850" y="827532"/>
                    <a:pt x="445897" y="823976"/>
                    <a:pt x="445199" y="820166"/>
                  </a:cubicBezTo>
                  <a:lnTo>
                    <a:pt x="445008" y="820547"/>
                  </a:lnTo>
                  <a:cubicBezTo>
                    <a:pt x="442087" y="826897"/>
                    <a:pt x="438531" y="831786"/>
                    <a:pt x="433832" y="835152"/>
                  </a:cubicBezTo>
                  <a:lnTo>
                    <a:pt x="429831" y="838010"/>
                  </a:lnTo>
                  <a:lnTo>
                    <a:pt x="428562" y="833247"/>
                  </a:lnTo>
                  <a:cubicBezTo>
                    <a:pt x="427482" y="829120"/>
                    <a:pt x="426593" y="825055"/>
                    <a:pt x="426085" y="820928"/>
                  </a:cubicBezTo>
                  <a:cubicBezTo>
                    <a:pt x="423355" y="827786"/>
                    <a:pt x="419925" y="833882"/>
                    <a:pt x="414846" y="839216"/>
                  </a:cubicBezTo>
                  <a:lnTo>
                    <a:pt x="410147" y="844169"/>
                  </a:lnTo>
                  <a:lnTo>
                    <a:pt x="409003" y="837438"/>
                  </a:lnTo>
                  <a:cubicBezTo>
                    <a:pt x="407988" y="831723"/>
                    <a:pt x="407480" y="825881"/>
                    <a:pt x="407416" y="820039"/>
                  </a:cubicBezTo>
                  <a:cubicBezTo>
                    <a:pt x="407035" y="820928"/>
                    <a:pt x="406591" y="821754"/>
                    <a:pt x="406210" y="822579"/>
                  </a:cubicBezTo>
                  <a:cubicBezTo>
                    <a:pt x="401891" y="831342"/>
                    <a:pt x="397066" y="837946"/>
                    <a:pt x="391160" y="842327"/>
                  </a:cubicBezTo>
                  <a:lnTo>
                    <a:pt x="385826" y="846328"/>
                  </a:lnTo>
                  <a:lnTo>
                    <a:pt x="385699" y="839661"/>
                  </a:lnTo>
                  <a:cubicBezTo>
                    <a:pt x="385635" y="835597"/>
                    <a:pt x="385763" y="831215"/>
                    <a:pt x="386271" y="826643"/>
                  </a:cubicBezTo>
                  <a:cubicBezTo>
                    <a:pt x="381063" y="836549"/>
                    <a:pt x="376491" y="843598"/>
                    <a:pt x="368872" y="851662"/>
                  </a:cubicBezTo>
                  <a:cubicBezTo>
                    <a:pt x="368046" y="845058"/>
                    <a:pt x="367157" y="838645"/>
                    <a:pt x="367030" y="831914"/>
                  </a:cubicBezTo>
                  <a:cubicBezTo>
                    <a:pt x="362268" y="839407"/>
                    <a:pt x="356680" y="846201"/>
                    <a:pt x="350139" y="852361"/>
                  </a:cubicBezTo>
                  <a:lnTo>
                    <a:pt x="344488" y="857567"/>
                  </a:lnTo>
                  <a:lnTo>
                    <a:pt x="344360" y="849884"/>
                  </a:lnTo>
                  <a:cubicBezTo>
                    <a:pt x="344234" y="841058"/>
                    <a:pt x="344678" y="831342"/>
                    <a:pt x="346202" y="821500"/>
                  </a:cubicBezTo>
                  <a:lnTo>
                    <a:pt x="346202" y="821500"/>
                  </a:lnTo>
                  <a:close/>
                  <a:moveTo>
                    <a:pt x="385572" y="784479"/>
                  </a:moveTo>
                  <a:cubicBezTo>
                    <a:pt x="382778" y="796544"/>
                    <a:pt x="379349" y="807339"/>
                    <a:pt x="375031" y="817118"/>
                  </a:cubicBezTo>
                  <a:cubicBezTo>
                    <a:pt x="374269" y="821817"/>
                    <a:pt x="373952" y="826135"/>
                    <a:pt x="373952" y="830136"/>
                  </a:cubicBezTo>
                  <a:cubicBezTo>
                    <a:pt x="373952" y="831596"/>
                    <a:pt x="373952" y="832929"/>
                    <a:pt x="374015" y="834326"/>
                  </a:cubicBezTo>
                  <a:cubicBezTo>
                    <a:pt x="377444" y="828929"/>
                    <a:pt x="380682" y="822960"/>
                    <a:pt x="383794" y="816483"/>
                  </a:cubicBezTo>
                  <a:cubicBezTo>
                    <a:pt x="387731" y="808228"/>
                    <a:pt x="391350" y="799148"/>
                    <a:pt x="394780" y="789495"/>
                  </a:cubicBezTo>
                  <a:lnTo>
                    <a:pt x="395160" y="788352"/>
                  </a:lnTo>
                  <a:cubicBezTo>
                    <a:pt x="391922" y="787146"/>
                    <a:pt x="388747" y="785813"/>
                    <a:pt x="385572" y="784479"/>
                  </a:cubicBezTo>
                  <a:lnTo>
                    <a:pt x="385572" y="784479"/>
                  </a:lnTo>
                  <a:close/>
                  <a:moveTo>
                    <a:pt x="648970" y="818198"/>
                  </a:moveTo>
                  <a:cubicBezTo>
                    <a:pt x="641287" y="805244"/>
                    <a:pt x="634238" y="791147"/>
                    <a:pt x="627063" y="776605"/>
                  </a:cubicBezTo>
                  <a:cubicBezTo>
                    <a:pt x="624078" y="778129"/>
                    <a:pt x="621094" y="779526"/>
                    <a:pt x="618046" y="780923"/>
                  </a:cubicBezTo>
                  <a:cubicBezTo>
                    <a:pt x="622110" y="792734"/>
                    <a:pt x="626999" y="804037"/>
                    <a:pt x="632714" y="814769"/>
                  </a:cubicBezTo>
                  <a:cubicBezTo>
                    <a:pt x="637921" y="824548"/>
                    <a:pt x="643763" y="833882"/>
                    <a:pt x="650240" y="842772"/>
                  </a:cubicBezTo>
                  <a:cubicBezTo>
                    <a:pt x="650558" y="840359"/>
                    <a:pt x="650748" y="837883"/>
                    <a:pt x="650748" y="835279"/>
                  </a:cubicBezTo>
                  <a:cubicBezTo>
                    <a:pt x="650748" y="830072"/>
                    <a:pt x="650240" y="824420"/>
                    <a:pt x="648906" y="818198"/>
                  </a:cubicBezTo>
                  <a:lnTo>
                    <a:pt x="648906" y="818198"/>
                  </a:lnTo>
                  <a:close/>
                  <a:moveTo>
                    <a:pt x="633159" y="773430"/>
                  </a:moveTo>
                  <a:cubicBezTo>
                    <a:pt x="642747" y="792988"/>
                    <a:pt x="652272" y="811657"/>
                    <a:pt x="663067" y="827786"/>
                  </a:cubicBezTo>
                  <a:cubicBezTo>
                    <a:pt x="672910" y="842391"/>
                    <a:pt x="683768" y="854964"/>
                    <a:pt x="696849" y="864108"/>
                  </a:cubicBezTo>
                  <a:cubicBezTo>
                    <a:pt x="696278" y="858076"/>
                    <a:pt x="695135" y="852170"/>
                    <a:pt x="693420" y="846328"/>
                  </a:cubicBezTo>
                  <a:cubicBezTo>
                    <a:pt x="691071" y="838327"/>
                    <a:pt x="687641" y="830517"/>
                    <a:pt x="683324" y="822389"/>
                  </a:cubicBezTo>
                  <a:lnTo>
                    <a:pt x="683450" y="822389"/>
                  </a:lnTo>
                  <a:cubicBezTo>
                    <a:pt x="678688" y="814388"/>
                    <a:pt x="674180" y="806386"/>
                    <a:pt x="669608" y="798322"/>
                  </a:cubicBezTo>
                  <a:cubicBezTo>
                    <a:pt x="663003" y="786765"/>
                    <a:pt x="656463" y="775208"/>
                    <a:pt x="649351" y="763969"/>
                  </a:cubicBezTo>
                  <a:cubicBezTo>
                    <a:pt x="644081" y="767270"/>
                    <a:pt x="638619" y="770382"/>
                    <a:pt x="633159" y="773367"/>
                  </a:cubicBezTo>
                  <a:lnTo>
                    <a:pt x="633159" y="773367"/>
                  </a:lnTo>
                  <a:close/>
                  <a:moveTo>
                    <a:pt x="401638" y="790766"/>
                  </a:moveTo>
                  <a:lnTo>
                    <a:pt x="401447" y="791273"/>
                  </a:lnTo>
                  <a:cubicBezTo>
                    <a:pt x="398463" y="800227"/>
                    <a:pt x="396303" y="808419"/>
                    <a:pt x="394906" y="815911"/>
                  </a:cubicBezTo>
                  <a:cubicBezTo>
                    <a:pt x="393827" y="821436"/>
                    <a:pt x="393192" y="826643"/>
                    <a:pt x="392875" y="831469"/>
                  </a:cubicBezTo>
                  <a:cubicBezTo>
                    <a:pt x="395478" y="828294"/>
                    <a:pt x="397955" y="824357"/>
                    <a:pt x="400241" y="819658"/>
                  </a:cubicBezTo>
                  <a:cubicBezTo>
                    <a:pt x="403669" y="812610"/>
                    <a:pt x="406844" y="803910"/>
                    <a:pt x="409956" y="793560"/>
                  </a:cubicBezTo>
                  <a:cubicBezTo>
                    <a:pt x="407162" y="792670"/>
                    <a:pt x="404431" y="791718"/>
                    <a:pt x="401638" y="790766"/>
                  </a:cubicBezTo>
                  <a:lnTo>
                    <a:pt x="401638" y="790766"/>
                  </a:lnTo>
                  <a:close/>
                  <a:moveTo>
                    <a:pt x="416878" y="795719"/>
                  </a:moveTo>
                  <a:cubicBezTo>
                    <a:pt x="415607" y="802069"/>
                    <a:pt x="414846" y="808228"/>
                    <a:pt x="414591" y="814197"/>
                  </a:cubicBezTo>
                  <a:cubicBezTo>
                    <a:pt x="414401" y="818960"/>
                    <a:pt x="414465" y="823722"/>
                    <a:pt x="414909" y="828421"/>
                  </a:cubicBezTo>
                  <a:cubicBezTo>
                    <a:pt x="420053" y="820357"/>
                    <a:pt x="422910" y="810323"/>
                    <a:pt x="426149" y="798957"/>
                  </a:cubicBezTo>
                  <a:cubicBezTo>
                    <a:pt x="426212" y="798639"/>
                    <a:pt x="426149" y="798767"/>
                    <a:pt x="426339" y="798322"/>
                  </a:cubicBezTo>
                  <a:cubicBezTo>
                    <a:pt x="423164" y="797497"/>
                    <a:pt x="420053" y="796671"/>
                    <a:pt x="416878" y="795719"/>
                  </a:cubicBezTo>
                  <a:lnTo>
                    <a:pt x="416878" y="795719"/>
                  </a:lnTo>
                  <a:close/>
                  <a:moveTo>
                    <a:pt x="433324" y="800036"/>
                  </a:moveTo>
                  <a:cubicBezTo>
                    <a:pt x="432562" y="804926"/>
                    <a:pt x="432308" y="809689"/>
                    <a:pt x="432499" y="814324"/>
                  </a:cubicBezTo>
                  <a:cubicBezTo>
                    <a:pt x="432689" y="818261"/>
                    <a:pt x="433197" y="822135"/>
                    <a:pt x="434022" y="826008"/>
                  </a:cubicBezTo>
                  <a:cubicBezTo>
                    <a:pt x="435864" y="823786"/>
                    <a:pt x="437515" y="821055"/>
                    <a:pt x="438975" y="817880"/>
                  </a:cubicBezTo>
                  <a:cubicBezTo>
                    <a:pt x="441007" y="813498"/>
                    <a:pt x="442659" y="808292"/>
                    <a:pt x="444182" y="802323"/>
                  </a:cubicBezTo>
                  <a:cubicBezTo>
                    <a:pt x="440563" y="801624"/>
                    <a:pt x="436944" y="800862"/>
                    <a:pt x="433324" y="800036"/>
                  </a:cubicBezTo>
                  <a:lnTo>
                    <a:pt x="433324" y="800036"/>
                  </a:lnTo>
                  <a:close/>
                  <a:moveTo>
                    <a:pt x="451549" y="803592"/>
                  </a:moveTo>
                  <a:cubicBezTo>
                    <a:pt x="451231" y="807783"/>
                    <a:pt x="451231" y="811657"/>
                    <a:pt x="451549" y="815213"/>
                  </a:cubicBezTo>
                  <a:cubicBezTo>
                    <a:pt x="451803" y="817817"/>
                    <a:pt x="452247" y="820293"/>
                    <a:pt x="452819" y="822706"/>
                  </a:cubicBezTo>
                  <a:cubicBezTo>
                    <a:pt x="454469" y="820293"/>
                    <a:pt x="455930" y="817753"/>
                    <a:pt x="457137" y="815023"/>
                  </a:cubicBezTo>
                  <a:cubicBezTo>
                    <a:pt x="458534" y="811848"/>
                    <a:pt x="459677" y="808419"/>
                    <a:pt x="460502" y="804863"/>
                  </a:cubicBezTo>
                  <a:cubicBezTo>
                    <a:pt x="457518" y="804482"/>
                    <a:pt x="454533" y="804037"/>
                    <a:pt x="451549" y="803529"/>
                  </a:cubicBezTo>
                  <a:lnTo>
                    <a:pt x="451549" y="803529"/>
                  </a:lnTo>
                  <a:close/>
                  <a:moveTo>
                    <a:pt x="467805" y="805751"/>
                  </a:moveTo>
                  <a:cubicBezTo>
                    <a:pt x="467550" y="809752"/>
                    <a:pt x="467741" y="813498"/>
                    <a:pt x="468185" y="817054"/>
                  </a:cubicBezTo>
                  <a:cubicBezTo>
                    <a:pt x="468503" y="819341"/>
                    <a:pt x="468947" y="821563"/>
                    <a:pt x="469519" y="823722"/>
                  </a:cubicBezTo>
                  <a:cubicBezTo>
                    <a:pt x="470662" y="821500"/>
                    <a:pt x="471805" y="819214"/>
                    <a:pt x="472821" y="816801"/>
                  </a:cubicBezTo>
                  <a:cubicBezTo>
                    <a:pt x="474218" y="813562"/>
                    <a:pt x="475425" y="810133"/>
                    <a:pt x="476504" y="806514"/>
                  </a:cubicBezTo>
                  <a:cubicBezTo>
                    <a:pt x="473583" y="806323"/>
                    <a:pt x="470725" y="806069"/>
                    <a:pt x="467868" y="805751"/>
                  </a:cubicBezTo>
                  <a:lnTo>
                    <a:pt x="467868" y="805751"/>
                  </a:lnTo>
                  <a:close/>
                  <a:moveTo>
                    <a:pt x="484505" y="807022"/>
                  </a:moveTo>
                  <a:cubicBezTo>
                    <a:pt x="484505" y="810323"/>
                    <a:pt x="484822" y="813308"/>
                    <a:pt x="485521" y="816102"/>
                  </a:cubicBezTo>
                  <a:cubicBezTo>
                    <a:pt x="486093" y="818515"/>
                    <a:pt x="486981" y="820801"/>
                    <a:pt x="488061" y="822833"/>
                  </a:cubicBezTo>
                  <a:cubicBezTo>
                    <a:pt x="489268" y="820864"/>
                    <a:pt x="490284" y="818642"/>
                    <a:pt x="491172" y="816166"/>
                  </a:cubicBezTo>
                  <a:cubicBezTo>
                    <a:pt x="492125" y="813435"/>
                    <a:pt x="492887" y="810387"/>
                    <a:pt x="493585" y="807276"/>
                  </a:cubicBezTo>
                  <a:cubicBezTo>
                    <a:pt x="490538" y="807276"/>
                    <a:pt x="487553" y="807148"/>
                    <a:pt x="484569" y="807022"/>
                  </a:cubicBezTo>
                  <a:lnTo>
                    <a:pt x="484569" y="807022"/>
                  </a:lnTo>
                  <a:close/>
                  <a:moveTo>
                    <a:pt x="502158" y="807276"/>
                  </a:moveTo>
                  <a:cubicBezTo>
                    <a:pt x="503174" y="812419"/>
                    <a:pt x="504507" y="816547"/>
                    <a:pt x="505968" y="819912"/>
                  </a:cubicBezTo>
                  <a:cubicBezTo>
                    <a:pt x="506857" y="822008"/>
                    <a:pt x="507810" y="823786"/>
                    <a:pt x="508699" y="825436"/>
                  </a:cubicBezTo>
                  <a:cubicBezTo>
                    <a:pt x="511048" y="819976"/>
                    <a:pt x="512000" y="813562"/>
                    <a:pt x="512826" y="806958"/>
                  </a:cubicBezTo>
                  <a:cubicBezTo>
                    <a:pt x="509270" y="807148"/>
                    <a:pt x="505778" y="807276"/>
                    <a:pt x="502222" y="807276"/>
                  </a:cubicBezTo>
                  <a:lnTo>
                    <a:pt x="502222" y="807276"/>
                  </a:lnTo>
                  <a:close/>
                  <a:moveTo>
                    <a:pt x="520192" y="806450"/>
                  </a:moveTo>
                  <a:cubicBezTo>
                    <a:pt x="520319" y="811086"/>
                    <a:pt x="521018" y="814705"/>
                    <a:pt x="522097" y="817753"/>
                  </a:cubicBezTo>
                  <a:cubicBezTo>
                    <a:pt x="522732" y="819531"/>
                    <a:pt x="523557" y="821182"/>
                    <a:pt x="524447" y="822642"/>
                  </a:cubicBezTo>
                  <a:cubicBezTo>
                    <a:pt x="525463" y="820166"/>
                    <a:pt x="526225" y="817626"/>
                    <a:pt x="526733" y="814959"/>
                  </a:cubicBezTo>
                  <a:cubicBezTo>
                    <a:pt x="527368" y="811975"/>
                    <a:pt x="527685" y="808926"/>
                    <a:pt x="527749" y="805751"/>
                  </a:cubicBezTo>
                  <a:cubicBezTo>
                    <a:pt x="525209" y="806005"/>
                    <a:pt x="522669" y="806260"/>
                    <a:pt x="520128" y="806450"/>
                  </a:cubicBezTo>
                  <a:lnTo>
                    <a:pt x="520128" y="806450"/>
                  </a:lnTo>
                  <a:close/>
                  <a:moveTo>
                    <a:pt x="534924" y="804926"/>
                  </a:moveTo>
                  <a:cubicBezTo>
                    <a:pt x="535432" y="809498"/>
                    <a:pt x="536321" y="813372"/>
                    <a:pt x="537337" y="816864"/>
                  </a:cubicBezTo>
                  <a:cubicBezTo>
                    <a:pt x="537972" y="818896"/>
                    <a:pt x="538607" y="820738"/>
                    <a:pt x="539369" y="822452"/>
                  </a:cubicBezTo>
                  <a:cubicBezTo>
                    <a:pt x="540322" y="820039"/>
                    <a:pt x="541084" y="817499"/>
                    <a:pt x="541782" y="814832"/>
                  </a:cubicBezTo>
                  <a:cubicBezTo>
                    <a:pt x="542608" y="811530"/>
                    <a:pt x="543179" y="807974"/>
                    <a:pt x="543560" y="804291"/>
                  </a:cubicBezTo>
                  <a:cubicBezTo>
                    <a:pt x="543560" y="804101"/>
                    <a:pt x="543560" y="803847"/>
                    <a:pt x="543560" y="803656"/>
                  </a:cubicBezTo>
                  <a:cubicBezTo>
                    <a:pt x="540703" y="804101"/>
                    <a:pt x="537845" y="804545"/>
                    <a:pt x="534988" y="804926"/>
                  </a:cubicBezTo>
                  <a:lnTo>
                    <a:pt x="534988" y="804926"/>
                  </a:lnTo>
                  <a:close/>
                  <a:moveTo>
                    <a:pt x="550545" y="802450"/>
                  </a:moveTo>
                  <a:cubicBezTo>
                    <a:pt x="550545" y="803085"/>
                    <a:pt x="550481" y="803720"/>
                    <a:pt x="550418" y="804354"/>
                  </a:cubicBezTo>
                  <a:cubicBezTo>
                    <a:pt x="550418" y="808355"/>
                    <a:pt x="551053" y="812038"/>
                    <a:pt x="552133" y="815467"/>
                  </a:cubicBezTo>
                  <a:cubicBezTo>
                    <a:pt x="553085" y="818515"/>
                    <a:pt x="554419" y="821436"/>
                    <a:pt x="556069" y="824167"/>
                  </a:cubicBezTo>
                  <a:cubicBezTo>
                    <a:pt x="557276" y="820547"/>
                    <a:pt x="558228" y="816864"/>
                    <a:pt x="558991" y="813054"/>
                  </a:cubicBezTo>
                  <a:cubicBezTo>
                    <a:pt x="559753" y="808926"/>
                    <a:pt x="560324" y="804736"/>
                    <a:pt x="560641" y="800417"/>
                  </a:cubicBezTo>
                  <a:cubicBezTo>
                    <a:pt x="557340" y="801179"/>
                    <a:pt x="553974" y="801814"/>
                    <a:pt x="550609" y="802450"/>
                  </a:cubicBezTo>
                  <a:lnTo>
                    <a:pt x="550609" y="802450"/>
                  </a:lnTo>
                  <a:close/>
                  <a:moveTo>
                    <a:pt x="568198" y="798576"/>
                  </a:moveTo>
                  <a:cubicBezTo>
                    <a:pt x="568833" y="804291"/>
                    <a:pt x="569976" y="809752"/>
                    <a:pt x="571563" y="814832"/>
                  </a:cubicBezTo>
                  <a:cubicBezTo>
                    <a:pt x="572834" y="818833"/>
                    <a:pt x="574421" y="822642"/>
                    <a:pt x="576390" y="826198"/>
                  </a:cubicBezTo>
                  <a:cubicBezTo>
                    <a:pt x="577723" y="821436"/>
                    <a:pt x="578485" y="816673"/>
                    <a:pt x="578803" y="811848"/>
                  </a:cubicBezTo>
                  <a:cubicBezTo>
                    <a:pt x="579120" y="806767"/>
                    <a:pt x="578993" y="801688"/>
                    <a:pt x="578358" y="796608"/>
                  </a:cubicBezTo>
                  <a:lnTo>
                    <a:pt x="578231" y="795845"/>
                  </a:lnTo>
                  <a:cubicBezTo>
                    <a:pt x="574929" y="796798"/>
                    <a:pt x="571563" y="797687"/>
                    <a:pt x="568198" y="798576"/>
                  </a:cubicBezTo>
                  <a:lnTo>
                    <a:pt x="568198" y="798576"/>
                  </a:lnTo>
                  <a:close/>
                  <a:moveTo>
                    <a:pt x="584899" y="793814"/>
                  </a:moveTo>
                  <a:cubicBezTo>
                    <a:pt x="584962" y="794448"/>
                    <a:pt x="585025" y="795020"/>
                    <a:pt x="585153" y="795655"/>
                  </a:cubicBezTo>
                  <a:cubicBezTo>
                    <a:pt x="586422" y="802958"/>
                    <a:pt x="588391" y="809689"/>
                    <a:pt x="590994" y="816102"/>
                  </a:cubicBezTo>
                  <a:cubicBezTo>
                    <a:pt x="593217" y="821500"/>
                    <a:pt x="595821" y="826579"/>
                    <a:pt x="598869" y="831469"/>
                  </a:cubicBezTo>
                  <a:cubicBezTo>
                    <a:pt x="599313" y="826452"/>
                    <a:pt x="599313" y="821119"/>
                    <a:pt x="598869" y="815404"/>
                  </a:cubicBezTo>
                  <a:cubicBezTo>
                    <a:pt x="598361" y="808228"/>
                    <a:pt x="597154" y="800545"/>
                    <a:pt x="595440" y="792417"/>
                  </a:cubicBezTo>
                  <a:cubicBezTo>
                    <a:pt x="595249" y="791782"/>
                    <a:pt x="595122" y="791083"/>
                    <a:pt x="594931" y="790448"/>
                  </a:cubicBezTo>
                  <a:cubicBezTo>
                    <a:pt x="591630" y="791654"/>
                    <a:pt x="588264" y="792734"/>
                    <a:pt x="584899" y="793814"/>
                  </a:cubicBezTo>
                  <a:lnTo>
                    <a:pt x="584899" y="793814"/>
                  </a:lnTo>
                  <a:close/>
                  <a:moveTo>
                    <a:pt x="601409" y="787972"/>
                  </a:moveTo>
                  <a:cubicBezTo>
                    <a:pt x="601599" y="788861"/>
                    <a:pt x="601790" y="789750"/>
                    <a:pt x="601980" y="790575"/>
                  </a:cubicBezTo>
                  <a:cubicBezTo>
                    <a:pt x="604330" y="800036"/>
                    <a:pt x="607250" y="808800"/>
                    <a:pt x="610680" y="816801"/>
                  </a:cubicBezTo>
                  <a:cubicBezTo>
                    <a:pt x="613474" y="823277"/>
                    <a:pt x="616585" y="829310"/>
                    <a:pt x="620078" y="834898"/>
                  </a:cubicBezTo>
                  <a:cubicBezTo>
                    <a:pt x="620078" y="827088"/>
                    <a:pt x="619443" y="819341"/>
                    <a:pt x="618236" y="811657"/>
                  </a:cubicBezTo>
                  <a:cubicBezTo>
                    <a:pt x="616775" y="802259"/>
                    <a:pt x="614553" y="792925"/>
                    <a:pt x="611696" y="783654"/>
                  </a:cubicBezTo>
                  <a:cubicBezTo>
                    <a:pt x="608266" y="785114"/>
                    <a:pt x="604838" y="786511"/>
                    <a:pt x="601409" y="787908"/>
                  </a:cubicBezTo>
                  <a:lnTo>
                    <a:pt x="601409" y="787908"/>
                  </a:lnTo>
                  <a:close/>
                  <a:moveTo>
                    <a:pt x="740600" y="792163"/>
                  </a:moveTo>
                  <a:cubicBezTo>
                    <a:pt x="745427" y="794576"/>
                    <a:pt x="749554" y="796735"/>
                    <a:pt x="753491" y="798830"/>
                  </a:cubicBezTo>
                  <a:cubicBezTo>
                    <a:pt x="756412" y="800417"/>
                    <a:pt x="759269" y="801878"/>
                    <a:pt x="762254" y="803402"/>
                  </a:cubicBezTo>
                  <a:cubicBezTo>
                    <a:pt x="750761" y="785939"/>
                    <a:pt x="739267" y="769429"/>
                    <a:pt x="725106" y="754380"/>
                  </a:cubicBezTo>
                  <a:cubicBezTo>
                    <a:pt x="713550" y="747967"/>
                    <a:pt x="702628" y="740220"/>
                    <a:pt x="692468" y="731266"/>
                  </a:cubicBezTo>
                  <a:cubicBezTo>
                    <a:pt x="689737" y="733806"/>
                    <a:pt x="686943" y="736283"/>
                    <a:pt x="684086" y="738695"/>
                  </a:cubicBezTo>
                  <a:cubicBezTo>
                    <a:pt x="693103" y="747776"/>
                    <a:pt x="702628" y="756476"/>
                    <a:pt x="712153" y="765239"/>
                  </a:cubicBezTo>
                  <a:cubicBezTo>
                    <a:pt x="721805" y="774065"/>
                    <a:pt x="731456" y="782955"/>
                    <a:pt x="740600" y="792163"/>
                  </a:cubicBezTo>
                  <a:lnTo>
                    <a:pt x="740600" y="792163"/>
                  </a:lnTo>
                  <a:close/>
                  <a:moveTo>
                    <a:pt x="655193" y="760349"/>
                  </a:moveTo>
                  <a:cubicBezTo>
                    <a:pt x="662305" y="771652"/>
                    <a:pt x="668972" y="783336"/>
                    <a:pt x="675577" y="795020"/>
                  </a:cubicBezTo>
                  <a:cubicBezTo>
                    <a:pt x="689991" y="820357"/>
                    <a:pt x="704406" y="845757"/>
                    <a:pt x="723900" y="866966"/>
                  </a:cubicBezTo>
                  <a:cubicBezTo>
                    <a:pt x="738950" y="883348"/>
                    <a:pt x="758444" y="895033"/>
                    <a:pt x="777938" y="906653"/>
                  </a:cubicBezTo>
                  <a:cubicBezTo>
                    <a:pt x="784860" y="910780"/>
                    <a:pt x="791781" y="914908"/>
                    <a:pt x="798576" y="919289"/>
                  </a:cubicBezTo>
                  <a:cubicBezTo>
                    <a:pt x="796036" y="911606"/>
                    <a:pt x="793750" y="903795"/>
                    <a:pt x="791528" y="895985"/>
                  </a:cubicBezTo>
                  <a:cubicBezTo>
                    <a:pt x="785178" y="874141"/>
                    <a:pt x="778891" y="852233"/>
                    <a:pt x="766509" y="833755"/>
                  </a:cubicBezTo>
                  <a:cubicBezTo>
                    <a:pt x="750506" y="809816"/>
                    <a:pt x="728980" y="790004"/>
                    <a:pt x="707453" y="770255"/>
                  </a:cubicBezTo>
                  <a:cubicBezTo>
                    <a:pt x="697738" y="761365"/>
                    <a:pt x="688022" y="752411"/>
                    <a:pt x="678752" y="743077"/>
                  </a:cubicBezTo>
                  <a:cubicBezTo>
                    <a:pt x="671195" y="749236"/>
                    <a:pt x="663258" y="755015"/>
                    <a:pt x="655130" y="760349"/>
                  </a:cubicBezTo>
                  <a:lnTo>
                    <a:pt x="655130" y="760349"/>
                  </a:lnTo>
                  <a:close/>
                  <a:moveTo>
                    <a:pt x="697484" y="726567"/>
                  </a:moveTo>
                  <a:cubicBezTo>
                    <a:pt x="707644" y="735457"/>
                    <a:pt x="718566" y="743077"/>
                    <a:pt x="730187" y="749364"/>
                  </a:cubicBezTo>
                  <a:cubicBezTo>
                    <a:pt x="739331" y="754317"/>
                    <a:pt x="748919" y="758380"/>
                    <a:pt x="758952" y="761555"/>
                  </a:cubicBezTo>
                  <a:cubicBezTo>
                    <a:pt x="756031" y="757174"/>
                    <a:pt x="752919" y="752792"/>
                    <a:pt x="749554" y="748538"/>
                  </a:cubicBezTo>
                  <a:cubicBezTo>
                    <a:pt x="744728" y="742379"/>
                    <a:pt x="739521" y="736536"/>
                    <a:pt x="733997" y="731139"/>
                  </a:cubicBezTo>
                  <a:lnTo>
                    <a:pt x="733552" y="730948"/>
                  </a:lnTo>
                  <a:cubicBezTo>
                    <a:pt x="724535" y="726948"/>
                    <a:pt x="715836" y="721995"/>
                    <a:pt x="707517" y="716344"/>
                  </a:cubicBezTo>
                  <a:cubicBezTo>
                    <a:pt x="705358" y="718629"/>
                    <a:pt x="703199" y="720852"/>
                    <a:pt x="701040" y="723075"/>
                  </a:cubicBezTo>
                  <a:cubicBezTo>
                    <a:pt x="699897" y="724217"/>
                    <a:pt x="698691" y="725424"/>
                    <a:pt x="697484" y="726567"/>
                  </a:cubicBezTo>
                  <a:lnTo>
                    <a:pt x="697484" y="726567"/>
                  </a:lnTo>
                  <a:close/>
                  <a:moveTo>
                    <a:pt x="712216" y="711264"/>
                  </a:moveTo>
                  <a:cubicBezTo>
                    <a:pt x="719963" y="716470"/>
                    <a:pt x="728028" y="720979"/>
                    <a:pt x="736410" y="724726"/>
                  </a:cubicBezTo>
                  <a:cubicBezTo>
                    <a:pt x="743649" y="727964"/>
                    <a:pt x="751141" y="730567"/>
                    <a:pt x="758825" y="732536"/>
                  </a:cubicBezTo>
                  <a:cubicBezTo>
                    <a:pt x="754444" y="726948"/>
                    <a:pt x="749491" y="721677"/>
                    <a:pt x="744093" y="716725"/>
                  </a:cubicBezTo>
                  <a:cubicBezTo>
                    <a:pt x="737425" y="710629"/>
                    <a:pt x="730060" y="704914"/>
                    <a:pt x="722186" y="699452"/>
                  </a:cubicBezTo>
                  <a:cubicBezTo>
                    <a:pt x="718947" y="703453"/>
                    <a:pt x="715645" y="707390"/>
                    <a:pt x="712216" y="711200"/>
                  </a:cubicBezTo>
                  <a:lnTo>
                    <a:pt x="712216" y="711200"/>
                  </a:lnTo>
                  <a:close/>
                  <a:moveTo>
                    <a:pt x="726377" y="694119"/>
                  </a:moveTo>
                  <a:cubicBezTo>
                    <a:pt x="732472" y="698119"/>
                    <a:pt x="738632" y="701548"/>
                    <a:pt x="744855" y="704215"/>
                  </a:cubicBezTo>
                  <a:cubicBezTo>
                    <a:pt x="749999" y="706374"/>
                    <a:pt x="755269" y="707961"/>
                    <a:pt x="760603" y="708851"/>
                  </a:cubicBezTo>
                  <a:cubicBezTo>
                    <a:pt x="757238" y="704786"/>
                    <a:pt x="753364" y="701104"/>
                    <a:pt x="749173" y="697738"/>
                  </a:cubicBezTo>
                  <a:cubicBezTo>
                    <a:pt x="743966" y="693611"/>
                    <a:pt x="738188" y="689927"/>
                    <a:pt x="732091" y="686562"/>
                  </a:cubicBezTo>
                  <a:cubicBezTo>
                    <a:pt x="730250" y="689166"/>
                    <a:pt x="728345" y="691705"/>
                    <a:pt x="726440" y="694245"/>
                  </a:cubicBezTo>
                  <a:lnTo>
                    <a:pt x="726440" y="694245"/>
                  </a:lnTo>
                  <a:close/>
                  <a:moveTo>
                    <a:pt x="736028" y="680720"/>
                  </a:moveTo>
                  <a:cubicBezTo>
                    <a:pt x="741109" y="683133"/>
                    <a:pt x="746252" y="685101"/>
                    <a:pt x="751332" y="686562"/>
                  </a:cubicBezTo>
                  <a:cubicBezTo>
                    <a:pt x="755015" y="687578"/>
                    <a:pt x="758698" y="688404"/>
                    <a:pt x="762381" y="688848"/>
                  </a:cubicBezTo>
                  <a:cubicBezTo>
                    <a:pt x="760031" y="686879"/>
                    <a:pt x="757428" y="684975"/>
                    <a:pt x="754634" y="683260"/>
                  </a:cubicBezTo>
                  <a:cubicBezTo>
                    <a:pt x="750125" y="680402"/>
                    <a:pt x="745046" y="677736"/>
                    <a:pt x="739775" y="675069"/>
                  </a:cubicBezTo>
                  <a:cubicBezTo>
                    <a:pt x="738569" y="676973"/>
                    <a:pt x="737299" y="678815"/>
                    <a:pt x="736092" y="680720"/>
                  </a:cubicBezTo>
                  <a:lnTo>
                    <a:pt x="736092" y="680720"/>
                  </a:lnTo>
                  <a:close/>
                  <a:moveTo>
                    <a:pt x="743649" y="668845"/>
                  </a:moveTo>
                  <a:cubicBezTo>
                    <a:pt x="747395" y="670116"/>
                    <a:pt x="751205" y="670941"/>
                    <a:pt x="754952" y="671513"/>
                  </a:cubicBezTo>
                  <a:cubicBezTo>
                    <a:pt x="758508" y="672020"/>
                    <a:pt x="762127" y="672211"/>
                    <a:pt x="765747" y="672211"/>
                  </a:cubicBezTo>
                  <a:cubicBezTo>
                    <a:pt x="763905" y="669798"/>
                    <a:pt x="761746" y="667512"/>
                    <a:pt x="759397" y="665289"/>
                  </a:cubicBezTo>
                  <a:cubicBezTo>
                    <a:pt x="756539" y="662686"/>
                    <a:pt x="753428" y="660146"/>
                    <a:pt x="750062" y="657733"/>
                  </a:cubicBezTo>
                  <a:cubicBezTo>
                    <a:pt x="748030" y="661479"/>
                    <a:pt x="745871" y="665226"/>
                    <a:pt x="743649" y="668845"/>
                  </a:cubicBezTo>
                  <a:lnTo>
                    <a:pt x="743649" y="668845"/>
                  </a:lnTo>
                  <a:close/>
                  <a:moveTo>
                    <a:pt x="753872" y="650558"/>
                  </a:moveTo>
                  <a:cubicBezTo>
                    <a:pt x="756856" y="651637"/>
                    <a:pt x="759841" y="652463"/>
                    <a:pt x="762825" y="652907"/>
                  </a:cubicBezTo>
                  <a:cubicBezTo>
                    <a:pt x="765366" y="653288"/>
                    <a:pt x="767842" y="653415"/>
                    <a:pt x="770382" y="653225"/>
                  </a:cubicBezTo>
                  <a:cubicBezTo>
                    <a:pt x="768794" y="651827"/>
                    <a:pt x="767016" y="650621"/>
                    <a:pt x="765112" y="649414"/>
                  </a:cubicBezTo>
                  <a:cubicBezTo>
                    <a:pt x="762508" y="647827"/>
                    <a:pt x="759587" y="646367"/>
                    <a:pt x="756666" y="645033"/>
                  </a:cubicBezTo>
                  <a:cubicBezTo>
                    <a:pt x="755777" y="646875"/>
                    <a:pt x="754825" y="648779"/>
                    <a:pt x="753872" y="650621"/>
                  </a:cubicBezTo>
                  <a:lnTo>
                    <a:pt x="753872" y="650621"/>
                  </a:lnTo>
                  <a:close/>
                  <a:moveTo>
                    <a:pt x="759968" y="637858"/>
                  </a:moveTo>
                  <a:cubicBezTo>
                    <a:pt x="762889" y="638429"/>
                    <a:pt x="765747" y="638937"/>
                    <a:pt x="768541" y="639191"/>
                  </a:cubicBezTo>
                  <a:cubicBezTo>
                    <a:pt x="771081" y="639445"/>
                    <a:pt x="773557" y="639572"/>
                    <a:pt x="775970" y="639445"/>
                  </a:cubicBezTo>
                  <a:cubicBezTo>
                    <a:pt x="774637" y="637794"/>
                    <a:pt x="773049" y="636333"/>
                    <a:pt x="771271" y="634936"/>
                  </a:cubicBezTo>
                  <a:cubicBezTo>
                    <a:pt x="768922" y="633158"/>
                    <a:pt x="766255" y="631571"/>
                    <a:pt x="763270" y="630111"/>
                  </a:cubicBezTo>
                  <a:cubicBezTo>
                    <a:pt x="762191" y="632714"/>
                    <a:pt x="761111" y="635254"/>
                    <a:pt x="759968" y="637794"/>
                  </a:cubicBezTo>
                  <a:lnTo>
                    <a:pt x="759968" y="637794"/>
                  </a:lnTo>
                  <a:close/>
                  <a:moveTo>
                    <a:pt x="766445" y="622364"/>
                  </a:moveTo>
                  <a:cubicBezTo>
                    <a:pt x="769366" y="622681"/>
                    <a:pt x="772350" y="622935"/>
                    <a:pt x="775399" y="622998"/>
                  </a:cubicBezTo>
                  <a:cubicBezTo>
                    <a:pt x="778510" y="623062"/>
                    <a:pt x="781622" y="622998"/>
                    <a:pt x="784669" y="622681"/>
                  </a:cubicBezTo>
                  <a:cubicBezTo>
                    <a:pt x="782828" y="620839"/>
                    <a:pt x="780733" y="619125"/>
                    <a:pt x="778383" y="617538"/>
                  </a:cubicBezTo>
                  <a:cubicBezTo>
                    <a:pt x="775716" y="615696"/>
                    <a:pt x="772795" y="614108"/>
                    <a:pt x="769938" y="612648"/>
                  </a:cubicBezTo>
                  <a:cubicBezTo>
                    <a:pt x="768858" y="615886"/>
                    <a:pt x="767652" y="619125"/>
                    <a:pt x="766445" y="622364"/>
                  </a:cubicBezTo>
                  <a:lnTo>
                    <a:pt x="766445" y="622364"/>
                  </a:lnTo>
                  <a:close/>
                  <a:moveTo>
                    <a:pt x="772541" y="604711"/>
                  </a:moveTo>
                  <a:cubicBezTo>
                    <a:pt x="775525" y="605028"/>
                    <a:pt x="778447" y="605155"/>
                    <a:pt x="781241" y="604964"/>
                  </a:cubicBezTo>
                  <a:cubicBezTo>
                    <a:pt x="783717" y="604838"/>
                    <a:pt x="786130" y="604520"/>
                    <a:pt x="788416" y="604076"/>
                  </a:cubicBezTo>
                  <a:cubicBezTo>
                    <a:pt x="787019" y="602742"/>
                    <a:pt x="785368" y="601472"/>
                    <a:pt x="783463" y="600266"/>
                  </a:cubicBezTo>
                  <a:cubicBezTo>
                    <a:pt x="780987" y="598678"/>
                    <a:pt x="778193" y="597281"/>
                    <a:pt x="775081" y="595948"/>
                  </a:cubicBezTo>
                  <a:cubicBezTo>
                    <a:pt x="774256" y="598869"/>
                    <a:pt x="773430" y="601853"/>
                    <a:pt x="772541" y="604711"/>
                  </a:cubicBezTo>
                  <a:lnTo>
                    <a:pt x="772541" y="604711"/>
                  </a:lnTo>
                  <a:close/>
                  <a:moveTo>
                    <a:pt x="777050" y="588264"/>
                  </a:moveTo>
                  <a:cubicBezTo>
                    <a:pt x="780733" y="588772"/>
                    <a:pt x="784225" y="588963"/>
                    <a:pt x="787591" y="588899"/>
                  </a:cubicBezTo>
                  <a:cubicBezTo>
                    <a:pt x="790512" y="588836"/>
                    <a:pt x="793369" y="588518"/>
                    <a:pt x="796036" y="587947"/>
                  </a:cubicBezTo>
                  <a:cubicBezTo>
                    <a:pt x="794131" y="586169"/>
                    <a:pt x="791781" y="584645"/>
                    <a:pt x="789178" y="583311"/>
                  </a:cubicBezTo>
                  <a:cubicBezTo>
                    <a:pt x="786130" y="581723"/>
                    <a:pt x="782701" y="580326"/>
                    <a:pt x="779081" y="578993"/>
                  </a:cubicBezTo>
                  <a:cubicBezTo>
                    <a:pt x="778447" y="582104"/>
                    <a:pt x="777748" y="585216"/>
                    <a:pt x="776986" y="588264"/>
                  </a:cubicBezTo>
                  <a:lnTo>
                    <a:pt x="776986" y="588264"/>
                  </a:lnTo>
                  <a:close/>
                  <a:moveTo>
                    <a:pt x="780606" y="571373"/>
                  </a:moveTo>
                  <a:cubicBezTo>
                    <a:pt x="784225" y="571881"/>
                    <a:pt x="787718" y="572135"/>
                    <a:pt x="791019" y="572072"/>
                  </a:cubicBezTo>
                  <a:cubicBezTo>
                    <a:pt x="793941" y="572008"/>
                    <a:pt x="796735" y="571691"/>
                    <a:pt x="799402" y="571119"/>
                  </a:cubicBezTo>
                  <a:cubicBezTo>
                    <a:pt x="798005" y="569976"/>
                    <a:pt x="796100" y="568897"/>
                    <a:pt x="793941" y="567817"/>
                  </a:cubicBezTo>
                  <a:cubicBezTo>
                    <a:pt x="790512" y="566166"/>
                    <a:pt x="786384" y="564579"/>
                    <a:pt x="781939" y="563118"/>
                  </a:cubicBezTo>
                  <a:cubicBezTo>
                    <a:pt x="781494" y="565912"/>
                    <a:pt x="781050" y="568642"/>
                    <a:pt x="780542" y="571436"/>
                  </a:cubicBezTo>
                  <a:lnTo>
                    <a:pt x="780542" y="571436"/>
                  </a:lnTo>
                  <a:close/>
                  <a:moveTo>
                    <a:pt x="783019" y="555561"/>
                  </a:moveTo>
                  <a:cubicBezTo>
                    <a:pt x="787527" y="556323"/>
                    <a:pt x="791972" y="556832"/>
                    <a:pt x="796353" y="556958"/>
                  </a:cubicBezTo>
                  <a:cubicBezTo>
                    <a:pt x="800037" y="557086"/>
                    <a:pt x="803656" y="556958"/>
                    <a:pt x="807149" y="556451"/>
                  </a:cubicBezTo>
                  <a:cubicBezTo>
                    <a:pt x="804418" y="554228"/>
                    <a:pt x="801180" y="552450"/>
                    <a:pt x="797687" y="550989"/>
                  </a:cubicBezTo>
                  <a:cubicBezTo>
                    <a:pt x="793496" y="549275"/>
                    <a:pt x="788797" y="547942"/>
                    <a:pt x="783971" y="546798"/>
                  </a:cubicBezTo>
                  <a:cubicBezTo>
                    <a:pt x="783717" y="549720"/>
                    <a:pt x="783400" y="552641"/>
                    <a:pt x="783019" y="555561"/>
                  </a:cubicBezTo>
                  <a:lnTo>
                    <a:pt x="783019" y="555561"/>
                  </a:lnTo>
                  <a:close/>
                  <a:moveTo>
                    <a:pt x="784543" y="539179"/>
                  </a:moveTo>
                  <a:cubicBezTo>
                    <a:pt x="789877" y="539496"/>
                    <a:pt x="795147" y="539623"/>
                    <a:pt x="800418" y="539369"/>
                  </a:cubicBezTo>
                  <a:cubicBezTo>
                    <a:pt x="804481" y="539179"/>
                    <a:pt x="808546" y="538861"/>
                    <a:pt x="812610" y="538226"/>
                  </a:cubicBezTo>
                  <a:cubicBezTo>
                    <a:pt x="809244" y="536575"/>
                    <a:pt x="805688" y="535305"/>
                    <a:pt x="801878" y="534162"/>
                  </a:cubicBezTo>
                  <a:cubicBezTo>
                    <a:pt x="796544" y="532638"/>
                    <a:pt x="790829" y="531495"/>
                    <a:pt x="784924" y="530542"/>
                  </a:cubicBezTo>
                  <a:cubicBezTo>
                    <a:pt x="784797" y="533400"/>
                    <a:pt x="784669" y="536258"/>
                    <a:pt x="784479" y="539115"/>
                  </a:cubicBezTo>
                  <a:lnTo>
                    <a:pt x="784479" y="539115"/>
                  </a:lnTo>
                  <a:close/>
                  <a:moveTo>
                    <a:pt x="785178" y="523113"/>
                  </a:moveTo>
                  <a:cubicBezTo>
                    <a:pt x="792226" y="523240"/>
                    <a:pt x="799275" y="523113"/>
                    <a:pt x="806387" y="522542"/>
                  </a:cubicBezTo>
                  <a:cubicBezTo>
                    <a:pt x="812165" y="522097"/>
                    <a:pt x="818007" y="521335"/>
                    <a:pt x="823786" y="520255"/>
                  </a:cubicBezTo>
                  <a:cubicBezTo>
                    <a:pt x="812356" y="514795"/>
                    <a:pt x="798894" y="513905"/>
                    <a:pt x="785178" y="513524"/>
                  </a:cubicBezTo>
                  <a:cubicBezTo>
                    <a:pt x="785178" y="515683"/>
                    <a:pt x="785241" y="517779"/>
                    <a:pt x="785241" y="519938"/>
                  </a:cubicBezTo>
                  <a:cubicBezTo>
                    <a:pt x="785241" y="521017"/>
                    <a:pt x="785241" y="522033"/>
                    <a:pt x="785241" y="523113"/>
                  </a:cubicBezTo>
                  <a:lnTo>
                    <a:pt x="785241" y="523113"/>
                  </a:lnTo>
                  <a:close/>
                  <a:moveTo>
                    <a:pt x="784860" y="506349"/>
                  </a:moveTo>
                  <a:lnTo>
                    <a:pt x="786828" y="506349"/>
                  </a:lnTo>
                  <a:cubicBezTo>
                    <a:pt x="801751" y="505777"/>
                    <a:pt x="816737" y="505333"/>
                    <a:pt x="836359" y="500444"/>
                  </a:cubicBezTo>
                  <a:cubicBezTo>
                    <a:pt x="830453" y="498411"/>
                    <a:pt x="823659" y="497142"/>
                    <a:pt x="816293" y="496443"/>
                  </a:cubicBezTo>
                  <a:cubicBezTo>
                    <a:pt x="806387" y="495491"/>
                    <a:pt x="795401" y="495427"/>
                    <a:pt x="784162" y="495681"/>
                  </a:cubicBezTo>
                  <a:cubicBezTo>
                    <a:pt x="784479" y="499237"/>
                    <a:pt x="784669" y="502793"/>
                    <a:pt x="784860" y="506349"/>
                  </a:cubicBezTo>
                  <a:lnTo>
                    <a:pt x="784860" y="506349"/>
                  </a:lnTo>
                  <a:close/>
                  <a:moveTo>
                    <a:pt x="783463" y="488505"/>
                  </a:moveTo>
                  <a:cubicBezTo>
                    <a:pt x="786321" y="488251"/>
                    <a:pt x="788670" y="488061"/>
                    <a:pt x="790956" y="487870"/>
                  </a:cubicBezTo>
                  <a:lnTo>
                    <a:pt x="790956" y="487870"/>
                  </a:lnTo>
                  <a:cubicBezTo>
                    <a:pt x="811911" y="486092"/>
                    <a:pt x="832866" y="484251"/>
                    <a:pt x="851980" y="478219"/>
                  </a:cubicBezTo>
                  <a:cubicBezTo>
                    <a:pt x="850202" y="477711"/>
                    <a:pt x="848233" y="477139"/>
                    <a:pt x="846201" y="476631"/>
                  </a:cubicBezTo>
                  <a:lnTo>
                    <a:pt x="846201" y="476631"/>
                  </a:lnTo>
                  <a:cubicBezTo>
                    <a:pt x="840422" y="475107"/>
                    <a:pt x="833565" y="473646"/>
                    <a:pt x="826072" y="472249"/>
                  </a:cubicBezTo>
                  <a:cubicBezTo>
                    <a:pt x="812102" y="474789"/>
                    <a:pt x="797306" y="476504"/>
                    <a:pt x="782066" y="478028"/>
                  </a:cubicBezTo>
                  <a:cubicBezTo>
                    <a:pt x="782574" y="481520"/>
                    <a:pt x="783019" y="485013"/>
                    <a:pt x="783400" y="488569"/>
                  </a:cubicBezTo>
                  <a:lnTo>
                    <a:pt x="783400" y="488569"/>
                  </a:lnTo>
                  <a:close/>
                  <a:moveTo>
                    <a:pt x="781050" y="471233"/>
                  </a:moveTo>
                  <a:cubicBezTo>
                    <a:pt x="801243" y="469201"/>
                    <a:pt x="820611" y="466916"/>
                    <a:pt x="838391" y="462724"/>
                  </a:cubicBezTo>
                  <a:cubicBezTo>
                    <a:pt x="855536" y="458661"/>
                    <a:pt x="871093" y="452882"/>
                    <a:pt x="884238" y="443865"/>
                  </a:cubicBezTo>
                  <a:cubicBezTo>
                    <a:pt x="878396" y="442277"/>
                    <a:pt x="872490" y="441261"/>
                    <a:pt x="866458" y="440880"/>
                  </a:cubicBezTo>
                  <a:cubicBezTo>
                    <a:pt x="858139" y="440309"/>
                    <a:pt x="849566" y="440690"/>
                    <a:pt x="840486" y="441896"/>
                  </a:cubicBezTo>
                  <a:lnTo>
                    <a:pt x="840486" y="441770"/>
                  </a:lnTo>
                  <a:cubicBezTo>
                    <a:pt x="831406" y="443420"/>
                    <a:pt x="822262" y="444881"/>
                    <a:pt x="813181" y="446342"/>
                  </a:cubicBezTo>
                  <a:cubicBezTo>
                    <a:pt x="801180" y="448246"/>
                    <a:pt x="789178" y="450151"/>
                    <a:pt x="777240" y="452564"/>
                  </a:cubicBezTo>
                  <a:cubicBezTo>
                    <a:pt x="778700" y="458724"/>
                    <a:pt x="780034" y="465011"/>
                    <a:pt x="781113" y="471297"/>
                  </a:cubicBezTo>
                  <a:lnTo>
                    <a:pt x="781113" y="471297"/>
                  </a:lnTo>
                  <a:close/>
                  <a:moveTo>
                    <a:pt x="763841" y="411036"/>
                  </a:moveTo>
                  <a:cubicBezTo>
                    <a:pt x="775018" y="405955"/>
                    <a:pt x="786003" y="400367"/>
                    <a:pt x="797052" y="394779"/>
                  </a:cubicBezTo>
                  <a:cubicBezTo>
                    <a:pt x="805307" y="390589"/>
                    <a:pt x="813625" y="386398"/>
                    <a:pt x="821944" y="382397"/>
                  </a:cubicBezTo>
                  <a:cubicBezTo>
                    <a:pt x="830072" y="378206"/>
                    <a:pt x="837375" y="373698"/>
                    <a:pt x="843788" y="368491"/>
                  </a:cubicBezTo>
                  <a:cubicBezTo>
                    <a:pt x="848487" y="364680"/>
                    <a:pt x="852805" y="360553"/>
                    <a:pt x="856742" y="355854"/>
                  </a:cubicBezTo>
                  <a:cubicBezTo>
                    <a:pt x="840803" y="355981"/>
                    <a:pt x="824675" y="360045"/>
                    <a:pt x="808291" y="366522"/>
                  </a:cubicBezTo>
                  <a:cubicBezTo>
                    <a:pt x="791083" y="373253"/>
                    <a:pt x="773557" y="382588"/>
                    <a:pt x="755523" y="392620"/>
                  </a:cubicBezTo>
                  <a:cubicBezTo>
                    <a:pt x="758508" y="398653"/>
                    <a:pt x="761302" y="404813"/>
                    <a:pt x="763841" y="411036"/>
                  </a:cubicBezTo>
                  <a:lnTo>
                    <a:pt x="763841" y="411036"/>
                  </a:lnTo>
                  <a:close/>
                  <a:moveTo>
                    <a:pt x="775525" y="445770"/>
                  </a:moveTo>
                  <a:cubicBezTo>
                    <a:pt x="787527" y="443357"/>
                    <a:pt x="799783" y="441389"/>
                    <a:pt x="812102" y="439420"/>
                  </a:cubicBezTo>
                  <a:cubicBezTo>
                    <a:pt x="840931" y="434785"/>
                    <a:pt x="869760" y="430213"/>
                    <a:pt x="896493" y="419417"/>
                  </a:cubicBezTo>
                  <a:cubicBezTo>
                    <a:pt x="917067" y="411099"/>
                    <a:pt x="934847" y="396939"/>
                    <a:pt x="952627" y="382714"/>
                  </a:cubicBezTo>
                  <a:cubicBezTo>
                    <a:pt x="958913" y="377698"/>
                    <a:pt x="965263" y="372618"/>
                    <a:pt x="971741" y="367855"/>
                  </a:cubicBezTo>
                  <a:cubicBezTo>
                    <a:pt x="963613" y="367538"/>
                    <a:pt x="955548" y="366903"/>
                    <a:pt x="947484" y="366268"/>
                  </a:cubicBezTo>
                  <a:cubicBezTo>
                    <a:pt x="924750" y="364490"/>
                    <a:pt x="902081" y="362776"/>
                    <a:pt x="880428" y="367855"/>
                  </a:cubicBezTo>
                  <a:cubicBezTo>
                    <a:pt x="852361" y="374460"/>
                    <a:pt x="826262" y="387667"/>
                    <a:pt x="800227" y="400876"/>
                  </a:cubicBezTo>
                  <a:cubicBezTo>
                    <a:pt x="789051" y="406527"/>
                    <a:pt x="777875" y="412242"/>
                    <a:pt x="766445" y="417386"/>
                  </a:cubicBezTo>
                  <a:cubicBezTo>
                    <a:pt x="770001" y="426657"/>
                    <a:pt x="773049" y="436118"/>
                    <a:pt x="775589" y="445770"/>
                  </a:cubicBezTo>
                  <a:lnTo>
                    <a:pt x="775589" y="445770"/>
                  </a:lnTo>
                  <a:close/>
                  <a:moveTo>
                    <a:pt x="752412" y="386461"/>
                  </a:moveTo>
                  <a:cubicBezTo>
                    <a:pt x="767715" y="377952"/>
                    <a:pt x="782638" y="369951"/>
                    <a:pt x="797433" y="363538"/>
                  </a:cubicBezTo>
                  <a:cubicBezTo>
                    <a:pt x="801434" y="360489"/>
                    <a:pt x="804799" y="357124"/>
                    <a:pt x="807466" y="353377"/>
                  </a:cubicBezTo>
                  <a:cubicBezTo>
                    <a:pt x="808990" y="351282"/>
                    <a:pt x="810260" y="349060"/>
                    <a:pt x="811340" y="346773"/>
                  </a:cubicBezTo>
                  <a:cubicBezTo>
                    <a:pt x="805434" y="348424"/>
                    <a:pt x="799592" y="350520"/>
                    <a:pt x="793941" y="353060"/>
                  </a:cubicBezTo>
                  <a:cubicBezTo>
                    <a:pt x="786384" y="356362"/>
                    <a:pt x="779018" y="360299"/>
                    <a:pt x="771843" y="364744"/>
                  </a:cubicBezTo>
                  <a:cubicBezTo>
                    <a:pt x="765366" y="371285"/>
                    <a:pt x="758253" y="377444"/>
                    <a:pt x="750761" y="383413"/>
                  </a:cubicBezTo>
                  <a:cubicBezTo>
                    <a:pt x="751332" y="384429"/>
                    <a:pt x="751840" y="385445"/>
                    <a:pt x="752412" y="386524"/>
                  </a:cubicBezTo>
                  <a:lnTo>
                    <a:pt x="752412" y="386524"/>
                  </a:lnTo>
                  <a:close/>
                  <a:moveTo>
                    <a:pt x="558800" y="239014"/>
                  </a:moveTo>
                  <a:cubicBezTo>
                    <a:pt x="560134" y="231457"/>
                    <a:pt x="561785" y="223901"/>
                    <a:pt x="564007" y="216789"/>
                  </a:cubicBezTo>
                  <a:lnTo>
                    <a:pt x="563563" y="216789"/>
                  </a:lnTo>
                  <a:cubicBezTo>
                    <a:pt x="564134" y="207391"/>
                    <a:pt x="564578" y="197802"/>
                    <a:pt x="564515" y="188277"/>
                  </a:cubicBezTo>
                  <a:cubicBezTo>
                    <a:pt x="564515" y="181483"/>
                    <a:pt x="564134" y="174625"/>
                    <a:pt x="563436" y="167957"/>
                  </a:cubicBezTo>
                  <a:cubicBezTo>
                    <a:pt x="562674" y="169227"/>
                    <a:pt x="561848" y="170561"/>
                    <a:pt x="561086" y="171958"/>
                  </a:cubicBezTo>
                  <a:cubicBezTo>
                    <a:pt x="558737" y="176213"/>
                    <a:pt x="556450" y="181166"/>
                    <a:pt x="554355" y="186055"/>
                  </a:cubicBezTo>
                  <a:cubicBezTo>
                    <a:pt x="552577" y="202247"/>
                    <a:pt x="549275" y="219202"/>
                    <a:pt x="545719" y="236538"/>
                  </a:cubicBezTo>
                  <a:cubicBezTo>
                    <a:pt x="550100" y="237299"/>
                    <a:pt x="554482" y="238125"/>
                    <a:pt x="558800" y="239077"/>
                  </a:cubicBezTo>
                  <a:lnTo>
                    <a:pt x="558800" y="239077"/>
                  </a:lnTo>
                  <a:close/>
                  <a:moveTo>
                    <a:pt x="747331" y="377317"/>
                  </a:moveTo>
                  <a:cubicBezTo>
                    <a:pt x="755015" y="371094"/>
                    <a:pt x="762318" y="364680"/>
                    <a:pt x="768858" y="357886"/>
                  </a:cubicBezTo>
                  <a:cubicBezTo>
                    <a:pt x="774446" y="352044"/>
                    <a:pt x="779399" y="345885"/>
                    <a:pt x="783463" y="339280"/>
                  </a:cubicBezTo>
                  <a:cubicBezTo>
                    <a:pt x="776605" y="341820"/>
                    <a:pt x="769874" y="344869"/>
                    <a:pt x="763206" y="348551"/>
                  </a:cubicBezTo>
                  <a:cubicBezTo>
                    <a:pt x="755142" y="352996"/>
                    <a:pt x="747268" y="358330"/>
                    <a:pt x="739521" y="364490"/>
                  </a:cubicBezTo>
                  <a:cubicBezTo>
                    <a:pt x="742252" y="368681"/>
                    <a:pt x="744855" y="372936"/>
                    <a:pt x="747331" y="377317"/>
                  </a:cubicBezTo>
                  <a:lnTo>
                    <a:pt x="747331" y="377317"/>
                  </a:lnTo>
                  <a:close/>
                  <a:moveTo>
                    <a:pt x="735521" y="358458"/>
                  </a:moveTo>
                  <a:lnTo>
                    <a:pt x="736791" y="357314"/>
                  </a:lnTo>
                  <a:cubicBezTo>
                    <a:pt x="746506" y="348298"/>
                    <a:pt x="756730" y="338899"/>
                    <a:pt x="762063" y="328613"/>
                  </a:cubicBezTo>
                  <a:cubicBezTo>
                    <a:pt x="757491" y="330264"/>
                    <a:pt x="752666" y="332549"/>
                    <a:pt x="747903" y="335217"/>
                  </a:cubicBezTo>
                  <a:cubicBezTo>
                    <a:pt x="741236" y="338963"/>
                    <a:pt x="734568" y="343535"/>
                    <a:pt x="728409" y="348424"/>
                  </a:cubicBezTo>
                  <a:cubicBezTo>
                    <a:pt x="730885" y="351726"/>
                    <a:pt x="733235" y="355092"/>
                    <a:pt x="735584" y="358458"/>
                  </a:cubicBezTo>
                  <a:lnTo>
                    <a:pt x="735584" y="358458"/>
                  </a:lnTo>
                  <a:close/>
                  <a:moveTo>
                    <a:pt x="724027" y="342710"/>
                  </a:moveTo>
                  <a:cubicBezTo>
                    <a:pt x="730885" y="336423"/>
                    <a:pt x="737806" y="329374"/>
                    <a:pt x="741490" y="320104"/>
                  </a:cubicBezTo>
                  <a:cubicBezTo>
                    <a:pt x="737743" y="321945"/>
                    <a:pt x="734060" y="324041"/>
                    <a:pt x="730441" y="326390"/>
                  </a:cubicBezTo>
                  <a:cubicBezTo>
                    <a:pt x="726186" y="329184"/>
                    <a:pt x="722059" y="332295"/>
                    <a:pt x="718375" y="335661"/>
                  </a:cubicBezTo>
                  <a:cubicBezTo>
                    <a:pt x="720281" y="337947"/>
                    <a:pt x="722186" y="340296"/>
                    <a:pt x="724091" y="342710"/>
                  </a:cubicBezTo>
                  <a:lnTo>
                    <a:pt x="724091" y="342710"/>
                  </a:lnTo>
                  <a:close/>
                  <a:moveTo>
                    <a:pt x="713677" y="330264"/>
                  </a:moveTo>
                  <a:cubicBezTo>
                    <a:pt x="716280" y="327279"/>
                    <a:pt x="718630" y="324231"/>
                    <a:pt x="720598" y="320929"/>
                  </a:cubicBezTo>
                  <a:lnTo>
                    <a:pt x="720598" y="320929"/>
                  </a:lnTo>
                  <a:cubicBezTo>
                    <a:pt x="722440" y="317881"/>
                    <a:pt x="723963" y="314643"/>
                    <a:pt x="725043" y="311277"/>
                  </a:cubicBezTo>
                  <a:cubicBezTo>
                    <a:pt x="721931" y="312293"/>
                    <a:pt x="719011" y="313690"/>
                    <a:pt x="716090" y="315405"/>
                  </a:cubicBezTo>
                  <a:cubicBezTo>
                    <a:pt x="712788" y="317373"/>
                    <a:pt x="709613" y="319786"/>
                    <a:pt x="706565" y="322516"/>
                  </a:cubicBezTo>
                  <a:cubicBezTo>
                    <a:pt x="708978" y="325057"/>
                    <a:pt x="711327" y="327660"/>
                    <a:pt x="713613" y="330264"/>
                  </a:cubicBezTo>
                  <a:lnTo>
                    <a:pt x="713613" y="330264"/>
                  </a:lnTo>
                  <a:close/>
                  <a:moveTo>
                    <a:pt x="701548" y="317310"/>
                  </a:moveTo>
                  <a:cubicBezTo>
                    <a:pt x="703771" y="314643"/>
                    <a:pt x="705675" y="311976"/>
                    <a:pt x="707263" y="309182"/>
                  </a:cubicBezTo>
                  <a:cubicBezTo>
                    <a:pt x="708469" y="307022"/>
                    <a:pt x="709549" y="304800"/>
                    <a:pt x="710375" y="302514"/>
                  </a:cubicBezTo>
                  <a:cubicBezTo>
                    <a:pt x="707962" y="303466"/>
                    <a:pt x="705675" y="304673"/>
                    <a:pt x="703580" y="306070"/>
                  </a:cubicBezTo>
                  <a:cubicBezTo>
                    <a:pt x="700977" y="307785"/>
                    <a:pt x="698563" y="309816"/>
                    <a:pt x="696341" y="312166"/>
                  </a:cubicBezTo>
                  <a:cubicBezTo>
                    <a:pt x="697928" y="313627"/>
                    <a:pt x="699453" y="315151"/>
                    <a:pt x="700977" y="316674"/>
                  </a:cubicBezTo>
                  <a:cubicBezTo>
                    <a:pt x="701167" y="316865"/>
                    <a:pt x="701358" y="317119"/>
                    <a:pt x="701612" y="317310"/>
                  </a:cubicBezTo>
                  <a:lnTo>
                    <a:pt x="701612" y="317310"/>
                  </a:lnTo>
                  <a:close/>
                  <a:moveTo>
                    <a:pt x="690753" y="307022"/>
                  </a:moveTo>
                  <a:cubicBezTo>
                    <a:pt x="693356" y="302958"/>
                    <a:pt x="696024" y="298450"/>
                    <a:pt x="697802" y="293751"/>
                  </a:cubicBezTo>
                  <a:cubicBezTo>
                    <a:pt x="695769" y="294767"/>
                    <a:pt x="693865" y="295910"/>
                    <a:pt x="692023" y="297116"/>
                  </a:cubicBezTo>
                  <a:cubicBezTo>
                    <a:pt x="689547" y="298704"/>
                    <a:pt x="687197" y="300355"/>
                    <a:pt x="685102" y="302069"/>
                  </a:cubicBezTo>
                  <a:cubicBezTo>
                    <a:pt x="687006" y="303721"/>
                    <a:pt x="688912" y="305371"/>
                    <a:pt x="690753" y="307022"/>
                  </a:cubicBezTo>
                  <a:lnTo>
                    <a:pt x="690753" y="307022"/>
                  </a:lnTo>
                  <a:close/>
                  <a:moveTo>
                    <a:pt x="678053" y="296164"/>
                  </a:moveTo>
                  <a:cubicBezTo>
                    <a:pt x="679831" y="291973"/>
                    <a:pt x="681609" y="287782"/>
                    <a:pt x="682816" y="283718"/>
                  </a:cubicBezTo>
                  <a:cubicBezTo>
                    <a:pt x="681482" y="284544"/>
                    <a:pt x="680149" y="285432"/>
                    <a:pt x="678815" y="286321"/>
                  </a:cubicBezTo>
                  <a:cubicBezTo>
                    <a:pt x="676529" y="287972"/>
                    <a:pt x="674370" y="289814"/>
                    <a:pt x="672338" y="291655"/>
                  </a:cubicBezTo>
                  <a:cubicBezTo>
                    <a:pt x="674243" y="293116"/>
                    <a:pt x="676148" y="294640"/>
                    <a:pt x="678053" y="296164"/>
                  </a:cubicBezTo>
                  <a:lnTo>
                    <a:pt x="678053" y="296164"/>
                  </a:lnTo>
                  <a:close/>
                  <a:moveTo>
                    <a:pt x="664718" y="286068"/>
                  </a:moveTo>
                  <a:cubicBezTo>
                    <a:pt x="666242" y="281178"/>
                    <a:pt x="667575" y="276161"/>
                    <a:pt x="667893" y="271335"/>
                  </a:cubicBezTo>
                  <a:cubicBezTo>
                    <a:pt x="666052" y="272605"/>
                    <a:pt x="664274" y="274002"/>
                    <a:pt x="662559" y="275590"/>
                  </a:cubicBezTo>
                  <a:cubicBezTo>
                    <a:pt x="660781" y="277241"/>
                    <a:pt x="659066" y="279082"/>
                    <a:pt x="657479" y="281051"/>
                  </a:cubicBezTo>
                  <a:cubicBezTo>
                    <a:pt x="659892" y="282702"/>
                    <a:pt x="662305" y="284353"/>
                    <a:pt x="664718" y="286068"/>
                  </a:cubicBezTo>
                  <a:lnTo>
                    <a:pt x="664718" y="286068"/>
                  </a:lnTo>
                  <a:close/>
                  <a:moveTo>
                    <a:pt x="651002" y="276860"/>
                  </a:moveTo>
                  <a:cubicBezTo>
                    <a:pt x="652081" y="274320"/>
                    <a:pt x="652971" y="271716"/>
                    <a:pt x="653606" y="269113"/>
                  </a:cubicBezTo>
                  <a:cubicBezTo>
                    <a:pt x="654241" y="266700"/>
                    <a:pt x="654685" y="264224"/>
                    <a:pt x="654875" y="261747"/>
                  </a:cubicBezTo>
                  <a:cubicBezTo>
                    <a:pt x="652844" y="263207"/>
                    <a:pt x="651066" y="264858"/>
                    <a:pt x="649605" y="266700"/>
                  </a:cubicBezTo>
                  <a:cubicBezTo>
                    <a:pt x="647891" y="268732"/>
                    <a:pt x="646430" y="270955"/>
                    <a:pt x="645097" y="273241"/>
                  </a:cubicBezTo>
                  <a:cubicBezTo>
                    <a:pt x="647065" y="274447"/>
                    <a:pt x="649034" y="275654"/>
                    <a:pt x="651002" y="276860"/>
                  </a:cubicBezTo>
                  <a:lnTo>
                    <a:pt x="651002" y="276860"/>
                  </a:lnTo>
                  <a:close/>
                  <a:moveTo>
                    <a:pt x="638429" y="269367"/>
                  </a:moveTo>
                  <a:cubicBezTo>
                    <a:pt x="640207" y="263843"/>
                    <a:pt x="642049" y="257493"/>
                    <a:pt x="642556" y="250825"/>
                  </a:cubicBezTo>
                  <a:cubicBezTo>
                    <a:pt x="640461" y="252413"/>
                    <a:pt x="638366" y="254254"/>
                    <a:pt x="636397" y="256159"/>
                  </a:cubicBezTo>
                  <a:cubicBezTo>
                    <a:pt x="633794" y="258763"/>
                    <a:pt x="631317" y="261557"/>
                    <a:pt x="629158" y="264414"/>
                  </a:cubicBezTo>
                  <a:cubicBezTo>
                    <a:pt x="632269" y="266002"/>
                    <a:pt x="635318" y="267652"/>
                    <a:pt x="638366" y="269367"/>
                  </a:cubicBezTo>
                  <a:lnTo>
                    <a:pt x="638366" y="269367"/>
                  </a:lnTo>
                  <a:close/>
                  <a:moveTo>
                    <a:pt x="622173" y="260921"/>
                  </a:moveTo>
                  <a:cubicBezTo>
                    <a:pt x="623570" y="257429"/>
                    <a:pt x="624650" y="253682"/>
                    <a:pt x="625412" y="249746"/>
                  </a:cubicBezTo>
                  <a:cubicBezTo>
                    <a:pt x="626110" y="246443"/>
                    <a:pt x="626618" y="243015"/>
                    <a:pt x="626936" y="239458"/>
                  </a:cubicBezTo>
                  <a:cubicBezTo>
                    <a:pt x="624903" y="241491"/>
                    <a:pt x="622935" y="243713"/>
                    <a:pt x="621157" y="246063"/>
                  </a:cubicBezTo>
                  <a:cubicBezTo>
                    <a:pt x="618553" y="249428"/>
                    <a:pt x="616204" y="253174"/>
                    <a:pt x="614045" y="257111"/>
                  </a:cubicBezTo>
                  <a:cubicBezTo>
                    <a:pt x="616775" y="258318"/>
                    <a:pt x="619443" y="259588"/>
                    <a:pt x="622173" y="260858"/>
                  </a:cubicBezTo>
                  <a:lnTo>
                    <a:pt x="622173" y="260858"/>
                  </a:lnTo>
                  <a:close/>
                  <a:moveTo>
                    <a:pt x="607378" y="254318"/>
                  </a:moveTo>
                  <a:cubicBezTo>
                    <a:pt x="610489" y="246571"/>
                    <a:pt x="613347" y="238633"/>
                    <a:pt x="614236" y="229933"/>
                  </a:cubicBezTo>
                  <a:cubicBezTo>
                    <a:pt x="611569" y="232982"/>
                    <a:pt x="609156" y="236093"/>
                    <a:pt x="606869" y="239204"/>
                  </a:cubicBezTo>
                  <a:cubicBezTo>
                    <a:pt x="604075" y="243141"/>
                    <a:pt x="601536" y="247142"/>
                    <a:pt x="599313" y="251206"/>
                  </a:cubicBezTo>
                  <a:cubicBezTo>
                    <a:pt x="601980" y="252222"/>
                    <a:pt x="604647" y="253302"/>
                    <a:pt x="607314" y="254381"/>
                  </a:cubicBezTo>
                  <a:lnTo>
                    <a:pt x="607314" y="254381"/>
                  </a:lnTo>
                  <a:close/>
                  <a:moveTo>
                    <a:pt x="591884" y="248412"/>
                  </a:moveTo>
                  <a:cubicBezTo>
                    <a:pt x="593598" y="241681"/>
                    <a:pt x="595059" y="234886"/>
                    <a:pt x="596011" y="228029"/>
                  </a:cubicBezTo>
                  <a:cubicBezTo>
                    <a:pt x="596837" y="222313"/>
                    <a:pt x="597344" y="216599"/>
                    <a:pt x="597344" y="210820"/>
                  </a:cubicBezTo>
                  <a:cubicBezTo>
                    <a:pt x="593153" y="216218"/>
                    <a:pt x="590169" y="221552"/>
                    <a:pt x="587947" y="226885"/>
                  </a:cubicBezTo>
                  <a:cubicBezTo>
                    <a:pt x="586296" y="230949"/>
                    <a:pt x="585025" y="235077"/>
                    <a:pt x="583946" y="239204"/>
                  </a:cubicBezTo>
                  <a:cubicBezTo>
                    <a:pt x="583502" y="241300"/>
                    <a:pt x="583057" y="243332"/>
                    <a:pt x="582549" y="245364"/>
                  </a:cubicBezTo>
                  <a:cubicBezTo>
                    <a:pt x="585661" y="246316"/>
                    <a:pt x="588772" y="247332"/>
                    <a:pt x="591820" y="248412"/>
                  </a:cubicBezTo>
                  <a:lnTo>
                    <a:pt x="591820" y="248412"/>
                  </a:lnTo>
                  <a:close/>
                  <a:moveTo>
                    <a:pt x="575945" y="243396"/>
                  </a:moveTo>
                  <a:cubicBezTo>
                    <a:pt x="576390" y="241427"/>
                    <a:pt x="576834" y="239458"/>
                    <a:pt x="577342" y="237490"/>
                  </a:cubicBezTo>
                  <a:cubicBezTo>
                    <a:pt x="578930" y="230124"/>
                    <a:pt x="580200" y="222631"/>
                    <a:pt x="581216" y="215202"/>
                  </a:cubicBezTo>
                  <a:cubicBezTo>
                    <a:pt x="582168" y="207835"/>
                    <a:pt x="582803" y="200469"/>
                    <a:pt x="583121" y="193294"/>
                  </a:cubicBezTo>
                  <a:cubicBezTo>
                    <a:pt x="578930" y="198501"/>
                    <a:pt x="575628" y="204851"/>
                    <a:pt x="572961" y="211899"/>
                  </a:cubicBezTo>
                  <a:cubicBezTo>
                    <a:pt x="569595" y="220790"/>
                    <a:pt x="567246" y="230696"/>
                    <a:pt x="565531" y="240729"/>
                  </a:cubicBezTo>
                  <a:cubicBezTo>
                    <a:pt x="569024" y="241554"/>
                    <a:pt x="572516" y="242507"/>
                    <a:pt x="576009" y="243459"/>
                  </a:cubicBezTo>
                  <a:lnTo>
                    <a:pt x="576009" y="243459"/>
                  </a:lnTo>
                  <a:close/>
                  <a:moveTo>
                    <a:pt x="538925" y="235585"/>
                  </a:moveTo>
                  <a:cubicBezTo>
                    <a:pt x="543243" y="214821"/>
                    <a:pt x="547053" y="194754"/>
                    <a:pt x="548386" y="175832"/>
                  </a:cubicBezTo>
                  <a:cubicBezTo>
                    <a:pt x="549656" y="158242"/>
                    <a:pt x="548767" y="141668"/>
                    <a:pt x="544068" y="126365"/>
                  </a:cubicBezTo>
                  <a:cubicBezTo>
                    <a:pt x="540766" y="131508"/>
                    <a:pt x="538099" y="136843"/>
                    <a:pt x="535877" y="142494"/>
                  </a:cubicBezTo>
                  <a:cubicBezTo>
                    <a:pt x="532828" y="150241"/>
                    <a:pt x="530733" y="158496"/>
                    <a:pt x="529146" y="167577"/>
                  </a:cubicBezTo>
                  <a:lnTo>
                    <a:pt x="529019" y="167577"/>
                  </a:lnTo>
                  <a:cubicBezTo>
                    <a:pt x="527875" y="176721"/>
                    <a:pt x="526542" y="185801"/>
                    <a:pt x="525209" y="194945"/>
                  </a:cubicBezTo>
                  <a:cubicBezTo>
                    <a:pt x="523303" y="207899"/>
                    <a:pt x="521462" y="220790"/>
                    <a:pt x="520128" y="233490"/>
                  </a:cubicBezTo>
                  <a:cubicBezTo>
                    <a:pt x="526415" y="233997"/>
                    <a:pt x="532702" y="234696"/>
                    <a:pt x="538861" y="235585"/>
                  </a:cubicBezTo>
                  <a:lnTo>
                    <a:pt x="538861" y="235585"/>
                  </a:lnTo>
                  <a:close/>
                  <a:moveTo>
                    <a:pt x="477139" y="233426"/>
                  </a:moveTo>
                  <a:cubicBezTo>
                    <a:pt x="475615" y="220663"/>
                    <a:pt x="473456" y="207835"/>
                    <a:pt x="471297" y="195008"/>
                  </a:cubicBezTo>
                  <a:cubicBezTo>
                    <a:pt x="469773" y="185865"/>
                    <a:pt x="468249" y="176721"/>
                    <a:pt x="466916" y="167577"/>
                  </a:cubicBezTo>
                  <a:lnTo>
                    <a:pt x="466916" y="167577"/>
                  </a:lnTo>
                  <a:cubicBezTo>
                    <a:pt x="465328" y="158496"/>
                    <a:pt x="463169" y="150177"/>
                    <a:pt x="460185" y="142494"/>
                  </a:cubicBezTo>
                  <a:cubicBezTo>
                    <a:pt x="457962" y="136843"/>
                    <a:pt x="455295" y="131508"/>
                    <a:pt x="451993" y="126365"/>
                  </a:cubicBezTo>
                  <a:cubicBezTo>
                    <a:pt x="447357" y="141605"/>
                    <a:pt x="446405" y="158242"/>
                    <a:pt x="447675" y="175832"/>
                  </a:cubicBezTo>
                  <a:cubicBezTo>
                    <a:pt x="449009" y="194754"/>
                    <a:pt x="452819" y="214821"/>
                    <a:pt x="457137" y="235521"/>
                  </a:cubicBezTo>
                  <a:cubicBezTo>
                    <a:pt x="463741" y="234569"/>
                    <a:pt x="470408" y="233871"/>
                    <a:pt x="477075" y="233426"/>
                  </a:cubicBezTo>
                  <a:lnTo>
                    <a:pt x="477075" y="233426"/>
                  </a:lnTo>
                  <a:close/>
                  <a:moveTo>
                    <a:pt x="513334" y="233108"/>
                  </a:moveTo>
                  <a:cubicBezTo>
                    <a:pt x="514668" y="219964"/>
                    <a:pt x="516572" y="207010"/>
                    <a:pt x="518414" y="194056"/>
                  </a:cubicBezTo>
                  <a:cubicBezTo>
                    <a:pt x="522605" y="165163"/>
                    <a:pt x="526860" y="136271"/>
                    <a:pt x="524510" y="107505"/>
                  </a:cubicBezTo>
                  <a:cubicBezTo>
                    <a:pt x="522732" y="85344"/>
                    <a:pt x="514477" y="64135"/>
                    <a:pt x="506285" y="42990"/>
                  </a:cubicBezTo>
                  <a:cubicBezTo>
                    <a:pt x="503365" y="35433"/>
                    <a:pt x="500444" y="27940"/>
                    <a:pt x="497777" y="20320"/>
                  </a:cubicBezTo>
                  <a:cubicBezTo>
                    <a:pt x="495046" y="27940"/>
                    <a:pt x="492062" y="35496"/>
                    <a:pt x="489013" y="42990"/>
                  </a:cubicBezTo>
                  <a:cubicBezTo>
                    <a:pt x="480568" y="64135"/>
                    <a:pt x="472122" y="85280"/>
                    <a:pt x="470472" y="107442"/>
                  </a:cubicBezTo>
                  <a:cubicBezTo>
                    <a:pt x="468376" y="136207"/>
                    <a:pt x="473202" y="165036"/>
                    <a:pt x="478028" y="193866"/>
                  </a:cubicBezTo>
                  <a:cubicBezTo>
                    <a:pt x="480187" y="206883"/>
                    <a:pt x="482410" y="219901"/>
                    <a:pt x="483934" y="232982"/>
                  </a:cubicBezTo>
                  <a:cubicBezTo>
                    <a:pt x="488506" y="232791"/>
                    <a:pt x="493141" y="232664"/>
                    <a:pt x="497777" y="232664"/>
                  </a:cubicBezTo>
                  <a:cubicBezTo>
                    <a:pt x="502984" y="232664"/>
                    <a:pt x="508127" y="232791"/>
                    <a:pt x="513271" y="233108"/>
                  </a:cubicBezTo>
                  <a:lnTo>
                    <a:pt x="513271" y="233108"/>
                  </a:lnTo>
                  <a:close/>
                  <a:moveTo>
                    <a:pt x="445325" y="210566"/>
                  </a:moveTo>
                  <a:cubicBezTo>
                    <a:pt x="442976" y="200025"/>
                    <a:pt x="440182" y="190373"/>
                    <a:pt x="436690" y="182118"/>
                  </a:cubicBezTo>
                  <a:cubicBezTo>
                    <a:pt x="434213" y="176340"/>
                    <a:pt x="431419" y="171260"/>
                    <a:pt x="428181" y="167068"/>
                  </a:cubicBezTo>
                  <a:cubicBezTo>
                    <a:pt x="426593" y="173799"/>
                    <a:pt x="425768" y="180657"/>
                    <a:pt x="425387" y="187706"/>
                  </a:cubicBezTo>
                  <a:cubicBezTo>
                    <a:pt x="424878" y="196660"/>
                    <a:pt x="425260" y="205804"/>
                    <a:pt x="425894" y="215074"/>
                  </a:cubicBezTo>
                  <a:cubicBezTo>
                    <a:pt x="429514" y="222885"/>
                    <a:pt x="432118" y="231267"/>
                    <a:pt x="434277" y="239776"/>
                  </a:cubicBezTo>
                  <a:cubicBezTo>
                    <a:pt x="439610" y="238569"/>
                    <a:pt x="445008" y="237490"/>
                    <a:pt x="450406" y="236601"/>
                  </a:cubicBezTo>
                  <a:cubicBezTo>
                    <a:pt x="448564" y="227774"/>
                    <a:pt x="446850" y="219075"/>
                    <a:pt x="445325" y="210566"/>
                  </a:cubicBezTo>
                  <a:lnTo>
                    <a:pt x="445325" y="210566"/>
                  </a:lnTo>
                  <a:close/>
                  <a:moveTo>
                    <a:pt x="427546" y="241363"/>
                  </a:moveTo>
                  <a:cubicBezTo>
                    <a:pt x="425450" y="232982"/>
                    <a:pt x="422910" y="224790"/>
                    <a:pt x="419291" y="217297"/>
                  </a:cubicBezTo>
                  <a:cubicBezTo>
                    <a:pt x="416116" y="210629"/>
                    <a:pt x="412115" y="204470"/>
                    <a:pt x="406718" y="199199"/>
                  </a:cubicBezTo>
                  <a:cubicBezTo>
                    <a:pt x="406718" y="207010"/>
                    <a:pt x="407353" y="214821"/>
                    <a:pt x="408877" y="222313"/>
                  </a:cubicBezTo>
                  <a:cubicBezTo>
                    <a:pt x="410464" y="229933"/>
                    <a:pt x="412877" y="237363"/>
                    <a:pt x="416369" y="244411"/>
                  </a:cubicBezTo>
                  <a:cubicBezTo>
                    <a:pt x="420053" y="243332"/>
                    <a:pt x="423799" y="242316"/>
                    <a:pt x="427546" y="241363"/>
                  </a:cubicBezTo>
                  <a:lnTo>
                    <a:pt x="427546" y="241363"/>
                  </a:lnTo>
                  <a:close/>
                  <a:moveTo>
                    <a:pt x="409575" y="246507"/>
                  </a:moveTo>
                  <a:cubicBezTo>
                    <a:pt x="406463" y="241236"/>
                    <a:pt x="403225" y="236093"/>
                    <a:pt x="399606" y="231457"/>
                  </a:cubicBezTo>
                  <a:cubicBezTo>
                    <a:pt x="396303" y="227203"/>
                    <a:pt x="392621" y="223393"/>
                    <a:pt x="388493" y="220218"/>
                  </a:cubicBezTo>
                  <a:cubicBezTo>
                    <a:pt x="388747" y="225425"/>
                    <a:pt x="389636" y="230441"/>
                    <a:pt x="391033" y="235268"/>
                  </a:cubicBezTo>
                  <a:cubicBezTo>
                    <a:pt x="392557" y="240602"/>
                    <a:pt x="394589" y="245808"/>
                    <a:pt x="396938" y="250952"/>
                  </a:cubicBezTo>
                  <a:cubicBezTo>
                    <a:pt x="401130" y="249365"/>
                    <a:pt x="405321" y="247904"/>
                    <a:pt x="409575" y="246571"/>
                  </a:cubicBezTo>
                  <a:lnTo>
                    <a:pt x="409575" y="246571"/>
                  </a:lnTo>
                  <a:close/>
                  <a:moveTo>
                    <a:pt x="389700" y="253746"/>
                  </a:moveTo>
                  <a:lnTo>
                    <a:pt x="389382" y="253302"/>
                  </a:lnTo>
                  <a:cubicBezTo>
                    <a:pt x="385000" y="246824"/>
                    <a:pt x="380746" y="240602"/>
                    <a:pt x="375158" y="235268"/>
                  </a:cubicBezTo>
                  <a:cubicBezTo>
                    <a:pt x="375475" y="238443"/>
                    <a:pt x="375984" y="241681"/>
                    <a:pt x="376746" y="244856"/>
                  </a:cubicBezTo>
                  <a:cubicBezTo>
                    <a:pt x="377762" y="249110"/>
                    <a:pt x="379095" y="253302"/>
                    <a:pt x="381000" y="257493"/>
                  </a:cubicBezTo>
                  <a:cubicBezTo>
                    <a:pt x="383857" y="256222"/>
                    <a:pt x="386778" y="254952"/>
                    <a:pt x="389700" y="253746"/>
                  </a:cubicBezTo>
                  <a:lnTo>
                    <a:pt x="389700" y="253746"/>
                  </a:lnTo>
                  <a:close/>
                  <a:moveTo>
                    <a:pt x="374142" y="260604"/>
                  </a:moveTo>
                  <a:cubicBezTo>
                    <a:pt x="372110" y="257556"/>
                    <a:pt x="369951" y="254635"/>
                    <a:pt x="367665" y="251904"/>
                  </a:cubicBezTo>
                  <a:cubicBezTo>
                    <a:pt x="365633" y="249491"/>
                    <a:pt x="363410" y="247205"/>
                    <a:pt x="360934" y="245237"/>
                  </a:cubicBezTo>
                  <a:cubicBezTo>
                    <a:pt x="361061" y="248602"/>
                    <a:pt x="361632" y="251714"/>
                    <a:pt x="362522" y="254699"/>
                  </a:cubicBezTo>
                  <a:cubicBezTo>
                    <a:pt x="363538" y="258064"/>
                    <a:pt x="364935" y="261239"/>
                    <a:pt x="366649" y="264351"/>
                  </a:cubicBezTo>
                  <a:cubicBezTo>
                    <a:pt x="369125" y="263080"/>
                    <a:pt x="371666" y="261810"/>
                    <a:pt x="374206" y="260604"/>
                  </a:cubicBezTo>
                  <a:lnTo>
                    <a:pt x="374206" y="260604"/>
                  </a:lnTo>
                  <a:close/>
                  <a:moveTo>
                    <a:pt x="360235" y="267716"/>
                  </a:moveTo>
                  <a:cubicBezTo>
                    <a:pt x="357378" y="263652"/>
                    <a:pt x="354457" y="259588"/>
                    <a:pt x="350266" y="256286"/>
                  </a:cubicBezTo>
                  <a:cubicBezTo>
                    <a:pt x="350647" y="258826"/>
                    <a:pt x="351282" y="261176"/>
                    <a:pt x="351981" y="263461"/>
                  </a:cubicBezTo>
                  <a:cubicBezTo>
                    <a:pt x="352806" y="266002"/>
                    <a:pt x="353759" y="268415"/>
                    <a:pt x="354775" y="270764"/>
                  </a:cubicBezTo>
                  <a:cubicBezTo>
                    <a:pt x="356553" y="269748"/>
                    <a:pt x="358394" y="268732"/>
                    <a:pt x="360235" y="267716"/>
                  </a:cubicBezTo>
                  <a:lnTo>
                    <a:pt x="360235" y="267716"/>
                  </a:lnTo>
                  <a:close/>
                  <a:moveTo>
                    <a:pt x="347726" y="274955"/>
                  </a:moveTo>
                  <a:cubicBezTo>
                    <a:pt x="344551" y="271208"/>
                    <a:pt x="341313" y="267589"/>
                    <a:pt x="337756" y="265113"/>
                  </a:cubicBezTo>
                  <a:cubicBezTo>
                    <a:pt x="338646" y="270446"/>
                    <a:pt x="340614" y="274383"/>
                    <a:pt x="342773" y="278066"/>
                  </a:cubicBezTo>
                  <a:cubicBezTo>
                    <a:pt x="344424" y="276987"/>
                    <a:pt x="346075" y="275971"/>
                    <a:pt x="347726" y="274955"/>
                  </a:cubicBezTo>
                  <a:lnTo>
                    <a:pt x="347726" y="274955"/>
                  </a:lnTo>
                  <a:close/>
                  <a:moveTo>
                    <a:pt x="336487" y="282194"/>
                  </a:moveTo>
                  <a:cubicBezTo>
                    <a:pt x="332931" y="277622"/>
                    <a:pt x="329311" y="273113"/>
                    <a:pt x="324358" y="270446"/>
                  </a:cubicBezTo>
                  <a:cubicBezTo>
                    <a:pt x="324358" y="272796"/>
                    <a:pt x="324993" y="275146"/>
                    <a:pt x="326009" y="277495"/>
                  </a:cubicBezTo>
                  <a:cubicBezTo>
                    <a:pt x="327216" y="280352"/>
                    <a:pt x="328930" y="283146"/>
                    <a:pt x="331089" y="286004"/>
                  </a:cubicBezTo>
                  <a:cubicBezTo>
                    <a:pt x="332867" y="284734"/>
                    <a:pt x="334709" y="283464"/>
                    <a:pt x="336487" y="282257"/>
                  </a:cubicBezTo>
                  <a:lnTo>
                    <a:pt x="336487" y="282257"/>
                  </a:lnTo>
                  <a:close/>
                  <a:moveTo>
                    <a:pt x="324675" y="290640"/>
                  </a:moveTo>
                  <a:cubicBezTo>
                    <a:pt x="322644" y="288925"/>
                    <a:pt x="320548" y="287210"/>
                    <a:pt x="318453" y="285560"/>
                  </a:cubicBezTo>
                  <a:cubicBezTo>
                    <a:pt x="317310" y="284607"/>
                    <a:pt x="316103" y="283655"/>
                    <a:pt x="314960" y="282766"/>
                  </a:cubicBezTo>
                  <a:cubicBezTo>
                    <a:pt x="315278" y="284607"/>
                    <a:pt x="315659" y="286449"/>
                    <a:pt x="316103" y="288290"/>
                  </a:cubicBezTo>
                  <a:cubicBezTo>
                    <a:pt x="316738" y="290766"/>
                    <a:pt x="317563" y="293116"/>
                    <a:pt x="318516" y="295466"/>
                  </a:cubicBezTo>
                  <a:cubicBezTo>
                    <a:pt x="320548" y="293878"/>
                    <a:pt x="322580" y="292227"/>
                    <a:pt x="324675" y="290703"/>
                  </a:cubicBezTo>
                  <a:lnTo>
                    <a:pt x="324675" y="290703"/>
                  </a:lnTo>
                  <a:close/>
                  <a:moveTo>
                    <a:pt x="312039" y="300736"/>
                  </a:moveTo>
                  <a:cubicBezTo>
                    <a:pt x="310134" y="298768"/>
                    <a:pt x="308038" y="296990"/>
                    <a:pt x="305753" y="295402"/>
                  </a:cubicBezTo>
                  <a:cubicBezTo>
                    <a:pt x="303784" y="294005"/>
                    <a:pt x="301688" y="292799"/>
                    <a:pt x="299403" y="291719"/>
                  </a:cubicBezTo>
                  <a:cubicBezTo>
                    <a:pt x="300292" y="294132"/>
                    <a:pt x="301371" y="296355"/>
                    <a:pt x="302514" y="298513"/>
                  </a:cubicBezTo>
                  <a:cubicBezTo>
                    <a:pt x="303847" y="300863"/>
                    <a:pt x="305308" y="303149"/>
                    <a:pt x="306832" y="305244"/>
                  </a:cubicBezTo>
                  <a:cubicBezTo>
                    <a:pt x="308547" y="303721"/>
                    <a:pt x="310261" y="302196"/>
                    <a:pt x="311975" y="300736"/>
                  </a:cubicBezTo>
                  <a:lnTo>
                    <a:pt x="311975" y="300736"/>
                  </a:lnTo>
                  <a:close/>
                  <a:moveTo>
                    <a:pt x="301053" y="310515"/>
                  </a:moveTo>
                  <a:cubicBezTo>
                    <a:pt x="298704" y="308610"/>
                    <a:pt x="296291" y="306769"/>
                    <a:pt x="293815" y="305181"/>
                  </a:cubicBezTo>
                  <a:cubicBezTo>
                    <a:pt x="291592" y="303784"/>
                    <a:pt x="289243" y="302577"/>
                    <a:pt x="286766" y="301561"/>
                  </a:cubicBezTo>
                  <a:cubicBezTo>
                    <a:pt x="287846" y="304229"/>
                    <a:pt x="289052" y="306705"/>
                    <a:pt x="290385" y="309055"/>
                  </a:cubicBezTo>
                  <a:cubicBezTo>
                    <a:pt x="291846" y="311531"/>
                    <a:pt x="293497" y="313880"/>
                    <a:pt x="295212" y="316166"/>
                  </a:cubicBezTo>
                  <a:cubicBezTo>
                    <a:pt x="297117" y="314261"/>
                    <a:pt x="299085" y="312357"/>
                    <a:pt x="301117" y="310515"/>
                  </a:cubicBezTo>
                  <a:lnTo>
                    <a:pt x="301117" y="310515"/>
                  </a:lnTo>
                  <a:close/>
                  <a:moveTo>
                    <a:pt x="289814" y="321691"/>
                  </a:moveTo>
                  <a:cubicBezTo>
                    <a:pt x="286766" y="319024"/>
                    <a:pt x="283655" y="316547"/>
                    <a:pt x="280480" y="314452"/>
                  </a:cubicBezTo>
                  <a:cubicBezTo>
                    <a:pt x="278067" y="312865"/>
                    <a:pt x="275654" y="311468"/>
                    <a:pt x="273113" y="310324"/>
                  </a:cubicBezTo>
                  <a:cubicBezTo>
                    <a:pt x="274574" y="313817"/>
                    <a:pt x="276225" y="316802"/>
                    <a:pt x="278067" y="319532"/>
                  </a:cubicBezTo>
                  <a:cubicBezTo>
                    <a:pt x="280035" y="322390"/>
                    <a:pt x="282194" y="324993"/>
                    <a:pt x="284480" y="327342"/>
                  </a:cubicBezTo>
                  <a:cubicBezTo>
                    <a:pt x="286195" y="325438"/>
                    <a:pt x="287973" y="323533"/>
                    <a:pt x="289814" y="321627"/>
                  </a:cubicBezTo>
                  <a:lnTo>
                    <a:pt x="289814" y="321627"/>
                  </a:lnTo>
                  <a:close/>
                  <a:moveTo>
                    <a:pt x="279527" y="333058"/>
                  </a:moveTo>
                  <a:cubicBezTo>
                    <a:pt x="275527" y="330073"/>
                    <a:pt x="271463" y="327342"/>
                    <a:pt x="267208" y="324929"/>
                  </a:cubicBezTo>
                  <a:cubicBezTo>
                    <a:pt x="263652" y="322961"/>
                    <a:pt x="259969" y="321246"/>
                    <a:pt x="256096" y="319849"/>
                  </a:cubicBezTo>
                  <a:cubicBezTo>
                    <a:pt x="257874" y="322961"/>
                    <a:pt x="260032" y="326009"/>
                    <a:pt x="262446" y="328994"/>
                  </a:cubicBezTo>
                  <a:cubicBezTo>
                    <a:pt x="265621" y="332930"/>
                    <a:pt x="269304" y="336804"/>
                    <a:pt x="273241" y="340677"/>
                  </a:cubicBezTo>
                  <a:cubicBezTo>
                    <a:pt x="275273" y="338138"/>
                    <a:pt x="277368" y="335598"/>
                    <a:pt x="279527" y="333058"/>
                  </a:cubicBezTo>
                  <a:lnTo>
                    <a:pt x="279527" y="333058"/>
                  </a:lnTo>
                  <a:close/>
                  <a:moveTo>
                    <a:pt x="268669" y="346520"/>
                  </a:moveTo>
                  <a:cubicBezTo>
                    <a:pt x="262890" y="342265"/>
                    <a:pt x="257175" y="338264"/>
                    <a:pt x="251524" y="334899"/>
                  </a:cubicBezTo>
                  <a:cubicBezTo>
                    <a:pt x="247206" y="332295"/>
                    <a:pt x="242824" y="330010"/>
                    <a:pt x="238506" y="328295"/>
                  </a:cubicBezTo>
                  <a:cubicBezTo>
                    <a:pt x="241110" y="332994"/>
                    <a:pt x="244285" y="337376"/>
                    <a:pt x="247841" y="341439"/>
                  </a:cubicBezTo>
                  <a:cubicBezTo>
                    <a:pt x="252159" y="346392"/>
                    <a:pt x="257048" y="350964"/>
                    <a:pt x="262255" y="355346"/>
                  </a:cubicBezTo>
                  <a:cubicBezTo>
                    <a:pt x="264351" y="352361"/>
                    <a:pt x="266446" y="349441"/>
                    <a:pt x="268669" y="346520"/>
                  </a:cubicBezTo>
                  <a:lnTo>
                    <a:pt x="268669" y="346520"/>
                  </a:lnTo>
                  <a:close/>
                  <a:moveTo>
                    <a:pt x="258001" y="361569"/>
                  </a:moveTo>
                  <a:lnTo>
                    <a:pt x="256540" y="360680"/>
                  </a:lnTo>
                  <a:cubicBezTo>
                    <a:pt x="242507" y="352298"/>
                    <a:pt x="228410" y="343979"/>
                    <a:pt x="213678" y="337947"/>
                  </a:cubicBezTo>
                  <a:cubicBezTo>
                    <a:pt x="214884" y="339979"/>
                    <a:pt x="216218" y="342011"/>
                    <a:pt x="217742" y="344043"/>
                  </a:cubicBezTo>
                  <a:cubicBezTo>
                    <a:pt x="221043" y="348424"/>
                    <a:pt x="225107" y="352742"/>
                    <a:pt x="229934" y="356933"/>
                  </a:cubicBezTo>
                  <a:cubicBezTo>
                    <a:pt x="237681" y="360998"/>
                    <a:pt x="245110" y="365506"/>
                    <a:pt x="252476" y="370332"/>
                  </a:cubicBezTo>
                  <a:cubicBezTo>
                    <a:pt x="254254" y="367348"/>
                    <a:pt x="256159" y="364426"/>
                    <a:pt x="258064" y="361569"/>
                  </a:cubicBezTo>
                  <a:lnTo>
                    <a:pt x="258064" y="361569"/>
                  </a:lnTo>
                  <a:close/>
                  <a:moveTo>
                    <a:pt x="248920" y="376238"/>
                  </a:moveTo>
                  <a:cubicBezTo>
                    <a:pt x="238887" y="369697"/>
                    <a:pt x="228600" y="363664"/>
                    <a:pt x="217742" y="358521"/>
                  </a:cubicBezTo>
                  <a:cubicBezTo>
                    <a:pt x="207835" y="353822"/>
                    <a:pt x="197549" y="349885"/>
                    <a:pt x="186627" y="346901"/>
                  </a:cubicBezTo>
                  <a:cubicBezTo>
                    <a:pt x="187770" y="348679"/>
                    <a:pt x="189040" y="350457"/>
                    <a:pt x="190437" y="352235"/>
                  </a:cubicBezTo>
                  <a:cubicBezTo>
                    <a:pt x="193421" y="356045"/>
                    <a:pt x="196850" y="359791"/>
                    <a:pt x="200724" y="363411"/>
                  </a:cubicBezTo>
                  <a:cubicBezTo>
                    <a:pt x="214821" y="369761"/>
                    <a:pt x="229108" y="377508"/>
                    <a:pt x="243713" y="385636"/>
                  </a:cubicBezTo>
                  <a:cubicBezTo>
                    <a:pt x="245364" y="382461"/>
                    <a:pt x="247142" y="379349"/>
                    <a:pt x="248920" y="376238"/>
                  </a:cubicBezTo>
                  <a:lnTo>
                    <a:pt x="248920" y="376238"/>
                  </a:lnTo>
                  <a:close/>
                  <a:moveTo>
                    <a:pt x="240602" y="391732"/>
                  </a:moveTo>
                  <a:cubicBezTo>
                    <a:pt x="221996" y="381381"/>
                    <a:pt x="203899" y="371666"/>
                    <a:pt x="186182" y="364680"/>
                  </a:cubicBezTo>
                  <a:cubicBezTo>
                    <a:pt x="169799" y="358267"/>
                    <a:pt x="153670" y="354139"/>
                    <a:pt x="137732" y="354013"/>
                  </a:cubicBezTo>
                  <a:cubicBezTo>
                    <a:pt x="141605" y="358648"/>
                    <a:pt x="145923" y="362839"/>
                    <a:pt x="150622" y="366649"/>
                  </a:cubicBezTo>
                  <a:cubicBezTo>
                    <a:pt x="157099" y="371856"/>
                    <a:pt x="164338" y="376364"/>
                    <a:pt x="172529" y="380555"/>
                  </a:cubicBezTo>
                  <a:cubicBezTo>
                    <a:pt x="180848" y="384556"/>
                    <a:pt x="189167" y="388747"/>
                    <a:pt x="197421" y="392938"/>
                  </a:cubicBezTo>
                  <a:cubicBezTo>
                    <a:pt x="208979" y="398780"/>
                    <a:pt x="220599" y="404686"/>
                    <a:pt x="232283" y="409956"/>
                  </a:cubicBezTo>
                  <a:cubicBezTo>
                    <a:pt x="234823" y="403733"/>
                    <a:pt x="237617" y="397701"/>
                    <a:pt x="240602" y="391732"/>
                  </a:cubicBezTo>
                  <a:lnTo>
                    <a:pt x="240602" y="391732"/>
                  </a:lnTo>
                  <a:close/>
                  <a:moveTo>
                    <a:pt x="153988" y="440055"/>
                  </a:moveTo>
                  <a:cubicBezTo>
                    <a:pt x="144907" y="438848"/>
                    <a:pt x="136335" y="438404"/>
                    <a:pt x="128016" y="439039"/>
                  </a:cubicBezTo>
                  <a:cubicBezTo>
                    <a:pt x="121984" y="439483"/>
                    <a:pt x="116078" y="440436"/>
                    <a:pt x="110236" y="442023"/>
                  </a:cubicBezTo>
                  <a:cubicBezTo>
                    <a:pt x="123381" y="451041"/>
                    <a:pt x="138938" y="456819"/>
                    <a:pt x="156083" y="460883"/>
                  </a:cubicBezTo>
                  <a:cubicBezTo>
                    <a:pt x="174307" y="465201"/>
                    <a:pt x="194183" y="467487"/>
                    <a:pt x="214948" y="469583"/>
                  </a:cubicBezTo>
                  <a:cubicBezTo>
                    <a:pt x="216027" y="463296"/>
                    <a:pt x="217360" y="457136"/>
                    <a:pt x="218885" y="451041"/>
                  </a:cubicBezTo>
                  <a:cubicBezTo>
                    <a:pt x="206375" y="448501"/>
                    <a:pt x="193866" y="446469"/>
                    <a:pt x="181356" y="444500"/>
                  </a:cubicBezTo>
                  <a:cubicBezTo>
                    <a:pt x="172212" y="443039"/>
                    <a:pt x="163132" y="441579"/>
                    <a:pt x="154051" y="439928"/>
                  </a:cubicBezTo>
                  <a:lnTo>
                    <a:pt x="154051" y="440055"/>
                  </a:lnTo>
                  <a:lnTo>
                    <a:pt x="154051" y="440055"/>
                  </a:lnTo>
                  <a:close/>
                  <a:moveTo>
                    <a:pt x="213804" y="476377"/>
                  </a:moveTo>
                  <a:cubicBezTo>
                    <a:pt x="194437" y="474472"/>
                    <a:pt x="175768" y="472249"/>
                    <a:pt x="158560" y="468503"/>
                  </a:cubicBezTo>
                  <a:cubicBezTo>
                    <a:pt x="154813" y="468503"/>
                    <a:pt x="150813" y="469074"/>
                    <a:pt x="147066" y="470091"/>
                  </a:cubicBezTo>
                  <a:cubicBezTo>
                    <a:pt x="145606" y="470471"/>
                    <a:pt x="144209" y="470916"/>
                    <a:pt x="142875" y="471424"/>
                  </a:cubicBezTo>
                  <a:cubicBezTo>
                    <a:pt x="162624" y="478917"/>
                    <a:pt x="179959" y="479108"/>
                    <a:pt x="196723" y="479235"/>
                  </a:cubicBezTo>
                  <a:cubicBezTo>
                    <a:pt x="202311" y="479235"/>
                    <a:pt x="207835" y="479361"/>
                    <a:pt x="213296" y="479679"/>
                  </a:cubicBezTo>
                  <a:cubicBezTo>
                    <a:pt x="213424" y="478536"/>
                    <a:pt x="213614" y="477457"/>
                    <a:pt x="213804" y="476314"/>
                  </a:cubicBezTo>
                  <a:lnTo>
                    <a:pt x="213804" y="476314"/>
                  </a:lnTo>
                  <a:close/>
                  <a:moveTo>
                    <a:pt x="229743" y="416433"/>
                  </a:moveTo>
                  <a:cubicBezTo>
                    <a:pt x="217742" y="411036"/>
                    <a:pt x="206057" y="405130"/>
                    <a:pt x="194310" y="399161"/>
                  </a:cubicBezTo>
                  <a:cubicBezTo>
                    <a:pt x="168275" y="385953"/>
                    <a:pt x="142177" y="372745"/>
                    <a:pt x="114110" y="366141"/>
                  </a:cubicBezTo>
                  <a:cubicBezTo>
                    <a:pt x="92456" y="361061"/>
                    <a:pt x="69723" y="362839"/>
                    <a:pt x="47054" y="364554"/>
                  </a:cubicBezTo>
                  <a:cubicBezTo>
                    <a:pt x="38989" y="365189"/>
                    <a:pt x="30924" y="365823"/>
                    <a:pt x="22796" y="366141"/>
                  </a:cubicBezTo>
                  <a:cubicBezTo>
                    <a:pt x="29274" y="370967"/>
                    <a:pt x="35560" y="375983"/>
                    <a:pt x="41910" y="381000"/>
                  </a:cubicBezTo>
                  <a:cubicBezTo>
                    <a:pt x="59690" y="395161"/>
                    <a:pt x="77407" y="409385"/>
                    <a:pt x="98044" y="417703"/>
                  </a:cubicBezTo>
                  <a:cubicBezTo>
                    <a:pt x="124778" y="428498"/>
                    <a:pt x="153607" y="433133"/>
                    <a:pt x="182435" y="437705"/>
                  </a:cubicBezTo>
                  <a:cubicBezTo>
                    <a:pt x="195263" y="439738"/>
                    <a:pt x="208090" y="441833"/>
                    <a:pt x="220599" y="444373"/>
                  </a:cubicBezTo>
                  <a:cubicBezTo>
                    <a:pt x="223203" y="434848"/>
                    <a:pt x="226251" y="425514"/>
                    <a:pt x="229807" y="416370"/>
                  </a:cubicBezTo>
                  <a:lnTo>
                    <a:pt x="229807" y="416370"/>
                  </a:lnTo>
                  <a:close/>
                  <a:moveTo>
                    <a:pt x="210947" y="504508"/>
                  </a:moveTo>
                  <a:cubicBezTo>
                    <a:pt x="203200" y="505270"/>
                    <a:pt x="195390" y="505587"/>
                    <a:pt x="187516" y="505079"/>
                  </a:cubicBezTo>
                  <a:cubicBezTo>
                    <a:pt x="183324" y="505841"/>
                    <a:pt x="179324" y="506920"/>
                    <a:pt x="175578" y="508381"/>
                  </a:cubicBezTo>
                  <a:cubicBezTo>
                    <a:pt x="174054" y="508952"/>
                    <a:pt x="172529" y="509588"/>
                    <a:pt x="171132" y="510349"/>
                  </a:cubicBezTo>
                  <a:cubicBezTo>
                    <a:pt x="177610" y="512445"/>
                    <a:pt x="183960" y="513969"/>
                    <a:pt x="190246" y="514985"/>
                  </a:cubicBezTo>
                  <a:cubicBezTo>
                    <a:pt x="197104" y="516128"/>
                    <a:pt x="203899" y="516636"/>
                    <a:pt x="210566" y="516636"/>
                  </a:cubicBezTo>
                  <a:cubicBezTo>
                    <a:pt x="210566" y="512572"/>
                    <a:pt x="210757" y="508508"/>
                    <a:pt x="210947" y="504508"/>
                  </a:cubicBezTo>
                  <a:lnTo>
                    <a:pt x="210947" y="504508"/>
                  </a:lnTo>
                  <a:close/>
                  <a:moveTo>
                    <a:pt x="212407" y="486854"/>
                  </a:moveTo>
                  <a:cubicBezTo>
                    <a:pt x="202374" y="486854"/>
                    <a:pt x="192468" y="487108"/>
                    <a:pt x="182880" y="488124"/>
                  </a:cubicBezTo>
                  <a:cubicBezTo>
                    <a:pt x="174816" y="488950"/>
                    <a:pt x="166942" y="490220"/>
                    <a:pt x="159321" y="492252"/>
                  </a:cubicBezTo>
                  <a:cubicBezTo>
                    <a:pt x="167323" y="495236"/>
                    <a:pt x="175324" y="496951"/>
                    <a:pt x="183261" y="497840"/>
                  </a:cubicBezTo>
                  <a:cubicBezTo>
                    <a:pt x="192659" y="498856"/>
                    <a:pt x="202057" y="498539"/>
                    <a:pt x="211392" y="497523"/>
                  </a:cubicBezTo>
                  <a:cubicBezTo>
                    <a:pt x="211646" y="493967"/>
                    <a:pt x="212027" y="490411"/>
                    <a:pt x="212407" y="486854"/>
                  </a:cubicBezTo>
                  <a:lnTo>
                    <a:pt x="212407" y="486854"/>
                  </a:lnTo>
                  <a:close/>
                  <a:moveTo>
                    <a:pt x="264668" y="784479"/>
                  </a:moveTo>
                  <a:cubicBezTo>
                    <a:pt x="271399" y="778002"/>
                    <a:pt x="278321" y="771652"/>
                    <a:pt x="285179" y="765302"/>
                  </a:cubicBezTo>
                  <a:cubicBezTo>
                    <a:pt x="294449" y="756793"/>
                    <a:pt x="303657" y="748284"/>
                    <a:pt x="312484" y="739521"/>
                  </a:cubicBezTo>
                  <a:cubicBezTo>
                    <a:pt x="307340" y="735139"/>
                    <a:pt x="302324" y="730631"/>
                    <a:pt x="297498" y="725932"/>
                  </a:cubicBezTo>
                  <a:cubicBezTo>
                    <a:pt x="281877" y="739204"/>
                    <a:pt x="267081" y="752285"/>
                    <a:pt x="254762" y="765937"/>
                  </a:cubicBezTo>
                  <a:cubicBezTo>
                    <a:pt x="242951" y="779018"/>
                    <a:pt x="233490" y="792670"/>
                    <a:pt x="227774" y="807593"/>
                  </a:cubicBezTo>
                  <a:cubicBezTo>
                    <a:pt x="233490" y="805561"/>
                    <a:pt x="238887" y="803021"/>
                    <a:pt x="244094" y="799910"/>
                  </a:cubicBezTo>
                  <a:cubicBezTo>
                    <a:pt x="251143" y="795719"/>
                    <a:pt x="257874" y="790575"/>
                    <a:pt x="264605" y="784479"/>
                  </a:cubicBezTo>
                  <a:lnTo>
                    <a:pt x="264605" y="784479"/>
                  </a:lnTo>
                  <a:close/>
                  <a:moveTo>
                    <a:pt x="292608" y="721042"/>
                  </a:moveTo>
                  <a:cubicBezTo>
                    <a:pt x="290005" y="718376"/>
                    <a:pt x="287465" y="715645"/>
                    <a:pt x="284924" y="712914"/>
                  </a:cubicBezTo>
                  <a:cubicBezTo>
                    <a:pt x="274193" y="722058"/>
                    <a:pt x="264287" y="730885"/>
                    <a:pt x="255143" y="740029"/>
                  </a:cubicBezTo>
                  <a:cubicBezTo>
                    <a:pt x="246952" y="748220"/>
                    <a:pt x="239268" y="756729"/>
                    <a:pt x="232220" y="766064"/>
                  </a:cubicBezTo>
                  <a:cubicBezTo>
                    <a:pt x="234379" y="765683"/>
                    <a:pt x="236601" y="765175"/>
                    <a:pt x="238696" y="764540"/>
                  </a:cubicBezTo>
                  <a:cubicBezTo>
                    <a:pt x="243268" y="763207"/>
                    <a:pt x="247904" y="761238"/>
                    <a:pt x="252476" y="758254"/>
                  </a:cubicBezTo>
                  <a:cubicBezTo>
                    <a:pt x="264287" y="745554"/>
                    <a:pt x="278067" y="733425"/>
                    <a:pt x="292545" y="721106"/>
                  </a:cubicBezTo>
                  <a:lnTo>
                    <a:pt x="292545" y="721106"/>
                  </a:lnTo>
                  <a:close/>
                  <a:moveTo>
                    <a:pt x="280416" y="707771"/>
                  </a:moveTo>
                  <a:cubicBezTo>
                    <a:pt x="278765" y="705866"/>
                    <a:pt x="277114" y="703898"/>
                    <a:pt x="275527" y="701929"/>
                  </a:cubicBezTo>
                  <a:cubicBezTo>
                    <a:pt x="273431" y="703517"/>
                    <a:pt x="271335" y="704977"/>
                    <a:pt x="269240" y="706438"/>
                  </a:cubicBezTo>
                  <a:cubicBezTo>
                    <a:pt x="262954" y="711454"/>
                    <a:pt x="257175" y="716598"/>
                    <a:pt x="251904" y="721995"/>
                  </a:cubicBezTo>
                  <a:cubicBezTo>
                    <a:pt x="245999" y="728027"/>
                    <a:pt x="240792" y="734251"/>
                    <a:pt x="236029" y="740664"/>
                  </a:cubicBezTo>
                  <a:cubicBezTo>
                    <a:pt x="237490" y="740347"/>
                    <a:pt x="238887" y="739966"/>
                    <a:pt x="240348" y="739521"/>
                  </a:cubicBezTo>
                  <a:cubicBezTo>
                    <a:pt x="244094" y="738378"/>
                    <a:pt x="247777" y="736727"/>
                    <a:pt x="251270" y="734251"/>
                  </a:cubicBezTo>
                  <a:cubicBezTo>
                    <a:pt x="260287" y="725297"/>
                    <a:pt x="270002" y="716661"/>
                    <a:pt x="280416" y="707771"/>
                  </a:cubicBezTo>
                  <a:lnTo>
                    <a:pt x="280416" y="707771"/>
                  </a:lnTo>
                  <a:close/>
                  <a:moveTo>
                    <a:pt x="271082" y="696404"/>
                  </a:moveTo>
                  <a:cubicBezTo>
                    <a:pt x="268859" y="693547"/>
                    <a:pt x="266637" y="690626"/>
                    <a:pt x="264541" y="687642"/>
                  </a:cubicBezTo>
                  <a:cubicBezTo>
                    <a:pt x="258509" y="691960"/>
                    <a:pt x="252857" y="696532"/>
                    <a:pt x="247777" y="701421"/>
                  </a:cubicBezTo>
                  <a:cubicBezTo>
                    <a:pt x="243649" y="705422"/>
                    <a:pt x="239840" y="709676"/>
                    <a:pt x="236601" y="714311"/>
                  </a:cubicBezTo>
                  <a:cubicBezTo>
                    <a:pt x="241999" y="712914"/>
                    <a:pt x="247269" y="710883"/>
                    <a:pt x="252476" y="708279"/>
                  </a:cubicBezTo>
                  <a:cubicBezTo>
                    <a:pt x="256794" y="706120"/>
                    <a:pt x="261049" y="703644"/>
                    <a:pt x="265240" y="700850"/>
                  </a:cubicBezTo>
                  <a:cubicBezTo>
                    <a:pt x="267145" y="699326"/>
                    <a:pt x="269113" y="697865"/>
                    <a:pt x="271145" y="696404"/>
                  </a:cubicBezTo>
                  <a:lnTo>
                    <a:pt x="271145" y="696404"/>
                  </a:lnTo>
                  <a:close/>
                  <a:moveTo>
                    <a:pt x="260541" y="681990"/>
                  </a:moveTo>
                  <a:cubicBezTo>
                    <a:pt x="258509" y="679005"/>
                    <a:pt x="256477" y="675894"/>
                    <a:pt x="254508" y="672846"/>
                  </a:cubicBezTo>
                  <a:cubicBezTo>
                    <a:pt x="253682" y="673354"/>
                    <a:pt x="252857" y="673862"/>
                    <a:pt x="251968" y="674307"/>
                  </a:cubicBezTo>
                  <a:cubicBezTo>
                    <a:pt x="247650" y="677227"/>
                    <a:pt x="243777" y="680402"/>
                    <a:pt x="240348" y="683768"/>
                  </a:cubicBezTo>
                  <a:cubicBezTo>
                    <a:pt x="236918" y="687133"/>
                    <a:pt x="233934" y="690689"/>
                    <a:pt x="231331" y="694500"/>
                  </a:cubicBezTo>
                  <a:cubicBezTo>
                    <a:pt x="235839" y="693801"/>
                    <a:pt x="240284" y="692404"/>
                    <a:pt x="244729" y="690563"/>
                  </a:cubicBezTo>
                  <a:cubicBezTo>
                    <a:pt x="249999" y="688340"/>
                    <a:pt x="255270" y="685419"/>
                    <a:pt x="260541" y="681990"/>
                  </a:cubicBezTo>
                  <a:lnTo>
                    <a:pt x="260541" y="681990"/>
                  </a:lnTo>
                  <a:close/>
                  <a:moveTo>
                    <a:pt x="250888" y="666814"/>
                  </a:moveTo>
                  <a:cubicBezTo>
                    <a:pt x="249555" y="664527"/>
                    <a:pt x="248221" y="662242"/>
                    <a:pt x="246888" y="659892"/>
                  </a:cubicBezTo>
                  <a:cubicBezTo>
                    <a:pt x="242951" y="662114"/>
                    <a:pt x="239395" y="664591"/>
                    <a:pt x="236284" y="667385"/>
                  </a:cubicBezTo>
                  <a:cubicBezTo>
                    <a:pt x="233743" y="669671"/>
                    <a:pt x="231457" y="672084"/>
                    <a:pt x="229553" y="674814"/>
                  </a:cubicBezTo>
                  <a:cubicBezTo>
                    <a:pt x="232664" y="674433"/>
                    <a:pt x="235839" y="673672"/>
                    <a:pt x="239014" y="672655"/>
                  </a:cubicBezTo>
                  <a:cubicBezTo>
                    <a:pt x="242126" y="671576"/>
                    <a:pt x="245237" y="670179"/>
                    <a:pt x="248412" y="668464"/>
                  </a:cubicBezTo>
                  <a:cubicBezTo>
                    <a:pt x="249238" y="667893"/>
                    <a:pt x="250063" y="667322"/>
                    <a:pt x="250952" y="666814"/>
                  </a:cubicBezTo>
                  <a:lnTo>
                    <a:pt x="250952" y="666814"/>
                  </a:lnTo>
                  <a:close/>
                  <a:moveTo>
                    <a:pt x="243205" y="653034"/>
                  </a:moveTo>
                  <a:cubicBezTo>
                    <a:pt x="241300" y="649351"/>
                    <a:pt x="239459" y="645668"/>
                    <a:pt x="237681" y="641858"/>
                  </a:cubicBezTo>
                  <a:cubicBezTo>
                    <a:pt x="234315" y="643826"/>
                    <a:pt x="231394" y="646113"/>
                    <a:pt x="228854" y="648589"/>
                  </a:cubicBezTo>
                  <a:cubicBezTo>
                    <a:pt x="226568" y="650811"/>
                    <a:pt x="224663" y="653288"/>
                    <a:pt x="223012" y="656019"/>
                  </a:cubicBezTo>
                  <a:cubicBezTo>
                    <a:pt x="226568" y="656019"/>
                    <a:pt x="230060" y="655701"/>
                    <a:pt x="233426" y="655193"/>
                  </a:cubicBezTo>
                  <a:cubicBezTo>
                    <a:pt x="236728" y="654685"/>
                    <a:pt x="239967" y="653986"/>
                    <a:pt x="243205" y="653034"/>
                  </a:cubicBezTo>
                  <a:lnTo>
                    <a:pt x="243205" y="653034"/>
                  </a:lnTo>
                  <a:close/>
                  <a:moveTo>
                    <a:pt x="234379" y="634683"/>
                  </a:moveTo>
                  <a:cubicBezTo>
                    <a:pt x="233235" y="632016"/>
                    <a:pt x="232093" y="629285"/>
                    <a:pt x="231013" y="626554"/>
                  </a:cubicBezTo>
                  <a:cubicBezTo>
                    <a:pt x="228219" y="628079"/>
                    <a:pt x="225743" y="629793"/>
                    <a:pt x="223584" y="631635"/>
                  </a:cubicBezTo>
                  <a:cubicBezTo>
                    <a:pt x="221869" y="633158"/>
                    <a:pt x="220282" y="634746"/>
                    <a:pt x="219012" y="636461"/>
                  </a:cubicBezTo>
                  <a:cubicBezTo>
                    <a:pt x="221552" y="636461"/>
                    <a:pt x="224092" y="636397"/>
                    <a:pt x="226568" y="636079"/>
                  </a:cubicBezTo>
                  <a:cubicBezTo>
                    <a:pt x="229171" y="635762"/>
                    <a:pt x="231838" y="635317"/>
                    <a:pt x="234379" y="634619"/>
                  </a:cubicBezTo>
                  <a:lnTo>
                    <a:pt x="234379" y="634619"/>
                  </a:lnTo>
                  <a:close/>
                  <a:moveTo>
                    <a:pt x="228346" y="619633"/>
                  </a:moveTo>
                  <a:cubicBezTo>
                    <a:pt x="227076" y="616267"/>
                    <a:pt x="225933" y="612839"/>
                    <a:pt x="224790" y="609410"/>
                  </a:cubicBezTo>
                  <a:cubicBezTo>
                    <a:pt x="222758" y="610679"/>
                    <a:pt x="220853" y="612013"/>
                    <a:pt x="219012" y="613473"/>
                  </a:cubicBezTo>
                  <a:cubicBezTo>
                    <a:pt x="216979" y="615125"/>
                    <a:pt x="215074" y="616966"/>
                    <a:pt x="213360" y="618998"/>
                  </a:cubicBezTo>
                  <a:cubicBezTo>
                    <a:pt x="215837" y="619823"/>
                    <a:pt x="218377" y="620332"/>
                    <a:pt x="220917" y="620395"/>
                  </a:cubicBezTo>
                  <a:cubicBezTo>
                    <a:pt x="223393" y="620458"/>
                    <a:pt x="225870" y="620204"/>
                    <a:pt x="228346" y="619570"/>
                  </a:cubicBezTo>
                  <a:lnTo>
                    <a:pt x="228346" y="619570"/>
                  </a:lnTo>
                  <a:close/>
                  <a:moveTo>
                    <a:pt x="222441" y="601980"/>
                  </a:moveTo>
                  <a:cubicBezTo>
                    <a:pt x="221552" y="598995"/>
                    <a:pt x="220726" y="595948"/>
                    <a:pt x="219901" y="592900"/>
                  </a:cubicBezTo>
                  <a:cubicBezTo>
                    <a:pt x="217615" y="594042"/>
                    <a:pt x="215519" y="595249"/>
                    <a:pt x="213487" y="596519"/>
                  </a:cubicBezTo>
                  <a:cubicBezTo>
                    <a:pt x="211518" y="597789"/>
                    <a:pt x="209677" y="599186"/>
                    <a:pt x="208026" y="600647"/>
                  </a:cubicBezTo>
                  <a:cubicBezTo>
                    <a:pt x="210629" y="601536"/>
                    <a:pt x="213170" y="602170"/>
                    <a:pt x="215646" y="602425"/>
                  </a:cubicBezTo>
                  <a:cubicBezTo>
                    <a:pt x="217932" y="602679"/>
                    <a:pt x="220218" y="602551"/>
                    <a:pt x="222504" y="601980"/>
                  </a:cubicBezTo>
                  <a:lnTo>
                    <a:pt x="222504" y="601980"/>
                  </a:lnTo>
                  <a:close/>
                  <a:moveTo>
                    <a:pt x="218123" y="585661"/>
                  </a:moveTo>
                  <a:cubicBezTo>
                    <a:pt x="217424" y="582739"/>
                    <a:pt x="216789" y="579819"/>
                    <a:pt x="216218" y="576898"/>
                  </a:cubicBezTo>
                  <a:cubicBezTo>
                    <a:pt x="213551" y="578104"/>
                    <a:pt x="211010" y="579438"/>
                    <a:pt x="208598" y="580835"/>
                  </a:cubicBezTo>
                  <a:cubicBezTo>
                    <a:pt x="206375" y="582168"/>
                    <a:pt x="204343" y="583629"/>
                    <a:pt x="202438" y="585216"/>
                  </a:cubicBezTo>
                  <a:cubicBezTo>
                    <a:pt x="204915" y="585978"/>
                    <a:pt x="207391" y="586423"/>
                    <a:pt x="209868" y="586486"/>
                  </a:cubicBezTo>
                  <a:cubicBezTo>
                    <a:pt x="212598" y="586613"/>
                    <a:pt x="215329" y="586295"/>
                    <a:pt x="218123" y="585597"/>
                  </a:cubicBezTo>
                  <a:lnTo>
                    <a:pt x="218123" y="585597"/>
                  </a:lnTo>
                  <a:close/>
                  <a:moveTo>
                    <a:pt x="214821" y="569277"/>
                  </a:moveTo>
                  <a:cubicBezTo>
                    <a:pt x="214376" y="566547"/>
                    <a:pt x="213932" y="563817"/>
                    <a:pt x="213551" y="561023"/>
                  </a:cubicBezTo>
                  <a:cubicBezTo>
                    <a:pt x="210629" y="562166"/>
                    <a:pt x="207835" y="563499"/>
                    <a:pt x="205232" y="564960"/>
                  </a:cubicBezTo>
                  <a:cubicBezTo>
                    <a:pt x="203010" y="566229"/>
                    <a:pt x="200851" y="567563"/>
                    <a:pt x="198818" y="569023"/>
                  </a:cubicBezTo>
                  <a:cubicBezTo>
                    <a:pt x="201295" y="569468"/>
                    <a:pt x="203771" y="569722"/>
                    <a:pt x="206185" y="569786"/>
                  </a:cubicBezTo>
                  <a:cubicBezTo>
                    <a:pt x="209106" y="569849"/>
                    <a:pt x="212027" y="569722"/>
                    <a:pt x="214884" y="569214"/>
                  </a:cubicBezTo>
                  <a:lnTo>
                    <a:pt x="214884" y="569214"/>
                  </a:lnTo>
                  <a:close/>
                  <a:moveTo>
                    <a:pt x="212407" y="552577"/>
                  </a:moveTo>
                  <a:cubicBezTo>
                    <a:pt x="212027" y="549275"/>
                    <a:pt x="211709" y="545973"/>
                    <a:pt x="211455" y="542671"/>
                  </a:cubicBezTo>
                  <a:cubicBezTo>
                    <a:pt x="207645" y="543751"/>
                    <a:pt x="204026" y="544957"/>
                    <a:pt x="200533" y="546354"/>
                  </a:cubicBezTo>
                  <a:cubicBezTo>
                    <a:pt x="197929" y="547433"/>
                    <a:pt x="195390" y="548576"/>
                    <a:pt x="192977" y="549847"/>
                  </a:cubicBezTo>
                  <a:cubicBezTo>
                    <a:pt x="195834" y="550545"/>
                    <a:pt x="198692" y="551117"/>
                    <a:pt x="201549" y="551561"/>
                  </a:cubicBezTo>
                  <a:cubicBezTo>
                    <a:pt x="205168" y="552133"/>
                    <a:pt x="208852" y="552450"/>
                    <a:pt x="212407" y="552514"/>
                  </a:cubicBezTo>
                  <a:lnTo>
                    <a:pt x="212407" y="552514"/>
                  </a:lnTo>
                  <a:close/>
                  <a:moveTo>
                    <a:pt x="210947" y="534733"/>
                  </a:moveTo>
                  <a:cubicBezTo>
                    <a:pt x="210757" y="531177"/>
                    <a:pt x="210629" y="527685"/>
                    <a:pt x="210629" y="524066"/>
                  </a:cubicBezTo>
                  <a:cubicBezTo>
                    <a:pt x="205359" y="524827"/>
                    <a:pt x="200152" y="525717"/>
                    <a:pt x="195072" y="526923"/>
                  </a:cubicBezTo>
                  <a:cubicBezTo>
                    <a:pt x="191071" y="527876"/>
                    <a:pt x="187198" y="529082"/>
                    <a:pt x="183388" y="530542"/>
                  </a:cubicBezTo>
                  <a:cubicBezTo>
                    <a:pt x="187452" y="531813"/>
                    <a:pt x="191516" y="532829"/>
                    <a:pt x="195580" y="533527"/>
                  </a:cubicBezTo>
                  <a:cubicBezTo>
                    <a:pt x="200660" y="534416"/>
                    <a:pt x="205804" y="534797"/>
                    <a:pt x="210947" y="534733"/>
                  </a:cubicBezTo>
                  <a:lnTo>
                    <a:pt x="210947" y="534733"/>
                  </a:lnTo>
                  <a:close/>
                  <a:moveTo>
                    <a:pt x="694246" y="323596"/>
                  </a:moveTo>
                  <a:cubicBezTo>
                    <a:pt x="644017" y="273368"/>
                    <a:pt x="574612" y="242252"/>
                    <a:pt x="497903" y="242252"/>
                  </a:cubicBezTo>
                  <a:cubicBezTo>
                    <a:pt x="421196" y="242252"/>
                    <a:pt x="351790" y="273368"/>
                    <a:pt x="301562" y="323596"/>
                  </a:cubicBezTo>
                  <a:cubicBezTo>
                    <a:pt x="251333" y="373824"/>
                    <a:pt x="220218" y="443294"/>
                    <a:pt x="220218" y="519938"/>
                  </a:cubicBezTo>
                  <a:cubicBezTo>
                    <a:pt x="220218" y="596583"/>
                    <a:pt x="251270" y="666051"/>
                    <a:pt x="301562" y="716280"/>
                  </a:cubicBezTo>
                  <a:cubicBezTo>
                    <a:pt x="351790" y="766508"/>
                    <a:pt x="421196" y="797623"/>
                    <a:pt x="497903" y="797623"/>
                  </a:cubicBezTo>
                  <a:cubicBezTo>
                    <a:pt x="574612" y="797623"/>
                    <a:pt x="643953" y="766508"/>
                    <a:pt x="694246" y="716280"/>
                  </a:cubicBezTo>
                  <a:cubicBezTo>
                    <a:pt x="744474" y="666051"/>
                    <a:pt x="775589" y="596583"/>
                    <a:pt x="775589" y="519938"/>
                  </a:cubicBezTo>
                  <a:cubicBezTo>
                    <a:pt x="775589" y="443294"/>
                    <a:pt x="744538" y="373824"/>
                    <a:pt x="694246" y="323596"/>
                  </a:cubicBezTo>
                  <a:lnTo>
                    <a:pt x="694246" y="323596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604708" y="1604454"/>
              <a:ext cx="436435" cy="436499"/>
            </a:xfrm>
            <a:custGeom>
              <a:avLst/>
              <a:gdLst/>
              <a:ahLst/>
              <a:cxnLst/>
              <a:rect l="l" t="t" r="r" b="b"/>
              <a:pathLst>
                <a:path w="436435" h="436499" extrusionOk="0">
                  <a:moveTo>
                    <a:pt x="218186" y="0"/>
                  </a:moveTo>
                  <a:cubicBezTo>
                    <a:pt x="338391" y="0"/>
                    <a:pt x="436435" y="98044"/>
                    <a:pt x="436435" y="218250"/>
                  </a:cubicBezTo>
                  <a:cubicBezTo>
                    <a:pt x="436435" y="338455"/>
                    <a:pt x="338391" y="436499"/>
                    <a:pt x="218186" y="436499"/>
                  </a:cubicBezTo>
                  <a:cubicBezTo>
                    <a:pt x="97981" y="436499"/>
                    <a:pt x="0" y="338455"/>
                    <a:pt x="0" y="218250"/>
                  </a:cubicBezTo>
                  <a:cubicBezTo>
                    <a:pt x="0" y="98044"/>
                    <a:pt x="98044" y="0"/>
                    <a:pt x="218186" y="0"/>
                  </a:cubicBezTo>
                  <a:lnTo>
                    <a:pt x="218186" y="0"/>
                  </a:lnTo>
                  <a:close/>
                  <a:moveTo>
                    <a:pt x="218186" y="95060"/>
                  </a:moveTo>
                  <a:cubicBezTo>
                    <a:pt x="286004" y="95060"/>
                    <a:pt x="341376" y="150431"/>
                    <a:pt x="341376" y="218250"/>
                  </a:cubicBezTo>
                  <a:cubicBezTo>
                    <a:pt x="341376" y="286068"/>
                    <a:pt x="286068" y="341440"/>
                    <a:pt x="218186" y="341440"/>
                  </a:cubicBezTo>
                  <a:cubicBezTo>
                    <a:pt x="150304" y="341440"/>
                    <a:pt x="94996" y="286131"/>
                    <a:pt x="94996" y="218250"/>
                  </a:cubicBezTo>
                  <a:cubicBezTo>
                    <a:pt x="94996" y="150368"/>
                    <a:pt x="150304" y="95060"/>
                    <a:pt x="218186" y="95060"/>
                  </a:cubicBezTo>
                  <a:lnTo>
                    <a:pt x="218186" y="95060"/>
                  </a:lnTo>
                  <a:close/>
                  <a:moveTo>
                    <a:pt x="228409" y="22098"/>
                  </a:moveTo>
                  <a:lnTo>
                    <a:pt x="231584" y="19749"/>
                  </a:lnTo>
                  <a:lnTo>
                    <a:pt x="235204" y="17907"/>
                  </a:lnTo>
                  <a:lnTo>
                    <a:pt x="239268" y="16574"/>
                  </a:lnTo>
                  <a:lnTo>
                    <a:pt x="243713" y="15685"/>
                  </a:lnTo>
                  <a:lnTo>
                    <a:pt x="248475" y="15240"/>
                  </a:lnTo>
                  <a:lnTo>
                    <a:pt x="253492" y="15240"/>
                  </a:lnTo>
                  <a:lnTo>
                    <a:pt x="258699" y="15685"/>
                  </a:lnTo>
                  <a:lnTo>
                    <a:pt x="264096" y="16510"/>
                  </a:lnTo>
                  <a:lnTo>
                    <a:pt x="269557" y="17717"/>
                  </a:lnTo>
                  <a:lnTo>
                    <a:pt x="275082" y="19304"/>
                  </a:lnTo>
                  <a:lnTo>
                    <a:pt x="280543" y="21209"/>
                  </a:lnTo>
                  <a:lnTo>
                    <a:pt x="285940" y="23431"/>
                  </a:lnTo>
                  <a:lnTo>
                    <a:pt x="291211" y="25908"/>
                  </a:lnTo>
                  <a:lnTo>
                    <a:pt x="296291" y="28638"/>
                  </a:lnTo>
                  <a:lnTo>
                    <a:pt x="301117" y="31560"/>
                  </a:lnTo>
                  <a:lnTo>
                    <a:pt x="305625" y="34671"/>
                  </a:lnTo>
                  <a:lnTo>
                    <a:pt x="309816" y="37973"/>
                  </a:lnTo>
                  <a:lnTo>
                    <a:pt x="313563" y="41338"/>
                  </a:lnTo>
                  <a:lnTo>
                    <a:pt x="316865" y="44831"/>
                  </a:lnTo>
                  <a:lnTo>
                    <a:pt x="319659" y="48387"/>
                  </a:lnTo>
                  <a:lnTo>
                    <a:pt x="321881" y="51943"/>
                  </a:lnTo>
                  <a:lnTo>
                    <a:pt x="323469" y="55435"/>
                  </a:lnTo>
                  <a:lnTo>
                    <a:pt x="324421" y="58865"/>
                  </a:lnTo>
                  <a:lnTo>
                    <a:pt x="324739" y="62230"/>
                  </a:lnTo>
                  <a:lnTo>
                    <a:pt x="324358" y="65532"/>
                  </a:lnTo>
                  <a:lnTo>
                    <a:pt x="323278" y="68771"/>
                  </a:lnTo>
                  <a:lnTo>
                    <a:pt x="321374" y="72072"/>
                  </a:lnTo>
                  <a:lnTo>
                    <a:pt x="295275" y="108013"/>
                  </a:lnTo>
                  <a:lnTo>
                    <a:pt x="293370" y="106553"/>
                  </a:lnTo>
                  <a:lnTo>
                    <a:pt x="291211" y="104966"/>
                  </a:lnTo>
                  <a:lnTo>
                    <a:pt x="288925" y="103441"/>
                  </a:lnTo>
                  <a:lnTo>
                    <a:pt x="283909" y="100457"/>
                  </a:lnTo>
                  <a:lnTo>
                    <a:pt x="278511" y="97600"/>
                  </a:lnTo>
                  <a:lnTo>
                    <a:pt x="272796" y="94932"/>
                  </a:lnTo>
                  <a:cubicBezTo>
                    <a:pt x="269875" y="93663"/>
                    <a:pt x="266890" y="92456"/>
                    <a:pt x="263906" y="91313"/>
                  </a:cubicBezTo>
                  <a:cubicBezTo>
                    <a:pt x="260921" y="90234"/>
                    <a:pt x="257874" y="89218"/>
                    <a:pt x="254889" y="88265"/>
                  </a:cubicBezTo>
                  <a:cubicBezTo>
                    <a:pt x="251968" y="87376"/>
                    <a:pt x="249047" y="86550"/>
                    <a:pt x="246062" y="85788"/>
                  </a:cubicBezTo>
                  <a:lnTo>
                    <a:pt x="240474" y="84519"/>
                  </a:lnTo>
                  <a:cubicBezTo>
                    <a:pt x="237871" y="84010"/>
                    <a:pt x="235331" y="83629"/>
                    <a:pt x="232727" y="83249"/>
                  </a:cubicBezTo>
                  <a:lnTo>
                    <a:pt x="228092" y="82868"/>
                  </a:lnTo>
                  <a:lnTo>
                    <a:pt x="224028" y="82868"/>
                  </a:lnTo>
                  <a:lnTo>
                    <a:pt x="222187" y="83122"/>
                  </a:lnTo>
                  <a:lnTo>
                    <a:pt x="221171" y="83312"/>
                  </a:lnTo>
                  <a:lnTo>
                    <a:pt x="220218" y="42481"/>
                  </a:lnTo>
                  <a:lnTo>
                    <a:pt x="220662" y="36957"/>
                  </a:lnTo>
                  <a:lnTo>
                    <a:pt x="221806" y="32194"/>
                  </a:lnTo>
                  <a:lnTo>
                    <a:pt x="223520" y="28194"/>
                  </a:lnTo>
                  <a:lnTo>
                    <a:pt x="225743" y="24765"/>
                  </a:lnTo>
                  <a:lnTo>
                    <a:pt x="228473" y="21907"/>
                  </a:lnTo>
                  <a:lnTo>
                    <a:pt x="228473" y="21907"/>
                  </a:lnTo>
                  <a:close/>
                  <a:moveTo>
                    <a:pt x="341757" y="65596"/>
                  </a:moveTo>
                  <a:lnTo>
                    <a:pt x="345694" y="65596"/>
                  </a:lnTo>
                  <a:lnTo>
                    <a:pt x="349694" y="66231"/>
                  </a:lnTo>
                  <a:lnTo>
                    <a:pt x="353759" y="67500"/>
                  </a:lnTo>
                  <a:lnTo>
                    <a:pt x="357822" y="69406"/>
                  </a:lnTo>
                  <a:lnTo>
                    <a:pt x="361950" y="71882"/>
                  </a:lnTo>
                  <a:lnTo>
                    <a:pt x="366014" y="74866"/>
                  </a:lnTo>
                  <a:lnTo>
                    <a:pt x="370015" y="78296"/>
                  </a:lnTo>
                  <a:lnTo>
                    <a:pt x="373888" y="82169"/>
                  </a:lnTo>
                  <a:lnTo>
                    <a:pt x="377571" y="86360"/>
                  </a:lnTo>
                  <a:lnTo>
                    <a:pt x="381127" y="90869"/>
                  </a:lnTo>
                  <a:lnTo>
                    <a:pt x="384429" y="95631"/>
                  </a:lnTo>
                  <a:lnTo>
                    <a:pt x="387477" y="100584"/>
                  </a:lnTo>
                  <a:lnTo>
                    <a:pt x="390271" y="105664"/>
                  </a:lnTo>
                  <a:lnTo>
                    <a:pt x="392811" y="110871"/>
                  </a:lnTo>
                  <a:lnTo>
                    <a:pt x="394970" y="116078"/>
                  </a:lnTo>
                  <a:lnTo>
                    <a:pt x="396812" y="121285"/>
                  </a:lnTo>
                  <a:lnTo>
                    <a:pt x="398272" y="126365"/>
                  </a:lnTo>
                  <a:lnTo>
                    <a:pt x="399352" y="131318"/>
                  </a:lnTo>
                  <a:lnTo>
                    <a:pt x="399987" y="136081"/>
                  </a:lnTo>
                  <a:lnTo>
                    <a:pt x="400177" y="140589"/>
                  </a:lnTo>
                  <a:lnTo>
                    <a:pt x="399923" y="144716"/>
                  </a:lnTo>
                  <a:lnTo>
                    <a:pt x="399161" y="148527"/>
                  </a:lnTo>
                  <a:lnTo>
                    <a:pt x="397955" y="151892"/>
                  </a:lnTo>
                  <a:lnTo>
                    <a:pt x="396240" y="154813"/>
                  </a:lnTo>
                  <a:lnTo>
                    <a:pt x="394018" y="157290"/>
                  </a:lnTo>
                  <a:lnTo>
                    <a:pt x="391287" y="159258"/>
                  </a:lnTo>
                  <a:lnTo>
                    <a:pt x="387794" y="160782"/>
                  </a:lnTo>
                  <a:lnTo>
                    <a:pt x="345503" y="174498"/>
                  </a:lnTo>
                  <a:lnTo>
                    <a:pt x="344868" y="172212"/>
                  </a:lnTo>
                  <a:lnTo>
                    <a:pt x="344043" y="169672"/>
                  </a:lnTo>
                  <a:lnTo>
                    <a:pt x="342011" y="164402"/>
                  </a:lnTo>
                  <a:lnTo>
                    <a:pt x="339534" y="159004"/>
                  </a:lnTo>
                  <a:lnTo>
                    <a:pt x="336613" y="153543"/>
                  </a:lnTo>
                  <a:lnTo>
                    <a:pt x="333438" y="148082"/>
                  </a:lnTo>
                  <a:cubicBezTo>
                    <a:pt x="331724" y="145352"/>
                    <a:pt x="330009" y="142685"/>
                    <a:pt x="328168" y="140018"/>
                  </a:cubicBezTo>
                  <a:cubicBezTo>
                    <a:pt x="326327" y="137414"/>
                    <a:pt x="324485" y="134874"/>
                    <a:pt x="322580" y="132397"/>
                  </a:cubicBezTo>
                  <a:cubicBezTo>
                    <a:pt x="320738" y="130048"/>
                    <a:pt x="318834" y="127762"/>
                    <a:pt x="316865" y="125476"/>
                  </a:cubicBezTo>
                  <a:lnTo>
                    <a:pt x="313118" y="121349"/>
                  </a:lnTo>
                  <a:lnTo>
                    <a:pt x="309435" y="117793"/>
                  </a:lnTo>
                  <a:cubicBezTo>
                    <a:pt x="306515" y="115189"/>
                    <a:pt x="303530" y="112713"/>
                    <a:pt x="299974" y="111062"/>
                  </a:cubicBezTo>
                  <a:lnTo>
                    <a:pt x="323215" y="77470"/>
                  </a:lnTo>
                  <a:lnTo>
                    <a:pt x="326834" y="73279"/>
                  </a:lnTo>
                  <a:lnTo>
                    <a:pt x="330518" y="70104"/>
                  </a:lnTo>
                  <a:lnTo>
                    <a:pt x="334264" y="67818"/>
                  </a:lnTo>
                  <a:lnTo>
                    <a:pt x="338074" y="66357"/>
                  </a:lnTo>
                  <a:lnTo>
                    <a:pt x="341947" y="65659"/>
                  </a:lnTo>
                  <a:lnTo>
                    <a:pt x="341947" y="65659"/>
                  </a:lnTo>
                  <a:close/>
                  <a:moveTo>
                    <a:pt x="407860" y="167386"/>
                  </a:moveTo>
                  <a:lnTo>
                    <a:pt x="411035" y="169735"/>
                  </a:lnTo>
                  <a:lnTo>
                    <a:pt x="413893" y="172656"/>
                  </a:lnTo>
                  <a:lnTo>
                    <a:pt x="416433" y="176085"/>
                  </a:lnTo>
                  <a:lnTo>
                    <a:pt x="418656" y="180022"/>
                  </a:lnTo>
                  <a:lnTo>
                    <a:pt x="420497" y="184404"/>
                  </a:lnTo>
                  <a:lnTo>
                    <a:pt x="422021" y="189166"/>
                  </a:lnTo>
                  <a:lnTo>
                    <a:pt x="423227" y="194247"/>
                  </a:lnTo>
                  <a:lnTo>
                    <a:pt x="424053" y="199644"/>
                  </a:lnTo>
                  <a:lnTo>
                    <a:pt x="424561" y="205232"/>
                  </a:lnTo>
                  <a:lnTo>
                    <a:pt x="424752" y="210947"/>
                  </a:lnTo>
                  <a:lnTo>
                    <a:pt x="424624" y="216725"/>
                  </a:lnTo>
                  <a:lnTo>
                    <a:pt x="424180" y="222568"/>
                  </a:lnTo>
                  <a:lnTo>
                    <a:pt x="423481" y="228346"/>
                  </a:lnTo>
                  <a:lnTo>
                    <a:pt x="422465" y="233997"/>
                  </a:lnTo>
                  <a:lnTo>
                    <a:pt x="421196" y="239459"/>
                  </a:lnTo>
                  <a:lnTo>
                    <a:pt x="419608" y="244729"/>
                  </a:lnTo>
                  <a:lnTo>
                    <a:pt x="417766" y="249682"/>
                  </a:lnTo>
                  <a:lnTo>
                    <a:pt x="415671" y="254318"/>
                  </a:lnTo>
                  <a:lnTo>
                    <a:pt x="413385" y="258509"/>
                  </a:lnTo>
                  <a:lnTo>
                    <a:pt x="410909" y="262255"/>
                  </a:lnTo>
                  <a:lnTo>
                    <a:pt x="408241" y="265430"/>
                  </a:lnTo>
                  <a:lnTo>
                    <a:pt x="405384" y="268034"/>
                  </a:lnTo>
                  <a:lnTo>
                    <a:pt x="402399" y="270066"/>
                  </a:lnTo>
                  <a:lnTo>
                    <a:pt x="399288" y="271399"/>
                  </a:lnTo>
                  <a:lnTo>
                    <a:pt x="396049" y="272034"/>
                  </a:lnTo>
                  <a:lnTo>
                    <a:pt x="392621" y="272034"/>
                  </a:lnTo>
                  <a:lnTo>
                    <a:pt x="388874" y="271209"/>
                  </a:lnTo>
                  <a:lnTo>
                    <a:pt x="346583" y="257493"/>
                  </a:lnTo>
                  <a:lnTo>
                    <a:pt x="347409" y="255270"/>
                  </a:lnTo>
                  <a:lnTo>
                    <a:pt x="348234" y="252730"/>
                  </a:lnTo>
                  <a:lnTo>
                    <a:pt x="348996" y="250063"/>
                  </a:lnTo>
                  <a:lnTo>
                    <a:pt x="350266" y="244412"/>
                  </a:lnTo>
                  <a:lnTo>
                    <a:pt x="351282" y="238379"/>
                  </a:lnTo>
                  <a:lnTo>
                    <a:pt x="352044" y="232156"/>
                  </a:lnTo>
                  <a:cubicBezTo>
                    <a:pt x="352362" y="228981"/>
                    <a:pt x="352552" y="225806"/>
                    <a:pt x="352743" y="222568"/>
                  </a:cubicBezTo>
                  <a:cubicBezTo>
                    <a:pt x="352869" y="219393"/>
                    <a:pt x="352933" y="216218"/>
                    <a:pt x="352869" y="213043"/>
                  </a:cubicBezTo>
                  <a:cubicBezTo>
                    <a:pt x="352869" y="209994"/>
                    <a:pt x="352679" y="206947"/>
                    <a:pt x="352488" y="203899"/>
                  </a:cubicBezTo>
                  <a:lnTo>
                    <a:pt x="351981" y="198184"/>
                  </a:lnTo>
                  <a:lnTo>
                    <a:pt x="351218" y="192913"/>
                  </a:lnTo>
                  <a:cubicBezTo>
                    <a:pt x="350330" y="188278"/>
                    <a:pt x="349377" y="183578"/>
                    <a:pt x="347027" y="179451"/>
                  </a:cubicBezTo>
                  <a:lnTo>
                    <a:pt x="385572" y="165925"/>
                  </a:lnTo>
                  <a:lnTo>
                    <a:pt x="390969" y="164656"/>
                  </a:lnTo>
                  <a:lnTo>
                    <a:pt x="395796" y="164275"/>
                  </a:lnTo>
                  <a:lnTo>
                    <a:pt x="400177" y="164656"/>
                  </a:lnTo>
                  <a:lnTo>
                    <a:pt x="404114" y="165735"/>
                  </a:lnTo>
                  <a:lnTo>
                    <a:pt x="407670" y="167450"/>
                  </a:lnTo>
                  <a:lnTo>
                    <a:pt x="407670" y="167450"/>
                  </a:lnTo>
                  <a:close/>
                  <a:moveTo>
                    <a:pt x="401510" y="288607"/>
                  </a:moveTo>
                  <a:lnTo>
                    <a:pt x="402717" y="292354"/>
                  </a:lnTo>
                  <a:lnTo>
                    <a:pt x="403352" y="296355"/>
                  </a:lnTo>
                  <a:lnTo>
                    <a:pt x="403352" y="300609"/>
                  </a:lnTo>
                  <a:lnTo>
                    <a:pt x="402844" y="305118"/>
                  </a:lnTo>
                  <a:lnTo>
                    <a:pt x="401765" y="309753"/>
                  </a:lnTo>
                  <a:lnTo>
                    <a:pt x="400177" y="314516"/>
                  </a:lnTo>
                  <a:lnTo>
                    <a:pt x="398145" y="319341"/>
                  </a:lnTo>
                  <a:lnTo>
                    <a:pt x="395668" y="324168"/>
                  </a:lnTo>
                  <a:lnTo>
                    <a:pt x="392811" y="328994"/>
                  </a:lnTo>
                  <a:lnTo>
                    <a:pt x="389636" y="333756"/>
                  </a:lnTo>
                  <a:lnTo>
                    <a:pt x="386143" y="338391"/>
                  </a:lnTo>
                  <a:lnTo>
                    <a:pt x="382397" y="342837"/>
                  </a:lnTo>
                  <a:lnTo>
                    <a:pt x="378396" y="347091"/>
                  </a:lnTo>
                  <a:lnTo>
                    <a:pt x="374269" y="351091"/>
                  </a:lnTo>
                  <a:lnTo>
                    <a:pt x="370015" y="354775"/>
                  </a:lnTo>
                  <a:lnTo>
                    <a:pt x="365633" y="358140"/>
                  </a:lnTo>
                  <a:lnTo>
                    <a:pt x="361252" y="361125"/>
                  </a:lnTo>
                  <a:lnTo>
                    <a:pt x="356870" y="363665"/>
                  </a:lnTo>
                  <a:lnTo>
                    <a:pt x="352552" y="365697"/>
                  </a:lnTo>
                  <a:lnTo>
                    <a:pt x="348361" y="367284"/>
                  </a:lnTo>
                  <a:lnTo>
                    <a:pt x="344297" y="368300"/>
                  </a:lnTo>
                  <a:lnTo>
                    <a:pt x="340487" y="368744"/>
                  </a:lnTo>
                  <a:lnTo>
                    <a:pt x="336931" y="368618"/>
                  </a:lnTo>
                  <a:lnTo>
                    <a:pt x="333629" y="367856"/>
                  </a:lnTo>
                  <a:lnTo>
                    <a:pt x="330644" y="366522"/>
                  </a:lnTo>
                  <a:lnTo>
                    <a:pt x="327914" y="364490"/>
                  </a:lnTo>
                  <a:lnTo>
                    <a:pt x="325374" y="361632"/>
                  </a:lnTo>
                  <a:lnTo>
                    <a:pt x="299275" y="325691"/>
                  </a:lnTo>
                  <a:lnTo>
                    <a:pt x="301244" y="324358"/>
                  </a:lnTo>
                  <a:lnTo>
                    <a:pt x="303403" y="322771"/>
                  </a:lnTo>
                  <a:lnTo>
                    <a:pt x="307784" y="319151"/>
                  </a:lnTo>
                  <a:lnTo>
                    <a:pt x="312166" y="315087"/>
                  </a:lnTo>
                  <a:lnTo>
                    <a:pt x="316484" y="310642"/>
                  </a:lnTo>
                  <a:cubicBezTo>
                    <a:pt x="318643" y="308293"/>
                    <a:pt x="320738" y="305880"/>
                    <a:pt x="322771" y="303466"/>
                  </a:cubicBezTo>
                  <a:cubicBezTo>
                    <a:pt x="324802" y="300990"/>
                    <a:pt x="326771" y="298450"/>
                    <a:pt x="328676" y="295910"/>
                  </a:cubicBezTo>
                  <a:cubicBezTo>
                    <a:pt x="330518" y="293370"/>
                    <a:pt x="332296" y="290830"/>
                    <a:pt x="334010" y="288227"/>
                  </a:cubicBezTo>
                  <a:cubicBezTo>
                    <a:pt x="335597" y="285750"/>
                    <a:pt x="337121" y="283274"/>
                    <a:pt x="338582" y="280797"/>
                  </a:cubicBezTo>
                  <a:lnTo>
                    <a:pt x="341059" y="276035"/>
                  </a:lnTo>
                  <a:cubicBezTo>
                    <a:pt x="343090" y="271780"/>
                    <a:pt x="345059" y="267399"/>
                    <a:pt x="345567" y="262700"/>
                  </a:cubicBezTo>
                  <a:lnTo>
                    <a:pt x="384683" y="274447"/>
                  </a:lnTo>
                  <a:lnTo>
                    <a:pt x="389763" y="276606"/>
                  </a:lnTo>
                  <a:lnTo>
                    <a:pt x="393954" y="279146"/>
                  </a:lnTo>
                  <a:lnTo>
                    <a:pt x="397256" y="282003"/>
                  </a:lnTo>
                  <a:lnTo>
                    <a:pt x="399796" y="285178"/>
                  </a:lnTo>
                  <a:lnTo>
                    <a:pt x="401637" y="288671"/>
                  </a:lnTo>
                  <a:lnTo>
                    <a:pt x="401637" y="288671"/>
                  </a:lnTo>
                  <a:close/>
                  <a:moveTo>
                    <a:pt x="325184" y="382969"/>
                  </a:moveTo>
                  <a:lnTo>
                    <a:pt x="323977" y="386715"/>
                  </a:lnTo>
                  <a:lnTo>
                    <a:pt x="322072" y="390335"/>
                  </a:lnTo>
                  <a:lnTo>
                    <a:pt x="319596" y="393827"/>
                  </a:lnTo>
                  <a:lnTo>
                    <a:pt x="316547" y="397129"/>
                  </a:lnTo>
                  <a:lnTo>
                    <a:pt x="312928" y="400241"/>
                  </a:lnTo>
                  <a:lnTo>
                    <a:pt x="308864" y="403162"/>
                  </a:lnTo>
                  <a:lnTo>
                    <a:pt x="304356" y="405892"/>
                  </a:lnTo>
                  <a:lnTo>
                    <a:pt x="299530" y="408369"/>
                  </a:lnTo>
                  <a:lnTo>
                    <a:pt x="294386" y="410591"/>
                  </a:lnTo>
                  <a:lnTo>
                    <a:pt x="288988" y="412560"/>
                  </a:lnTo>
                  <a:lnTo>
                    <a:pt x="283464" y="414274"/>
                  </a:lnTo>
                  <a:lnTo>
                    <a:pt x="277812" y="415671"/>
                  </a:lnTo>
                  <a:lnTo>
                    <a:pt x="272097" y="416814"/>
                  </a:lnTo>
                  <a:lnTo>
                    <a:pt x="266382" y="417640"/>
                  </a:lnTo>
                  <a:lnTo>
                    <a:pt x="260731" y="418084"/>
                  </a:lnTo>
                  <a:lnTo>
                    <a:pt x="255206" y="418211"/>
                  </a:lnTo>
                  <a:lnTo>
                    <a:pt x="249936" y="418021"/>
                  </a:lnTo>
                  <a:lnTo>
                    <a:pt x="244919" y="417513"/>
                  </a:lnTo>
                  <a:lnTo>
                    <a:pt x="240221" y="416624"/>
                  </a:lnTo>
                  <a:lnTo>
                    <a:pt x="235902" y="415417"/>
                  </a:lnTo>
                  <a:lnTo>
                    <a:pt x="232029" y="413830"/>
                  </a:lnTo>
                  <a:lnTo>
                    <a:pt x="228663" y="411925"/>
                  </a:lnTo>
                  <a:lnTo>
                    <a:pt x="225869" y="409702"/>
                  </a:lnTo>
                  <a:lnTo>
                    <a:pt x="223647" y="407162"/>
                  </a:lnTo>
                  <a:lnTo>
                    <a:pt x="221996" y="404305"/>
                  </a:lnTo>
                  <a:lnTo>
                    <a:pt x="220980" y="401066"/>
                  </a:lnTo>
                  <a:lnTo>
                    <a:pt x="220599" y="397256"/>
                  </a:lnTo>
                  <a:lnTo>
                    <a:pt x="220599" y="352806"/>
                  </a:lnTo>
                  <a:lnTo>
                    <a:pt x="225679" y="352806"/>
                  </a:lnTo>
                  <a:lnTo>
                    <a:pt x="231331" y="352552"/>
                  </a:lnTo>
                  <a:lnTo>
                    <a:pt x="237236" y="351853"/>
                  </a:lnTo>
                  <a:lnTo>
                    <a:pt x="243332" y="350774"/>
                  </a:lnTo>
                  <a:cubicBezTo>
                    <a:pt x="246443" y="350139"/>
                    <a:pt x="249555" y="349441"/>
                    <a:pt x="252666" y="348615"/>
                  </a:cubicBezTo>
                  <a:cubicBezTo>
                    <a:pt x="255778" y="347790"/>
                    <a:pt x="258826" y="346900"/>
                    <a:pt x="261874" y="345948"/>
                  </a:cubicBezTo>
                  <a:cubicBezTo>
                    <a:pt x="264859" y="344996"/>
                    <a:pt x="267780" y="343916"/>
                    <a:pt x="270700" y="342900"/>
                  </a:cubicBezTo>
                  <a:cubicBezTo>
                    <a:pt x="273431" y="341821"/>
                    <a:pt x="276098" y="340678"/>
                    <a:pt x="278765" y="339535"/>
                  </a:cubicBezTo>
                  <a:lnTo>
                    <a:pt x="283591" y="337185"/>
                  </a:lnTo>
                  <a:cubicBezTo>
                    <a:pt x="287718" y="334963"/>
                    <a:pt x="291909" y="332550"/>
                    <a:pt x="295084" y="329057"/>
                  </a:cubicBezTo>
                  <a:lnTo>
                    <a:pt x="319849" y="361569"/>
                  </a:lnTo>
                  <a:lnTo>
                    <a:pt x="322707" y="366268"/>
                  </a:lnTo>
                  <a:lnTo>
                    <a:pt x="324549" y="370777"/>
                  </a:lnTo>
                  <a:lnTo>
                    <a:pt x="325565" y="375031"/>
                  </a:lnTo>
                  <a:lnTo>
                    <a:pt x="325755" y="379095"/>
                  </a:lnTo>
                  <a:lnTo>
                    <a:pt x="325184" y="382969"/>
                  </a:lnTo>
                  <a:lnTo>
                    <a:pt x="325184" y="382969"/>
                  </a:lnTo>
                  <a:close/>
                  <a:moveTo>
                    <a:pt x="207962" y="414401"/>
                  </a:moveTo>
                  <a:lnTo>
                    <a:pt x="204787" y="416750"/>
                  </a:lnTo>
                  <a:lnTo>
                    <a:pt x="201168" y="418592"/>
                  </a:lnTo>
                  <a:lnTo>
                    <a:pt x="197104" y="419925"/>
                  </a:lnTo>
                  <a:lnTo>
                    <a:pt x="192659" y="420815"/>
                  </a:lnTo>
                  <a:lnTo>
                    <a:pt x="187896" y="421259"/>
                  </a:lnTo>
                  <a:lnTo>
                    <a:pt x="182880" y="421259"/>
                  </a:lnTo>
                  <a:lnTo>
                    <a:pt x="177673" y="420751"/>
                  </a:lnTo>
                  <a:lnTo>
                    <a:pt x="172275" y="419925"/>
                  </a:lnTo>
                  <a:lnTo>
                    <a:pt x="166815" y="418719"/>
                  </a:lnTo>
                  <a:lnTo>
                    <a:pt x="161290" y="417131"/>
                  </a:lnTo>
                  <a:lnTo>
                    <a:pt x="155829" y="415227"/>
                  </a:lnTo>
                  <a:lnTo>
                    <a:pt x="150431" y="413068"/>
                  </a:lnTo>
                  <a:lnTo>
                    <a:pt x="145161" y="410591"/>
                  </a:lnTo>
                  <a:lnTo>
                    <a:pt x="140081" y="407860"/>
                  </a:lnTo>
                  <a:lnTo>
                    <a:pt x="135255" y="404940"/>
                  </a:lnTo>
                  <a:lnTo>
                    <a:pt x="130746" y="401828"/>
                  </a:lnTo>
                  <a:lnTo>
                    <a:pt x="126556" y="398526"/>
                  </a:lnTo>
                  <a:lnTo>
                    <a:pt x="122809" y="395160"/>
                  </a:lnTo>
                  <a:lnTo>
                    <a:pt x="119507" y="391668"/>
                  </a:lnTo>
                  <a:lnTo>
                    <a:pt x="116713" y="388112"/>
                  </a:lnTo>
                  <a:lnTo>
                    <a:pt x="114490" y="384556"/>
                  </a:lnTo>
                  <a:lnTo>
                    <a:pt x="112903" y="381063"/>
                  </a:lnTo>
                  <a:lnTo>
                    <a:pt x="111950" y="377635"/>
                  </a:lnTo>
                  <a:lnTo>
                    <a:pt x="111633" y="374269"/>
                  </a:lnTo>
                  <a:lnTo>
                    <a:pt x="112014" y="370967"/>
                  </a:lnTo>
                  <a:lnTo>
                    <a:pt x="113093" y="367728"/>
                  </a:lnTo>
                  <a:lnTo>
                    <a:pt x="115062" y="364427"/>
                  </a:lnTo>
                  <a:lnTo>
                    <a:pt x="141160" y="328485"/>
                  </a:lnTo>
                  <a:lnTo>
                    <a:pt x="143002" y="329946"/>
                  </a:lnTo>
                  <a:lnTo>
                    <a:pt x="145161" y="331534"/>
                  </a:lnTo>
                  <a:lnTo>
                    <a:pt x="147447" y="333057"/>
                  </a:lnTo>
                  <a:lnTo>
                    <a:pt x="152463" y="336042"/>
                  </a:lnTo>
                  <a:lnTo>
                    <a:pt x="157861" y="338900"/>
                  </a:lnTo>
                  <a:lnTo>
                    <a:pt x="163576" y="341566"/>
                  </a:lnTo>
                  <a:lnTo>
                    <a:pt x="169481" y="344043"/>
                  </a:lnTo>
                  <a:cubicBezTo>
                    <a:pt x="172466" y="345186"/>
                    <a:pt x="175450" y="346266"/>
                    <a:pt x="178499" y="347281"/>
                  </a:cubicBezTo>
                  <a:cubicBezTo>
                    <a:pt x="181419" y="348234"/>
                    <a:pt x="184404" y="349123"/>
                    <a:pt x="187388" y="349949"/>
                  </a:cubicBezTo>
                  <a:lnTo>
                    <a:pt x="193103" y="351346"/>
                  </a:lnTo>
                  <a:cubicBezTo>
                    <a:pt x="195771" y="351917"/>
                    <a:pt x="198437" y="352425"/>
                    <a:pt x="201104" y="352869"/>
                  </a:cubicBezTo>
                  <a:cubicBezTo>
                    <a:pt x="205740" y="353505"/>
                    <a:pt x="210566" y="354013"/>
                    <a:pt x="215202" y="353060"/>
                  </a:cubicBezTo>
                  <a:lnTo>
                    <a:pt x="216154" y="393891"/>
                  </a:lnTo>
                  <a:lnTo>
                    <a:pt x="215709" y="399415"/>
                  </a:lnTo>
                  <a:lnTo>
                    <a:pt x="214566" y="404114"/>
                  </a:lnTo>
                  <a:lnTo>
                    <a:pt x="212852" y="408178"/>
                  </a:lnTo>
                  <a:lnTo>
                    <a:pt x="210629" y="411607"/>
                  </a:lnTo>
                  <a:lnTo>
                    <a:pt x="207899" y="414465"/>
                  </a:lnTo>
                  <a:lnTo>
                    <a:pt x="207899" y="414465"/>
                  </a:lnTo>
                  <a:close/>
                  <a:moveTo>
                    <a:pt x="94678" y="370903"/>
                  </a:moveTo>
                  <a:lnTo>
                    <a:pt x="90741" y="370903"/>
                  </a:lnTo>
                  <a:lnTo>
                    <a:pt x="86741" y="370269"/>
                  </a:lnTo>
                  <a:lnTo>
                    <a:pt x="82677" y="368999"/>
                  </a:lnTo>
                  <a:lnTo>
                    <a:pt x="78549" y="367094"/>
                  </a:lnTo>
                  <a:lnTo>
                    <a:pt x="74485" y="364617"/>
                  </a:lnTo>
                  <a:lnTo>
                    <a:pt x="70421" y="361632"/>
                  </a:lnTo>
                  <a:lnTo>
                    <a:pt x="66421" y="358203"/>
                  </a:lnTo>
                  <a:lnTo>
                    <a:pt x="62547" y="354330"/>
                  </a:lnTo>
                  <a:lnTo>
                    <a:pt x="58865" y="350139"/>
                  </a:lnTo>
                  <a:lnTo>
                    <a:pt x="55309" y="345631"/>
                  </a:lnTo>
                  <a:lnTo>
                    <a:pt x="52006" y="340868"/>
                  </a:lnTo>
                  <a:lnTo>
                    <a:pt x="48895" y="335915"/>
                  </a:lnTo>
                  <a:lnTo>
                    <a:pt x="46101" y="330835"/>
                  </a:lnTo>
                  <a:lnTo>
                    <a:pt x="43561" y="325628"/>
                  </a:lnTo>
                  <a:lnTo>
                    <a:pt x="41402" y="320421"/>
                  </a:lnTo>
                  <a:lnTo>
                    <a:pt x="39560" y="315214"/>
                  </a:lnTo>
                  <a:lnTo>
                    <a:pt x="38100" y="310134"/>
                  </a:lnTo>
                  <a:lnTo>
                    <a:pt x="37021" y="305181"/>
                  </a:lnTo>
                  <a:lnTo>
                    <a:pt x="36385" y="300419"/>
                  </a:lnTo>
                  <a:lnTo>
                    <a:pt x="36195" y="295910"/>
                  </a:lnTo>
                  <a:lnTo>
                    <a:pt x="36512" y="291719"/>
                  </a:lnTo>
                  <a:lnTo>
                    <a:pt x="37274" y="287909"/>
                  </a:lnTo>
                  <a:lnTo>
                    <a:pt x="38481" y="284544"/>
                  </a:lnTo>
                  <a:lnTo>
                    <a:pt x="40196" y="281622"/>
                  </a:lnTo>
                  <a:lnTo>
                    <a:pt x="42418" y="279210"/>
                  </a:lnTo>
                  <a:lnTo>
                    <a:pt x="45212" y="277241"/>
                  </a:lnTo>
                  <a:lnTo>
                    <a:pt x="48704" y="275717"/>
                  </a:lnTo>
                  <a:lnTo>
                    <a:pt x="90996" y="262001"/>
                  </a:lnTo>
                  <a:lnTo>
                    <a:pt x="91631" y="264287"/>
                  </a:lnTo>
                  <a:lnTo>
                    <a:pt x="92456" y="266827"/>
                  </a:lnTo>
                  <a:lnTo>
                    <a:pt x="94552" y="272097"/>
                  </a:lnTo>
                  <a:lnTo>
                    <a:pt x="97028" y="277495"/>
                  </a:lnTo>
                  <a:lnTo>
                    <a:pt x="99885" y="282956"/>
                  </a:lnTo>
                  <a:lnTo>
                    <a:pt x="103060" y="288417"/>
                  </a:lnTo>
                  <a:cubicBezTo>
                    <a:pt x="104775" y="291147"/>
                    <a:pt x="106490" y="293815"/>
                    <a:pt x="108331" y="296481"/>
                  </a:cubicBezTo>
                  <a:cubicBezTo>
                    <a:pt x="110172" y="299085"/>
                    <a:pt x="112014" y="301625"/>
                    <a:pt x="113919" y="304102"/>
                  </a:cubicBezTo>
                  <a:lnTo>
                    <a:pt x="117729" y="308800"/>
                  </a:lnTo>
                  <a:cubicBezTo>
                    <a:pt x="119571" y="310960"/>
                    <a:pt x="121475" y="313055"/>
                    <a:pt x="123381" y="315087"/>
                  </a:cubicBezTo>
                  <a:lnTo>
                    <a:pt x="127063" y="318706"/>
                  </a:lnTo>
                  <a:lnTo>
                    <a:pt x="130619" y="321691"/>
                  </a:lnTo>
                  <a:lnTo>
                    <a:pt x="132334" y="322961"/>
                  </a:lnTo>
                  <a:lnTo>
                    <a:pt x="133985" y="324041"/>
                  </a:lnTo>
                  <a:lnTo>
                    <a:pt x="135572" y="324930"/>
                  </a:lnTo>
                  <a:lnTo>
                    <a:pt x="136525" y="325374"/>
                  </a:lnTo>
                  <a:lnTo>
                    <a:pt x="113284" y="358966"/>
                  </a:lnTo>
                  <a:lnTo>
                    <a:pt x="109665" y="363156"/>
                  </a:lnTo>
                  <a:lnTo>
                    <a:pt x="105981" y="366331"/>
                  </a:lnTo>
                  <a:lnTo>
                    <a:pt x="102235" y="368618"/>
                  </a:lnTo>
                  <a:lnTo>
                    <a:pt x="98425" y="370078"/>
                  </a:lnTo>
                  <a:lnTo>
                    <a:pt x="94552" y="370777"/>
                  </a:lnTo>
                  <a:lnTo>
                    <a:pt x="94552" y="370777"/>
                  </a:lnTo>
                  <a:close/>
                  <a:moveTo>
                    <a:pt x="28575" y="269113"/>
                  </a:moveTo>
                  <a:lnTo>
                    <a:pt x="25400" y="266763"/>
                  </a:lnTo>
                  <a:lnTo>
                    <a:pt x="22543" y="263843"/>
                  </a:lnTo>
                  <a:lnTo>
                    <a:pt x="20002" y="260413"/>
                  </a:lnTo>
                  <a:lnTo>
                    <a:pt x="17780" y="256477"/>
                  </a:lnTo>
                  <a:lnTo>
                    <a:pt x="15938" y="252095"/>
                  </a:lnTo>
                  <a:lnTo>
                    <a:pt x="14414" y="247332"/>
                  </a:lnTo>
                  <a:lnTo>
                    <a:pt x="13208" y="242253"/>
                  </a:lnTo>
                  <a:lnTo>
                    <a:pt x="12382" y="236855"/>
                  </a:lnTo>
                  <a:lnTo>
                    <a:pt x="11874" y="231267"/>
                  </a:lnTo>
                  <a:lnTo>
                    <a:pt x="11684" y="225552"/>
                  </a:lnTo>
                  <a:lnTo>
                    <a:pt x="11811" y="219774"/>
                  </a:lnTo>
                  <a:lnTo>
                    <a:pt x="12255" y="213931"/>
                  </a:lnTo>
                  <a:lnTo>
                    <a:pt x="12954" y="208153"/>
                  </a:lnTo>
                  <a:lnTo>
                    <a:pt x="13970" y="202502"/>
                  </a:lnTo>
                  <a:lnTo>
                    <a:pt x="15240" y="196977"/>
                  </a:lnTo>
                  <a:lnTo>
                    <a:pt x="16827" y="191706"/>
                  </a:lnTo>
                  <a:lnTo>
                    <a:pt x="18669" y="186753"/>
                  </a:lnTo>
                  <a:lnTo>
                    <a:pt x="20701" y="182118"/>
                  </a:lnTo>
                  <a:lnTo>
                    <a:pt x="22987" y="177927"/>
                  </a:lnTo>
                  <a:lnTo>
                    <a:pt x="25463" y="174181"/>
                  </a:lnTo>
                  <a:lnTo>
                    <a:pt x="28131" y="171006"/>
                  </a:lnTo>
                  <a:lnTo>
                    <a:pt x="30988" y="168402"/>
                  </a:lnTo>
                  <a:lnTo>
                    <a:pt x="33972" y="166434"/>
                  </a:lnTo>
                  <a:lnTo>
                    <a:pt x="37084" y="165100"/>
                  </a:lnTo>
                  <a:lnTo>
                    <a:pt x="40322" y="164402"/>
                  </a:lnTo>
                  <a:lnTo>
                    <a:pt x="43751" y="164402"/>
                  </a:lnTo>
                  <a:lnTo>
                    <a:pt x="47498" y="165291"/>
                  </a:lnTo>
                  <a:lnTo>
                    <a:pt x="89789" y="179006"/>
                  </a:lnTo>
                  <a:lnTo>
                    <a:pt x="88963" y="181229"/>
                  </a:lnTo>
                  <a:lnTo>
                    <a:pt x="88138" y="183769"/>
                  </a:lnTo>
                  <a:lnTo>
                    <a:pt x="87376" y="186436"/>
                  </a:lnTo>
                  <a:lnTo>
                    <a:pt x="86106" y="192088"/>
                  </a:lnTo>
                  <a:lnTo>
                    <a:pt x="85090" y="198120"/>
                  </a:lnTo>
                  <a:lnTo>
                    <a:pt x="84328" y="204343"/>
                  </a:lnTo>
                  <a:cubicBezTo>
                    <a:pt x="84010" y="207518"/>
                    <a:pt x="83820" y="210756"/>
                    <a:pt x="83629" y="213931"/>
                  </a:cubicBezTo>
                  <a:lnTo>
                    <a:pt x="83502" y="220281"/>
                  </a:lnTo>
                  <a:lnTo>
                    <a:pt x="83502" y="226568"/>
                  </a:lnTo>
                  <a:cubicBezTo>
                    <a:pt x="83693" y="229553"/>
                    <a:pt x="83884" y="232537"/>
                    <a:pt x="84137" y="235522"/>
                  </a:cubicBezTo>
                  <a:lnTo>
                    <a:pt x="84772" y="241046"/>
                  </a:lnTo>
                  <a:lnTo>
                    <a:pt x="85598" y="246126"/>
                  </a:lnTo>
                  <a:lnTo>
                    <a:pt x="86677" y="250635"/>
                  </a:lnTo>
                  <a:lnTo>
                    <a:pt x="87312" y="252666"/>
                  </a:lnTo>
                  <a:lnTo>
                    <a:pt x="88011" y="254508"/>
                  </a:lnTo>
                  <a:lnTo>
                    <a:pt x="88773" y="256222"/>
                  </a:lnTo>
                  <a:lnTo>
                    <a:pt x="89281" y="257175"/>
                  </a:lnTo>
                  <a:lnTo>
                    <a:pt x="50737" y="270700"/>
                  </a:lnTo>
                  <a:lnTo>
                    <a:pt x="45339" y="271971"/>
                  </a:lnTo>
                  <a:lnTo>
                    <a:pt x="40513" y="272352"/>
                  </a:lnTo>
                  <a:lnTo>
                    <a:pt x="36131" y="271971"/>
                  </a:lnTo>
                  <a:lnTo>
                    <a:pt x="32194" y="270891"/>
                  </a:lnTo>
                  <a:lnTo>
                    <a:pt x="28638" y="269177"/>
                  </a:lnTo>
                  <a:lnTo>
                    <a:pt x="28638" y="269177"/>
                  </a:lnTo>
                  <a:close/>
                  <a:moveTo>
                    <a:pt x="33655" y="144145"/>
                  </a:moveTo>
                  <a:lnTo>
                    <a:pt x="33020" y="140144"/>
                  </a:lnTo>
                  <a:lnTo>
                    <a:pt x="33020" y="135890"/>
                  </a:lnTo>
                  <a:lnTo>
                    <a:pt x="33528" y="131381"/>
                  </a:lnTo>
                  <a:lnTo>
                    <a:pt x="34607" y="126746"/>
                  </a:lnTo>
                  <a:lnTo>
                    <a:pt x="36195" y="121984"/>
                  </a:lnTo>
                  <a:lnTo>
                    <a:pt x="38227" y="117157"/>
                  </a:lnTo>
                  <a:lnTo>
                    <a:pt x="40703" y="112331"/>
                  </a:lnTo>
                  <a:lnTo>
                    <a:pt x="43561" y="107506"/>
                  </a:lnTo>
                  <a:lnTo>
                    <a:pt x="46736" y="102743"/>
                  </a:lnTo>
                  <a:lnTo>
                    <a:pt x="50228" y="98107"/>
                  </a:lnTo>
                  <a:lnTo>
                    <a:pt x="53975" y="93663"/>
                  </a:lnTo>
                  <a:lnTo>
                    <a:pt x="57975" y="89408"/>
                  </a:lnTo>
                  <a:lnTo>
                    <a:pt x="62103" y="85407"/>
                  </a:lnTo>
                  <a:lnTo>
                    <a:pt x="66357" y="81725"/>
                  </a:lnTo>
                  <a:lnTo>
                    <a:pt x="70739" y="78359"/>
                  </a:lnTo>
                  <a:lnTo>
                    <a:pt x="75121" y="75438"/>
                  </a:lnTo>
                  <a:lnTo>
                    <a:pt x="79502" y="72898"/>
                  </a:lnTo>
                  <a:lnTo>
                    <a:pt x="83820" y="70866"/>
                  </a:lnTo>
                  <a:lnTo>
                    <a:pt x="88074" y="69342"/>
                  </a:lnTo>
                  <a:lnTo>
                    <a:pt x="92138" y="68326"/>
                  </a:lnTo>
                  <a:lnTo>
                    <a:pt x="96012" y="67881"/>
                  </a:lnTo>
                  <a:lnTo>
                    <a:pt x="99568" y="68009"/>
                  </a:lnTo>
                  <a:lnTo>
                    <a:pt x="102870" y="68771"/>
                  </a:lnTo>
                  <a:lnTo>
                    <a:pt x="105854" y="70104"/>
                  </a:lnTo>
                  <a:lnTo>
                    <a:pt x="108585" y="72136"/>
                  </a:lnTo>
                  <a:lnTo>
                    <a:pt x="111125" y="74994"/>
                  </a:lnTo>
                  <a:lnTo>
                    <a:pt x="137224" y="110935"/>
                  </a:lnTo>
                  <a:lnTo>
                    <a:pt x="135255" y="112268"/>
                  </a:lnTo>
                  <a:lnTo>
                    <a:pt x="133096" y="113919"/>
                  </a:lnTo>
                  <a:lnTo>
                    <a:pt x="131000" y="115697"/>
                  </a:lnTo>
                  <a:lnTo>
                    <a:pt x="126809" y="119634"/>
                  </a:lnTo>
                  <a:lnTo>
                    <a:pt x="122682" y="124016"/>
                  </a:lnTo>
                  <a:lnTo>
                    <a:pt x="118618" y="128715"/>
                  </a:lnTo>
                  <a:cubicBezTo>
                    <a:pt x="116649" y="131191"/>
                    <a:pt x="114681" y="133668"/>
                    <a:pt x="112840" y="136207"/>
                  </a:cubicBezTo>
                  <a:cubicBezTo>
                    <a:pt x="110998" y="138747"/>
                    <a:pt x="109220" y="141351"/>
                    <a:pt x="107442" y="143954"/>
                  </a:cubicBezTo>
                  <a:cubicBezTo>
                    <a:pt x="105791" y="146494"/>
                    <a:pt x="104203" y="149035"/>
                    <a:pt x="102616" y="151638"/>
                  </a:cubicBezTo>
                  <a:cubicBezTo>
                    <a:pt x="101219" y="154051"/>
                    <a:pt x="99822" y="156464"/>
                    <a:pt x="98488" y="158941"/>
                  </a:cubicBezTo>
                  <a:cubicBezTo>
                    <a:pt x="97346" y="161100"/>
                    <a:pt x="96202" y="163322"/>
                    <a:pt x="95123" y="165544"/>
                  </a:cubicBezTo>
                  <a:lnTo>
                    <a:pt x="93409" y="169418"/>
                  </a:lnTo>
                  <a:cubicBezTo>
                    <a:pt x="92710" y="171132"/>
                    <a:pt x="92012" y="172910"/>
                    <a:pt x="91567" y="174752"/>
                  </a:cubicBezTo>
                  <a:lnTo>
                    <a:pt x="51879" y="162179"/>
                  </a:lnTo>
                  <a:lnTo>
                    <a:pt x="46799" y="160020"/>
                  </a:lnTo>
                  <a:lnTo>
                    <a:pt x="42672" y="157480"/>
                  </a:lnTo>
                  <a:lnTo>
                    <a:pt x="39370" y="154622"/>
                  </a:lnTo>
                  <a:lnTo>
                    <a:pt x="36830" y="151447"/>
                  </a:lnTo>
                  <a:lnTo>
                    <a:pt x="34988" y="148019"/>
                  </a:lnTo>
                  <a:lnTo>
                    <a:pt x="33782" y="144272"/>
                  </a:lnTo>
                  <a:lnTo>
                    <a:pt x="33782" y="144272"/>
                  </a:lnTo>
                  <a:close/>
                  <a:moveTo>
                    <a:pt x="111252" y="53531"/>
                  </a:moveTo>
                  <a:lnTo>
                    <a:pt x="112459" y="49784"/>
                  </a:lnTo>
                  <a:lnTo>
                    <a:pt x="114300" y="46165"/>
                  </a:lnTo>
                  <a:lnTo>
                    <a:pt x="116777" y="42672"/>
                  </a:lnTo>
                  <a:lnTo>
                    <a:pt x="119824" y="39370"/>
                  </a:lnTo>
                  <a:lnTo>
                    <a:pt x="123444" y="36259"/>
                  </a:lnTo>
                  <a:lnTo>
                    <a:pt x="127508" y="33338"/>
                  </a:lnTo>
                  <a:lnTo>
                    <a:pt x="132016" y="30607"/>
                  </a:lnTo>
                  <a:lnTo>
                    <a:pt x="136843" y="28131"/>
                  </a:lnTo>
                  <a:lnTo>
                    <a:pt x="141986" y="25908"/>
                  </a:lnTo>
                  <a:lnTo>
                    <a:pt x="147384" y="23940"/>
                  </a:lnTo>
                  <a:lnTo>
                    <a:pt x="152908" y="22225"/>
                  </a:lnTo>
                  <a:lnTo>
                    <a:pt x="158559" y="20828"/>
                  </a:lnTo>
                  <a:lnTo>
                    <a:pt x="164274" y="19749"/>
                  </a:lnTo>
                  <a:lnTo>
                    <a:pt x="169990" y="18923"/>
                  </a:lnTo>
                  <a:lnTo>
                    <a:pt x="175641" y="18479"/>
                  </a:lnTo>
                  <a:lnTo>
                    <a:pt x="181165" y="18351"/>
                  </a:lnTo>
                  <a:lnTo>
                    <a:pt x="186436" y="18542"/>
                  </a:lnTo>
                  <a:lnTo>
                    <a:pt x="191452" y="19050"/>
                  </a:lnTo>
                  <a:lnTo>
                    <a:pt x="196152" y="19939"/>
                  </a:lnTo>
                  <a:lnTo>
                    <a:pt x="200469" y="21146"/>
                  </a:lnTo>
                  <a:lnTo>
                    <a:pt x="204343" y="22733"/>
                  </a:lnTo>
                  <a:lnTo>
                    <a:pt x="207709" y="24638"/>
                  </a:lnTo>
                  <a:lnTo>
                    <a:pt x="210502" y="26860"/>
                  </a:lnTo>
                  <a:lnTo>
                    <a:pt x="212725" y="29400"/>
                  </a:lnTo>
                  <a:lnTo>
                    <a:pt x="214376" y="32258"/>
                  </a:lnTo>
                  <a:lnTo>
                    <a:pt x="215392" y="35497"/>
                  </a:lnTo>
                  <a:lnTo>
                    <a:pt x="215773" y="39306"/>
                  </a:lnTo>
                  <a:lnTo>
                    <a:pt x="215773" y="83756"/>
                  </a:lnTo>
                  <a:lnTo>
                    <a:pt x="210693" y="83756"/>
                  </a:lnTo>
                  <a:lnTo>
                    <a:pt x="205041" y="84010"/>
                  </a:lnTo>
                  <a:lnTo>
                    <a:pt x="199136" y="84709"/>
                  </a:lnTo>
                  <a:lnTo>
                    <a:pt x="193040" y="85788"/>
                  </a:lnTo>
                  <a:cubicBezTo>
                    <a:pt x="189928" y="86424"/>
                    <a:pt x="186817" y="87122"/>
                    <a:pt x="183706" y="87947"/>
                  </a:cubicBezTo>
                  <a:cubicBezTo>
                    <a:pt x="180594" y="88773"/>
                    <a:pt x="177546" y="89662"/>
                    <a:pt x="174498" y="90615"/>
                  </a:cubicBezTo>
                  <a:cubicBezTo>
                    <a:pt x="171513" y="91567"/>
                    <a:pt x="168593" y="92583"/>
                    <a:pt x="165671" y="93663"/>
                  </a:cubicBezTo>
                  <a:lnTo>
                    <a:pt x="160210" y="95885"/>
                  </a:lnTo>
                  <a:cubicBezTo>
                    <a:pt x="157734" y="96965"/>
                    <a:pt x="155257" y="98171"/>
                    <a:pt x="152781" y="99378"/>
                  </a:cubicBezTo>
                  <a:cubicBezTo>
                    <a:pt x="148653" y="101600"/>
                    <a:pt x="144462" y="104013"/>
                    <a:pt x="141287" y="107506"/>
                  </a:cubicBezTo>
                  <a:lnTo>
                    <a:pt x="116522" y="75057"/>
                  </a:lnTo>
                  <a:lnTo>
                    <a:pt x="113665" y="70358"/>
                  </a:lnTo>
                  <a:lnTo>
                    <a:pt x="111760" y="65850"/>
                  </a:lnTo>
                  <a:lnTo>
                    <a:pt x="110744" y="61595"/>
                  </a:lnTo>
                  <a:lnTo>
                    <a:pt x="110553" y="57531"/>
                  </a:lnTo>
                  <a:lnTo>
                    <a:pt x="111125" y="53657"/>
                  </a:lnTo>
                  <a:lnTo>
                    <a:pt x="111125" y="53657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1668017" y="1695323"/>
              <a:ext cx="43951" cy="58608"/>
            </a:xfrm>
            <a:custGeom>
              <a:avLst/>
              <a:gdLst/>
              <a:ahLst/>
              <a:cxnLst/>
              <a:rect l="l" t="t" r="r" b="b"/>
              <a:pathLst>
                <a:path w="43951" h="58608" extrusionOk="0">
                  <a:moveTo>
                    <a:pt x="190" y="23685"/>
                  </a:moveTo>
                  <a:lnTo>
                    <a:pt x="12255" y="4318"/>
                  </a:lnTo>
                  <a:lnTo>
                    <a:pt x="14986" y="0"/>
                  </a:lnTo>
                  <a:lnTo>
                    <a:pt x="18987" y="3238"/>
                  </a:lnTo>
                  <a:cubicBezTo>
                    <a:pt x="21654" y="5334"/>
                    <a:pt x="24257" y="7366"/>
                    <a:pt x="26797" y="9335"/>
                  </a:cubicBezTo>
                  <a:cubicBezTo>
                    <a:pt x="31560" y="12954"/>
                    <a:pt x="36132" y="16446"/>
                    <a:pt x="40894" y="20764"/>
                  </a:cubicBezTo>
                  <a:lnTo>
                    <a:pt x="41021" y="20891"/>
                  </a:lnTo>
                  <a:lnTo>
                    <a:pt x="41148" y="21018"/>
                  </a:lnTo>
                  <a:lnTo>
                    <a:pt x="41212" y="21018"/>
                  </a:lnTo>
                  <a:cubicBezTo>
                    <a:pt x="43498" y="23495"/>
                    <a:pt x="44387" y="28575"/>
                    <a:pt x="43752" y="33718"/>
                  </a:cubicBezTo>
                  <a:cubicBezTo>
                    <a:pt x="43180" y="38417"/>
                    <a:pt x="41529" y="43561"/>
                    <a:pt x="38735" y="46672"/>
                  </a:cubicBezTo>
                  <a:lnTo>
                    <a:pt x="38735" y="46672"/>
                  </a:lnTo>
                  <a:cubicBezTo>
                    <a:pt x="38735" y="46672"/>
                    <a:pt x="38354" y="47117"/>
                    <a:pt x="38164" y="47244"/>
                  </a:cubicBezTo>
                  <a:cubicBezTo>
                    <a:pt x="34798" y="50546"/>
                    <a:pt x="30798" y="53975"/>
                    <a:pt x="26099" y="56197"/>
                  </a:cubicBezTo>
                  <a:cubicBezTo>
                    <a:pt x="21018" y="58610"/>
                    <a:pt x="15304" y="59563"/>
                    <a:pt x="9208" y="57404"/>
                  </a:cubicBezTo>
                  <a:lnTo>
                    <a:pt x="12319" y="48832"/>
                  </a:lnTo>
                  <a:cubicBezTo>
                    <a:pt x="15748" y="50101"/>
                    <a:pt x="19114" y="49466"/>
                    <a:pt x="22162" y="48006"/>
                  </a:cubicBezTo>
                  <a:cubicBezTo>
                    <a:pt x="25654" y="46355"/>
                    <a:pt x="28956" y="43497"/>
                    <a:pt x="31750" y="40767"/>
                  </a:cubicBezTo>
                  <a:lnTo>
                    <a:pt x="31877" y="40640"/>
                  </a:lnTo>
                  <a:lnTo>
                    <a:pt x="31877" y="40640"/>
                  </a:lnTo>
                  <a:cubicBezTo>
                    <a:pt x="33338" y="38989"/>
                    <a:pt x="34290" y="35814"/>
                    <a:pt x="34608" y="32702"/>
                  </a:cubicBezTo>
                  <a:cubicBezTo>
                    <a:pt x="34925" y="30163"/>
                    <a:pt x="34925" y="28004"/>
                    <a:pt x="34608" y="27559"/>
                  </a:cubicBezTo>
                  <a:cubicBezTo>
                    <a:pt x="29972" y="23432"/>
                    <a:pt x="25590" y="20066"/>
                    <a:pt x="21082" y="16637"/>
                  </a:cubicBezTo>
                  <a:cubicBezTo>
                    <a:pt x="19812" y="15621"/>
                    <a:pt x="18479" y="14668"/>
                    <a:pt x="17145" y="13589"/>
                  </a:cubicBezTo>
                  <a:lnTo>
                    <a:pt x="7747" y="28638"/>
                  </a:lnTo>
                  <a:lnTo>
                    <a:pt x="0" y="23813"/>
                  </a:lnTo>
                  <a:lnTo>
                    <a:pt x="0" y="23813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1633586" y="1793494"/>
              <a:ext cx="43575" cy="58595"/>
            </a:xfrm>
            <a:custGeom>
              <a:avLst/>
              <a:gdLst/>
              <a:ahLst/>
              <a:cxnLst/>
              <a:rect l="l" t="t" r="r" b="b"/>
              <a:pathLst>
                <a:path w="43575" h="58595" extrusionOk="0">
                  <a:moveTo>
                    <a:pt x="12080" y="49403"/>
                  </a:moveTo>
                  <a:cubicBezTo>
                    <a:pt x="19191" y="49720"/>
                    <a:pt x="26748" y="49086"/>
                    <a:pt x="34050" y="48451"/>
                  </a:cubicBezTo>
                  <a:cubicBezTo>
                    <a:pt x="33924" y="46292"/>
                    <a:pt x="33860" y="44133"/>
                    <a:pt x="33796" y="41910"/>
                  </a:cubicBezTo>
                  <a:cubicBezTo>
                    <a:pt x="33479" y="34798"/>
                    <a:pt x="33162" y="27686"/>
                    <a:pt x="32717" y="20257"/>
                  </a:cubicBezTo>
                  <a:cubicBezTo>
                    <a:pt x="32590" y="18098"/>
                    <a:pt x="30749" y="15113"/>
                    <a:pt x="28209" y="12700"/>
                  </a:cubicBezTo>
                  <a:cubicBezTo>
                    <a:pt x="25986" y="10604"/>
                    <a:pt x="23383" y="9017"/>
                    <a:pt x="21033" y="9017"/>
                  </a:cubicBezTo>
                  <a:cubicBezTo>
                    <a:pt x="18684" y="9017"/>
                    <a:pt x="16588" y="10223"/>
                    <a:pt x="14683" y="12065"/>
                  </a:cubicBezTo>
                  <a:cubicBezTo>
                    <a:pt x="12461" y="14288"/>
                    <a:pt x="10809" y="17463"/>
                    <a:pt x="10174" y="20764"/>
                  </a:cubicBezTo>
                  <a:cubicBezTo>
                    <a:pt x="9031" y="26924"/>
                    <a:pt x="8778" y="32321"/>
                    <a:pt x="9286" y="37338"/>
                  </a:cubicBezTo>
                  <a:cubicBezTo>
                    <a:pt x="9730" y="41402"/>
                    <a:pt x="10683" y="45339"/>
                    <a:pt x="12080" y="49339"/>
                  </a:cubicBezTo>
                  <a:lnTo>
                    <a:pt x="12080" y="49339"/>
                  </a:lnTo>
                  <a:close/>
                  <a:moveTo>
                    <a:pt x="35384" y="57467"/>
                  </a:moveTo>
                  <a:cubicBezTo>
                    <a:pt x="26558" y="58229"/>
                    <a:pt x="17413" y="59055"/>
                    <a:pt x="8460" y="58293"/>
                  </a:cubicBezTo>
                  <a:lnTo>
                    <a:pt x="5666" y="58039"/>
                  </a:lnTo>
                  <a:lnTo>
                    <a:pt x="4650" y="55436"/>
                  </a:lnTo>
                  <a:cubicBezTo>
                    <a:pt x="2428" y="49848"/>
                    <a:pt x="967" y="44323"/>
                    <a:pt x="332" y="38417"/>
                  </a:cubicBezTo>
                  <a:cubicBezTo>
                    <a:pt x="-303" y="32512"/>
                    <a:pt x="-49" y="26289"/>
                    <a:pt x="1284" y="19240"/>
                  </a:cubicBezTo>
                  <a:cubicBezTo>
                    <a:pt x="2237" y="14161"/>
                    <a:pt x="4777" y="9335"/>
                    <a:pt x="8206" y="5842"/>
                  </a:cubicBezTo>
                  <a:cubicBezTo>
                    <a:pt x="11699" y="2286"/>
                    <a:pt x="16207" y="0"/>
                    <a:pt x="21033" y="0"/>
                  </a:cubicBezTo>
                  <a:cubicBezTo>
                    <a:pt x="25859" y="0"/>
                    <a:pt x="30749" y="2604"/>
                    <a:pt x="34495" y="6223"/>
                  </a:cubicBezTo>
                  <a:cubicBezTo>
                    <a:pt x="38559" y="10096"/>
                    <a:pt x="41480" y="15367"/>
                    <a:pt x="41797" y="19748"/>
                  </a:cubicBezTo>
                  <a:cubicBezTo>
                    <a:pt x="42242" y="26797"/>
                    <a:pt x="42559" y="34226"/>
                    <a:pt x="42877" y="41592"/>
                  </a:cubicBezTo>
                  <a:cubicBezTo>
                    <a:pt x="43004" y="45148"/>
                    <a:pt x="43194" y="48704"/>
                    <a:pt x="43385" y="52451"/>
                  </a:cubicBezTo>
                  <a:lnTo>
                    <a:pt x="43575" y="56833"/>
                  </a:lnTo>
                  <a:lnTo>
                    <a:pt x="39194" y="57214"/>
                  </a:lnTo>
                  <a:cubicBezTo>
                    <a:pt x="32844" y="57785"/>
                    <a:pt x="36337" y="57467"/>
                    <a:pt x="35447" y="57531"/>
                  </a:cubicBezTo>
                  <a:lnTo>
                    <a:pt x="35447" y="57531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736397" y="1639804"/>
              <a:ext cx="63001" cy="52978"/>
            </a:xfrm>
            <a:custGeom>
              <a:avLst/>
              <a:gdLst/>
              <a:ahLst/>
              <a:cxnLst/>
              <a:rect l="l" t="t" r="r" b="b"/>
              <a:pathLst>
                <a:path w="63001" h="52978" extrusionOk="0">
                  <a:moveTo>
                    <a:pt x="10678" y="52978"/>
                  </a:moveTo>
                  <a:cubicBezTo>
                    <a:pt x="9979" y="51835"/>
                    <a:pt x="8963" y="50502"/>
                    <a:pt x="8011" y="49168"/>
                  </a:cubicBezTo>
                  <a:cubicBezTo>
                    <a:pt x="5471" y="45676"/>
                    <a:pt x="2931" y="42183"/>
                    <a:pt x="1470" y="37865"/>
                  </a:cubicBezTo>
                  <a:cubicBezTo>
                    <a:pt x="-1197" y="30055"/>
                    <a:pt x="-54" y="23070"/>
                    <a:pt x="3439" y="17228"/>
                  </a:cubicBezTo>
                  <a:cubicBezTo>
                    <a:pt x="7249" y="10814"/>
                    <a:pt x="13980" y="5988"/>
                    <a:pt x="21409" y="3321"/>
                  </a:cubicBezTo>
                  <a:cubicBezTo>
                    <a:pt x="23250" y="2686"/>
                    <a:pt x="24902" y="2115"/>
                    <a:pt x="26425" y="1734"/>
                  </a:cubicBezTo>
                  <a:cubicBezTo>
                    <a:pt x="33855" y="-298"/>
                    <a:pt x="40777" y="-616"/>
                    <a:pt x="46492" y="1162"/>
                  </a:cubicBezTo>
                  <a:cubicBezTo>
                    <a:pt x="52778" y="3067"/>
                    <a:pt x="57541" y="7322"/>
                    <a:pt x="60017" y="14370"/>
                  </a:cubicBezTo>
                  <a:cubicBezTo>
                    <a:pt x="60335" y="15196"/>
                    <a:pt x="60525" y="15894"/>
                    <a:pt x="60716" y="16466"/>
                  </a:cubicBezTo>
                  <a:cubicBezTo>
                    <a:pt x="61859" y="20593"/>
                    <a:pt x="62176" y="25292"/>
                    <a:pt x="62557" y="29737"/>
                  </a:cubicBezTo>
                  <a:cubicBezTo>
                    <a:pt x="62684" y="31642"/>
                    <a:pt x="62811" y="33484"/>
                    <a:pt x="63002" y="35135"/>
                  </a:cubicBezTo>
                  <a:lnTo>
                    <a:pt x="53985" y="36151"/>
                  </a:lnTo>
                  <a:cubicBezTo>
                    <a:pt x="53794" y="34246"/>
                    <a:pt x="53604" y="32341"/>
                    <a:pt x="53477" y="30436"/>
                  </a:cubicBezTo>
                  <a:cubicBezTo>
                    <a:pt x="53286" y="27896"/>
                    <a:pt x="53096" y="25292"/>
                    <a:pt x="52778" y="22879"/>
                  </a:cubicBezTo>
                  <a:cubicBezTo>
                    <a:pt x="45412" y="24276"/>
                    <a:pt x="38300" y="26245"/>
                    <a:pt x="31569" y="28785"/>
                  </a:cubicBezTo>
                  <a:cubicBezTo>
                    <a:pt x="24711" y="31388"/>
                    <a:pt x="18044" y="34500"/>
                    <a:pt x="11694" y="38246"/>
                  </a:cubicBezTo>
                  <a:cubicBezTo>
                    <a:pt x="12773" y="40088"/>
                    <a:pt x="14107" y="41993"/>
                    <a:pt x="15440" y="43834"/>
                  </a:cubicBezTo>
                  <a:cubicBezTo>
                    <a:pt x="16393" y="45168"/>
                    <a:pt x="17345" y="46501"/>
                    <a:pt x="18361" y="48025"/>
                  </a:cubicBezTo>
                  <a:lnTo>
                    <a:pt x="10741" y="52978"/>
                  </a:lnTo>
                  <a:lnTo>
                    <a:pt x="10741" y="52978"/>
                  </a:lnTo>
                  <a:close/>
                  <a:moveTo>
                    <a:pt x="11249" y="21927"/>
                  </a:moveTo>
                  <a:cubicBezTo>
                    <a:pt x="9979" y="24086"/>
                    <a:pt x="9217" y="26499"/>
                    <a:pt x="9154" y="29166"/>
                  </a:cubicBezTo>
                  <a:cubicBezTo>
                    <a:pt x="15313" y="25737"/>
                    <a:pt x="21727" y="22752"/>
                    <a:pt x="28331" y="20276"/>
                  </a:cubicBezTo>
                  <a:cubicBezTo>
                    <a:pt x="35252" y="17672"/>
                    <a:pt x="42428" y="15640"/>
                    <a:pt x="49857" y="14180"/>
                  </a:cubicBezTo>
                  <a:cubicBezTo>
                    <a:pt x="48333" y="12021"/>
                    <a:pt x="46301" y="10624"/>
                    <a:pt x="43888" y="9862"/>
                  </a:cubicBezTo>
                  <a:cubicBezTo>
                    <a:pt x="39888" y="8592"/>
                    <a:pt x="34681" y="8909"/>
                    <a:pt x="28839" y="10497"/>
                  </a:cubicBezTo>
                  <a:cubicBezTo>
                    <a:pt x="27315" y="10941"/>
                    <a:pt x="25854" y="11386"/>
                    <a:pt x="24521" y="11830"/>
                  </a:cubicBezTo>
                  <a:cubicBezTo>
                    <a:pt x="18933" y="13799"/>
                    <a:pt x="13980" y="17291"/>
                    <a:pt x="11313" y="21863"/>
                  </a:cubicBezTo>
                  <a:lnTo>
                    <a:pt x="11313" y="21863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847791" y="1641348"/>
              <a:ext cx="58896" cy="48958"/>
            </a:xfrm>
            <a:custGeom>
              <a:avLst/>
              <a:gdLst/>
              <a:ahLst/>
              <a:cxnLst/>
              <a:rect l="l" t="t" r="r" b="b"/>
              <a:pathLst>
                <a:path w="58896" h="48958" extrusionOk="0">
                  <a:moveTo>
                    <a:pt x="58352" y="15685"/>
                  </a:moveTo>
                  <a:cubicBezTo>
                    <a:pt x="59241" y="21907"/>
                    <a:pt x="59050" y="27749"/>
                    <a:pt x="57717" y="33210"/>
                  </a:cubicBezTo>
                  <a:cubicBezTo>
                    <a:pt x="56383" y="38735"/>
                    <a:pt x="54034" y="43879"/>
                    <a:pt x="50541" y="48958"/>
                  </a:cubicBezTo>
                  <a:lnTo>
                    <a:pt x="43048" y="43815"/>
                  </a:lnTo>
                  <a:cubicBezTo>
                    <a:pt x="45207" y="40640"/>
                    <a:pt x="46858" y="37401"/>
                    <a:pt x="48001" y="34099"/>
                  </a:cubicBezTo>
                  <a:cubicBezTo>
                    <a:pt x="41842" y="30543"/>
                    <a:pt x="35492" y="27940"/>
                    <a:pt x="29078" y="26098"/>
                  </a:cubicBezTo>
                  <a:cubicBezTo>
                    <a:pt x="22728" y="24320"/>
                    <a:pt x="16315" y="23241"/>
                    <a:pt x="9901" y="22796"/>
                  </a:cubicBezTo>
                  <a:cubicBezTo>
                    <a:pt x="9139" y="25971"/>
                    <a:pt x="8949" y="29210"/>
                    <a:pt x="9203" y="32575"/>
                  </a:cubicBezTo>
                  <a:lnTo>
                    <a:pt x="122" y="33274"/>
                  </a:lnTo>
                  <a:cubicBezTo>
                    <a:pt x="-322" y="27432"/>
                    <a:pt x="440" y="21717"/>
                    <a:pt x="2472" y="16065"/>
                  </a:cubicBezTo>
                  <a:cubicBezTo>
                    <a:pt x="4440" y="10541"/>
                    <a:pt x="7679" y="5207"/>
                    <a:pt x="12187" y="0"/>
                  </a:cubicBezTo>
                  <a:lnTo>
                    <a:pt x="19045" y="5969"/>
                  </a:lnTo>
                  <a:cubicBezTo>
                    <a:pt x="16759" y="8572"/>
                    <a:pt x="14854" y="11239"/>
                    <a:pt x="13394" y="13907"/>
                  </a:cubicBezTo>
                  <a:cubicBezTo>
                    <a:pt x="19490" y="14478"/>
                    <a:pt x="25586" y="15557"/>
                    <a:pt x="31618" y="17272"/>
                  </a:cubicBezTo>
                  <a:cubicBezTo>
                    <a:pt x="37778" y="18986"/>
                    <a:pt x="43874" y="21399"/>
                    <a:pt x="49843" y="24638"/>
                  </a:cubicBezTo>
                  <a:cubicBezTo>
                    <a:pt x="49970" y="22161"/>
                    <a:pt x="49843" y="19558"/>
                    <a:pt x="49462" y="16891"/>
                  </a:cubicBezTo>
                  <a:lnTo>
                    <a:pt x="58479" y="15621"/>
                  </a:lnTo>
                  <a:lnTo>
                    <a:pt x="58479" y="15621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25447" y="1693114"/>
              <a:ext cx="58433" cy="62614"/>
            </a:xfrm>
            <a:custGeom>
              <a:avLst/>
              <a:gdLst/>
              <a:ahLst/>
              <a:cxnLst/>
              <a:rect l="l" t="t" r="r" b="b"/>
              <a:pathLst>
                <a:path w="58433" h="62614" extrusionOk="0">
                  <a:moveTo>
                    <a:pt x="0" y="22846"/>
                  </a:moveTo>
                  <a:cubicBezTo>
                    <a:pt x="1270" y="17195"/>
                    <a:pt x="4191" y="11988"/>
                    <a:pt x="8128" y="7924"/>
                  </a:cubicBezTo>
                  <a:cubicBezTo>
                    <a:pt x="12065" y="3923"/>
                    <a:pt x="17082" y="1066"/>
                    <a:pt x="22606" y="177"/>
                  </a:cubicBezTo>
                  <a:cubicBezTo>
                    <a:pt x="27305" y="-585"/>
                    <a:pt x="31940" y="1193"/>
                    <a:pt x="35687" y="4050"/>
                  </a:cubicBezTo>
                  <a:cubicBezTo>
                    <a:pt x="39878" y="7289"/>
                    <a:pt x="43117" y="12115"/>
                    <a:pt x="44005" y="16179"/>
                  </a:cubicBezTo>
                  <a:cubicBezTo>
                    <a:pt x="44577" y="18719"/>
                    <a:pt x="44005" y="21005"/>
                    <a:pt x="43117" y="23164"/>
                  </a:cubicBezTo>
                  <a:cubicBezTo>
                    <a:pt x="45212" y="23418"/>
                    <a:pt x="47308" y="23926"/>
                    <a:pt x="48895" y="24688"/>
                  </a:cubicBezTo>
                  <a:cubicBezTo>
                    <a:pt x="49149" y="24815"/>
                    <a:pt x="49467" y="24942"/>
                    <a:pt x="49784" y="25132"/>
                  </a:cubicBezTo>
                  <a:cubicBezTo>
                    <a:pt x="53848" y="27418"/>
                    <a:pt x="56515" y="31038"/>
                    <a:pt x="57721" y="35165"/>
                  </a:cubicBezTo>
                  <a:cubicBezTo>
                    <a:pt x="58928" y="39229"/>
                    <a:pt x="58611" y="43738"/>
                    <a:pt x="56705" y="47675"/>
                  </a:cubicBezTo>
                  <a:cubicBezTo>
                    <a:pt x="56579" y="47929"/>
                    <a:pt x="56451" y="48246"/>
                    <a:pt x="56261" y="48564"/>
                  </a:cubicBezTo>
                  <a:cubicBezTo>
                    <a:pt x="53658" y="53263"/>
                    <a:pt x="49086" y="57009"/>
                    <a:pt x="43942" y="59359"/>
                  </a:cubicBezTo>
                  <a:cubicBezTo>
                    <a:pt x="38545" y="61899"/>
                    <a:pt x="32321" y="63042"/>
                    <a:pt x="26988" y="62470"/>
                  </a:cubicBezTo>
                  <a:lnTo>
                    <a:pt x="27940" y="53390"/>
                  </a:lnTo>
                  <a:cubicBezTo>
                    <a:pt x="31750" y="53771"/>
                    <a:pt x="36195" y="52945"/>
                    <a:pt x="40132" y="51104"/>
                  </a:cubicBezTo>
                  <a:cubicBezTo>
                    <a:pt x="43624" y="49453"/>
                    <a:pt x="46673" y="47040"/>
                    <a:pt x="48323" y="44119"/>
                  </a:cubicBezTo>
                  <a:cubicBezTo>
                    <a:pt x="48323" y="43992"/>
                    <a:pt x="48451" y="43865"/>
                    <a:pt x="48514" y="43738"/>
                  </a:cubicBezTo>
                  <a:cubicBezTo>
                    <a:pt x="49403" y="41833"/>
                    <a:pt x="49593" y="39674"/>
                    <a:pt x="49022" y="37705"/>
                  </a:cubicBezTo>
                  <a:cubicBezTo>
                    <a:pt x="48451" y="35800"/>
                    <a:pt x="47244" y="34086"/>
                    <a:pt x="45339" y="33070"/>
                  </a:cubicBezTo>
                  <a:cubicBezTo>
                    <a:pt x="45212" y="33070"/>
                    <a:pt x="45085" y="32943"/>
                    <a:pt x="44958" y="32879"/>
                  </a:cubicBezTo>
                  <a:cubicBezTo>
                    <a:pt x="44196" y="32498"/>
                    <a:pt x="42989" y="32308"/>
                    <a:pt x="41656" y="32117"/>
                  </a:cubicBezTo>
                  <a:cubicBezTo>
                    <a:pt x="39751" y="31927"/>
                    <a:pt x="37719" y="31990"/>
                    <a:pt x="36195" y="32117"/>
                  </a:cubicBezTo>
                  <a:lnTo>
                    <a:pt x="28258" y="33070"/>
                  </a:lnTo>
                  <a:lnTo>
                    <a:pt x="31496" y="25767"/>
                  </a:lnTo>
                  <a:cubicBezTo>
                    <a:pt x="31940" y="24688"/>
                    <a:pt x="32576" y="23608"/>
                    <a:pt x="33211" y="22529"/>
                  </a:cubicBezTo>
                  <a:cubicBezTo>
                    <a:pt x="34226" y="20751"/>
                    <a:pt x="35306" y="18909"/>
                    <a:pt x="35115" y="18084"/>
                  </a:cubicBezTo>
                  <a:cubicBezTo>
                    <a:pt x="34608" y="15925"/>
                    <a:pt x="32702" y="13194"/>
                    <a:pt x="30163" y="11226"/>
                  </a:cubicBezTo>
                  <a:cubicBezTo>
                    <a:pt x="28258" y="9765"/>
                    <a:pt x="26035" y="8813"/>
                    <a:pt x="24130" y="9130"/>
                  </a:cubicBezTo>
                  <a:cubicBezTo>
                    <a:pt x="20574" y="9702"/>
                    <a:pt x="17272" y="11607"/>
                    <a:pt x="14668" y="14274"/>
                  </a:cubicBezTo>
                  <a:cubicBezTo>
                    <a:pt x="11874" y="17131"/>
                    <a:pt x="9779" y="20814"/>
                    <a:pt x="8954" y="24751"/>
                  </a:cubicBezTo>
                  <a:lnTo>
                    <a:pt x="64" y="22783"/>
                  </a:lnTo>
                  <a:lnTo>
                    <a:pt x="64" y="22783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70722" y="1792657"/>
              <a:ext cx="43251" cy="59895"/>
            </a:xfrm>
            <a:custGeom>
              <a:avLst/>
              <a:gdLst/>
              <a:ahLst/>
              <a:cxnLst/>
              <a:rect l="l" t="t" r="r" b="b"/>
              <a:pathLst>
                <a:path w="43251" h="59895" extrusionOk="0">
                  <a:moveTo>
                    <a:pt x="0" y="2043"/>
                  </a:moveTo>
                  <a:lnTo>
                    <a:pt x="952" y="1852"/>
                  </a:lnTo>
                  <a:cubicBezTo>
                    <a:pt x="9144" y="265"/>
                    <a:pt x="19939" y="-1894"/>
                    <a:pt x="28257" y="3122"/>
                  </a:cubicBezTo>
                  <a:cubicBezTo>
                    <a:pt x="32829" y="5916"/>
                    <a:pt x="36639" y="9917"/>
                    <a:pt x="39307" y="14552"/>
                  </a:cubicBezTo>
                  <a:cubicBezTo>
                    <a:pt x="41910" y="19124"/>
                    <a:pt x="43370" y="24332"/>
                    <a:pt x="43243" y="29602"/>
                  </a:cubicBezTo>
                  <a:cubicBezTo>
                    <a:pt x="43117" y="35380"/>
                    <a:pt x="42037" y="41032"/>
                    <a:pt x="39624" y="45921"/>
                  </a:cubicBezTo>
                  <a:cubicBezTo>
                    <a:pt x="37401" y="50493"/>
                    <a:pt x="34036" y="54367"/>
                    <a:pt x="29337" y="57224"/>
                  </a:cubicBezTo>
                  <a:cubicBezTo>
                    <a:pt x="21780" y="61860"/>
                    <a:pt x="11239" y="59447"/>
                    <a:pt x="2857" y="57542"/>
                  </a:cubicBezTo>
                  <a:cubicBezTo>
                    <a:pt x="2223" y="57415"/>
                    <a:pt x="1588" y="57224"/>
                    <a:pt x="190" y="56970"/>
                  </a:cubicBezTo>
                  <a:lnTo>
                    <a:pt x="2095" y="48080"/>
                  </a:lnTo>
                  <a:cubicBezTo>
                    <a:pt x="2476" y="48144"/>
                    <a:pt x="3683" y="48398"/>
                    <a:pt x="4889" y="48715"/>
                  </a:cubicBezTo>
                  <a:cubicBezTo>
                    <a:pt x="6413" y="49096"/>
                    <a:pt x="8064" y="49414"/>
                    <a:pt x="9779" y="49795"/>
                  </a:cubicBezTo>
                  <a:cubicBezTo>
                    <a:pt x="10732" y="43127"/>
                    <a:pt x="11367" y="36460"/>
                    <a:pt x="11557" y="29792"/>
                  </a:cubicBezTo>
                  <a:cubicBezTo>
                    <a:pt x="11748" y="23061"/>
                    <a:pt x="11557" y="16267"/>
                    <a:pt x="10922" y="9409"/>
                  </a:cubicBezTo>
                  <a:cubicBezTo>
                    <a:pt x="8128" y="9726"/>
                    <a:pt x="5334" y="10298"/>
                    <a:pt x="2794" y="10806"/>
                  </a:cubicBezTo>
                  <a:lnTo>
                    <a:pt x="1842" y="10996"/>
                  </a:lnTo>
                  <a:lnTo>
                    <a:pt x="127" y="2043"/>
                  </a:lnTo>
                  <a:lnTo>
                    <a:pt x="127" y="2043"/>
                  </a:lnTo>
                  <a:close/>
                  <a:moveTo>
                    <a:pt x="23495" y="10933"/>
                  </a:moveTo>
                  <a:cubicBezTo>
                    <a:pt x="22479" y="10298"/>
                    <a:pt x="21273" y="9853"/>
                    <a:pt x="20002" y="9599"/>
                  </a:cubicBezTo>
                  <a:cubicBezTo>
                    <a:pt x="20638" y="16457"/>
                    <a:pt x="20764" y="23252"/>
                    <a:pt x="20574" y="30110"/>
                  </a:cubicBezTo>
                  <a:cubicBezTo>
                    <a:pt x="20320" y="37095"/>
                    <a:pt x="19748" y="44016"/>
                    <a:pt x="18732" y="50938"/>
                  </a:cubicBezTo>
                  <a:cubicBezTo>
                    <a:pt x="21018" y="50938"/>
                    <a:pt x="23051" y="50557"/>
                    <a:pt x="24574" y="49604"/>
                  </a:cubicBezTo>
                  <a:cubicBezTo>
                    <a:pt x="27686" y="47699"/>
                    <a:pt x="29908" y="45096"/>
                    <a:pt x="31432" y="41984"/>
                  </a:cubicBezTo>
                  <a:cubicBezTo>
                    <a:pt x="33210" y="38301"/>
                    <a:pt x="34036" y="34047"/>
                    <a:pt x="34163" y="29538"/>
                  </a:cubicBezTo>
                  <a:cubicBezTo>
                    <a:pt x="34226" y="25919"/>
                    <a:pt x="33210" y="22363"/>
                    <a:pt x="31432" y="19188"/>
                  </a:cubicBezTo>
                  <a:cubicBezTo>
                    <a:pt x="29527" y="15886"/>
                    <a:pt x="26797" y="12965"/>
                    <a:pt x="23558" y="10996"/>
                  </a:cubicBezTo>
                  <a:lnTo>
                    <a:pt x="23558" y="10996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1927789" y="1889061"/>
              <a:ext cx="57918" cy="60780"/>
            </a:xfrm>
            <a:custGeom>
              <a:avLst/>
              <a:gdLst/>
              <a:ahLst/>
              <a:cxnLst/>
              <a:rect l="l" t="t" r="r" b="b"/>
              <a:pathLst>
                <a:path w="57918" h="60780" extrusionOk="0">
                  <a:moveTo>
                    <a:pt x="25152" y="2223"/>
                  </a:moveTo>
                  <a:cubicBezTo>
                    <a:pt x="30169" y="5080"/>
                    <a:pt x="34805" y="7557"/>
                    <a:pt x="39440" y="10096"/>
                  </a:cubicBezTo>
                  <a:cubicBezTo>
                    <a:pt x="43949" y="12573"/>
                    <a:pt x="48521" y="14986"/>
                    <a:pt x="53918" y="18098"/>
                  </a:cubicBezTo>
                  <a:lnTo>
                    <a:pt x="57919" y="20384"/>
                  </a:lnTo>
                  <a:lnTo>
                    <a:pt x="55633" y="24321"/>
                  </a:lnTo>
                  <a:lnTo>
                    <a:pt x="53727" y="27749"/>
                  </a:lnTo>
                  <a:cubicBezTo>
                    <a:pt x="45346" y="42609"/>
                    <a:pt x="30677" y="68771"/>
                    <a:pt x="10674" y="58420"/>
                  </a:cubicBezTo>
                  <a:cubicBezTo>
                    <a:pt x="-3676" y="50990"/>
                    <a:pt x="-1390" y="38545"/>
                    <a:pt x="4960" y="26226"/>
                  </a:cubicBezTo>
                  <a:cubicBezTo>
                    <a:pt x="7627" y="21146"/>
                    <a:pt x="10929" y="16193"/>
                    <a:pt x="13977" y="11684"/>
                  </a:cubicBezTo>
                  <a:cubicBezTo>
                    <a:pt x="16008" y="8699"/>
                    <a:pt x="17850" y="5969"/>
                    <a:pt x="18993" y="3937"/>
                  </a:cubicBezTo>
                  <a:lnTo>
                    <a:pt x="21279" y="0"/>
                  </a:lnTo>
                  <a:lnTo>
                    <a:pt x="25216" y="2223"/>
                  </a:lnTo>
                  <a:lnTo>
                    <a:pt x="25216" y="2223"/>
                  </a:lnTo>
                  <a:close/>
                  <a:moveTo>
                    <a:pt x="35122" y="18098"/>
                  </a:moveTo>
                  <a:cubicBezTo>
                    <a:pt x="31693" y="16256"/>
                    <a:pt x="28264" y="14415"/>
                    <a:pt x="24454" y="12256"/>
                  </a:cubicBezTo>
                  <a:cubicBezTo>
                    <a:pt x="23502" y="13716"/>
                    <a:pt x="22549" y="15177"/>
                    <a:pt x="21470" y="16701"/>
                  </a:cubicBezTo>
                  <a:cubicBezTo>
                    <a:pt x="18612" y="20955"/>
                    <a:pt x="15374" y="25718"/>
                    <a:pt x="12961" y="30353"/>
                  </a:cubicBezTo>
                  <a:cubicBezTo>
                    <a:pt x="8833" y="38290"/>
                    <a:pt x="6992" y="46165"/>
                    <a:pt x="14802" y="50229"/>
                  </a:cubicBezTo>
                  <a:cubicBezTo>
                    <a:pt x="26804" y="56452"/>
                    <a:pt x="38551" y="35878"/>
                    <a:pt x="45409" y="23749"/>
                  </a:cubicBezTo>
                  <a:cubicBezTo>
                    <a:pt x="41853" y="21781"/>
                    <a:pt x="38488" y="19939"/>
                    <a:pt x="35058" y="18098"/>
                  </a:cubicBezTo>
                  <a:lnTo>
                    <a:pt x="35058" y="18098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1846715" y="1952053"/>
              <a:ext cx="62283" cy="53434"/>
            </a:xfrm>
            <a:custGeom>
              <a:avLst/>
              <a:gdLst/>
              <a:ahLst/>
              <a:cxnLst/>
              <a:rect l="l" t="t" r="r" b="b"/>
              <a:pathLst>
                <a:path w="62283" h="53434" extrusionOk="0">
                  <a:moveTo>
                    <a:pt x="9072" y="15939"/>
                  </a:moveTo>
                  <a:cubicBezTo>
                    <a:pt x="8945" y="19304"/>
                    <a:pt x="9008" y="23114"/>
                    <a:pt x="9453" y="26797"/>
                  </a:cubicBezTo>
                  <a:cubicBezTo>
                    <a:pt x="15676" y="25971"/>
                    <a:pt x="22026" y="24574"/>
                    <a:pt x="28566" y="22479"/>
                  </a:cubicBezTo>
                  <a:cubicBezTo>
                    <a:pt x="35424" y="20320"/>
                    <a:pt x="42473" y="17336"/>
                    <a:pt x="49648" y="13526"/>
                  </a:cubicBezTo>
                  <a:cubicBezTo>
                    <a:pt x="48124" y="10732"/>
                    <a:pt x="46283" y="8192"/>
                    <a:pt x="44441" y="6032"/>
                  </a:cubicBezTo>
                  <a:lnTo>
                    <a:pt x="51236" y="0"/>
                  </a:lnTo>
                  <a:cubicBezTo>
                    <a:pt x="54982" y="4254"/>
                    <a:pt x="58665" y="9970"/>
                    <a:pt x="60697" y="16192"/>
                  </a:cubicBezTo>
                  <a:cubicBezTo>
                    <a:pt x="62158" y="20638"/>
                    <a:pt x="62729" y="25336"/>
                    <a:pt x="61904" y="29972"/>
                  </a:cubicBezTo>
                  <a:cubicBezTo>
                    <a:pt x="61015" y="34735"/>
                    <a:pt x="58729" y="39307"/>
                    <a:pt x="54347" y="43180"/>
                  </a:cubicBezTo>
                  <a:cubicBezTo>
                    <a:pt x="50982" y="46164"/>
                    <a:pt x="46410" y="48768"/>
                    <a:pt x="40377" y="50673"/>
                  </a:cubicBezTo>
                  <a:cubicBezTo>
                    <a:pt x="21518" y="56769"/>
                    <a:pt x="11167" y="52070"/>
                    <a:pt x="5516" y="43434"/>
                  </a:cubicBezTo>
                  <a:cubicBezTo>
                    <a:pt x="245" y="35433"/>
                    <a:pt x="-199" y="24257"/>
                    <a:pt x="55" y="15621"/>
                  </a:cubicBezTo>
                  <a:lnTo>
                    <a:pt x="9135" y="15875"/>
                  </a:lnTo>
                  <a:lnTo>
                    <a:pt x="9135" y="15875"/>
                  </a:lnTo>
                  <a:close/>
                  <a:moveTo>
                    <a:pt x="11612" y="35687"/>
                  </a:moveTo>
                  <a:cubicBezTo>
                    <a:pt x="12056" y="36703"/>
                    <a:pt x="12501" y="37655"/>
                    <a:pt x="13072" y="38481"/>
                  </a:cubicBezTo>
                  <a:cubicBezTo>
                    <a:pt x="16565" y="43815"/>
                    <a:pt x="23677" y="46482"/>
                    <a:pt x="37520" y="42037"/>
                  </a:cubicBezTo>
                  <a:cubicBezTo>
                    <a:pt x="42282" y="40513"/>
                    <a:pt x="45775" y="38545"/>
                    <a:pt x="48188" y="36386"/>
                  </a:cubicBezTo>
                  <a:cubicBezTo>
                    <a:pt x="50918" y="33973"/>
                    <a:pt x="52315" y="31242"/>
                    <a:pt x="52823" y="28385"/>
                  </a:cubicBezTo>
                  <a:cubicBezTo>
                    <a:pt x="53204" y="26352"/>
                    <a:pt x="53141" y="24257"/>
                    <a:pt x="52760" y="22161"/>
                  </a:cubicBezTo>
                  <a:cubicBezTo>
                    <a:pt x="45457" y="25971"/>
                    <a:pt x="38282" y="28956"/>
                    <a:pt x="31233" y="31179"/>
                  </a:cubicBezTo>
                  <a:cubicBezTo>
                    <a:pt x="24502" y="33338"/>
                    <a:pt x="17962" y="34798"/>
                    <a:pt x="11548" y="35687"/>
                  </a:cubicBezTo>
                  <a:lnTo>
                    <a:pt x="11548" y="35687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737360" y="1953510"/>
              <a:ext cx="60346" cy="51476"/>
            </a:xfrm>
            <a:custGeom>
              <a:avLst/>
              <a:gdLst/>
              <a:ahLst/>
              <a:cxnLst/>
              <a:rect l="l" t="t" r="r" b="b"/>
              <a:pathLst>
                <a:path w="60346" h="51476" extrusionOk="0">
                  <a:moveTo>
                    <a:pt x="16129" y="32643"/>
                  </a:moveTo>
                  <a:cubicBezTo>
                    <a:pt x="16701" y="33278"/>
                    <a:pt x="17335" y="33913"/>
                    <a:pt x="18034" y="34611"/>
                  </a:cubicBezTo>
                  <a:cubicBezTo>
                    <a:pt x="22670" y="39120"/>
                    <a:pt x="27813" y="41851"/>
                    <a:pt x="32893" y="42295"/>
                  </a:cubicBezTo>
                  <a:cubicBezTo>
                    <a:pt x="37782" y="42739"/>
                    <a:pt x="42799" y="41088"/>
                    <a:pt x="47371" y="36961"/>
                  </a:cubicBezTo>
                  <a:cubicBezTo>
                    <a:pt x="47815" y="36580"/>
                    <a:pt x="48260" y="36135"/>
                    <a:pt x="48832" y="35564"/>
                  </a:cubicBezTo>
                  <a:cubicBezTo>
                    <a:pt x="49276" y="35120"/>
                    <a:pt x="49657" y="34675"/>
                    <a:pt x="49974" y="34103"/>
                  </a:cubicBezTo>
                  <a:cubicBezTo>
                    <a:pt x="51181" y="32198"/>
                    <a:pt x="51562" y="29785"/>
                    <a:pt x="50990" y="27182"/>
                  </a:cubicBezTo>
                  <a:cubicBezTo>
                    <a:pt x="50355" y="24261"/>
                    <a:pt x="48577" y="21149"/>
                    <a:pt x="45529" y="18165"/>
                  </a:cubicBezTo>
                  <a:cubicBezTo>
                    <a:pt x="44005" y="16641"/>
                    <a:pt x="42101" y="15180"/>
                    <a:pt x="39942" y="13847"/>
                  </a:cubicBezTo>
                  <a:cubicBezTo>
                    <a:pt x="33401" y="9783"/>
                    <a:pt x="28321" y="8449"/>
                    <a:pt x="23876" y="9465"/>
                  </a:cubicBezTo>
                  <a:cubicBezTo>
                    <a:pt x="20383" y="10291"/>
                    <a:pt x="17018" y="12577"/>
                    <a:pt x="13462" y="16196"/>
                  </a:cubicBezTo>
                  <a:cubicBezTo>
                    <a:pt x="16383" y="18101"/>
                    <a:pt x="19240" y="19752"/>
                    <a:pt x="22161" y="21086"/>
                  </a:cubicBezTo>
                  <a:cubicBezTo>
                    <a:pt x="26416" y="23054"/>
                    <a:pt x="30798" y="24451"/>
                    <a:pt x="35751" y="25277"/>
                  </a:cubicBezTo>
                  <a:lnTo>
                    <a:pt x="34290" y="34230"/>
                  </a:lnTo>
                  <a:cubicBezTo>
                    <a:pt x="28448" y="33278"/>
                    <a:pt x="23241" y="31627"/>
                    <a:pt x="18351" y="29341"/>
                  </a:cubicBezTo>
                  <a:cubicBezTo>
                    <a:pt x="13462" y="27055"/>
                    <a:pt x="8890" y="24198"/>
                    <a:pt x="4001" y="20705"/>
                  </a:cubicBezTo>
                  <a:lnTo>
                    <a:pt x="0" y="17848"/>
                  </a:lnTo>
                  <a:lnTo>
                    <a:pt x="3111" y="14101"/>
                  </a:lnTo>
                  <a:cubicBezTo>
                    <a:pt x="9207" y="6798"/>
                    <a:pt x="15049" y="2099"/>
                    <a:pt x="21780" y="576"/>
                  </a:cubicBezTo>
                  <a:cubicBezTo>
                    <a:pt x="28638" y="-1012"/>
                    <a:pt x="35941" y="639"/>
                    <a:pt x="44704" y="6100"/>
                  </a:cubicBezTo>
                  <a:cubicBezTo>
                    <a:pt x="47435" y="7814"/>
                    <a:pt x="49848" y="9656"/>
                    <a:pt x="51816" y="11624"/>
                  </a:cubicBezTo>
                  <a:cubicBezTo>
                    <a:pt x="56261" y="15942"/>
                    <a:pt x="58864" y="20642"/>
                    <a:pt x="59880" y="25277"/>
                  </a:cubicBezTo>
                  <a:cubicBezTo>
                    <a:pt x="60960" y="30230"/>
                    <a:pt x="60135" y="34992"/>
                    <a:pt x="57721" y="38929"/>
                  </a:cubicBezTo>
                  <a:cubicBezTo>
                    <a:pt x="57086" y="39945"/>
                    <a:pt x="56261" y="40961"/>
                    <a:pt x="55372" y="41914"/>
                  </a:cubicBezTo>
                  <a:cubicBezTo>
                    <a:pt x="54801" y="42485"/>
                    <a:pt x="54165" y="43120"/>
                    <a:pt x="53467" y="43755"/>
                  </a:cubicBezTo>
                  <a:cubicBezTo>
                    <a:pt x="46863" y="49661"/>
                    <a:pt x="39497" y="52010"/>
                    <a:pt x="32067" y="51376"/>
                  </a:cubicBezTo>
                  <a:cubicBezTo>
                    <a:pt x="24892" y="50740"/>
                    <a:pt x="17843" y="47121"/>
                    <a:pt x="11684" y="41152"/>
                  </a:cubicBezTo>
                  <a:cubicBezTo>
                    <a:pt x="10922" y="40453"/>
                    <a:pt x="10160" y="39628"/>
                    <a:pt x="9398" y="38739"/>
                  </a:cubicBezTo>
                  <a:lnTo>
                    <a:pt x="16192" y="32706"/>
                  </a:lnTo>
                  <a:lnTo>
                    <a:pt x="16192" y="32706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660974" y="1888489"/>
              <a:ext cx="59494" cy="65169"/>
            </a:xfrm>
            <a:custGeom>
              <a:avLst/>
              <a:gdLst/>
              <a:ahLst/>
              <a:cxnLst/>
              <a:rect l="l" t="t" r="r" b="b"/>
              <a:pathLst>
                <a:path w="59494" h="65169" extrusionOk="0">
                  <a:moveTo>
                    <a:pt x="30920" y="8509"/>
                  </a:moveTo>
                  <a:cubicBezTo>
                    <a:pt x="27173" y="10033"/>
                    <a:pt x="23871" y="11748"/>
                    <a:pt x="21077" y="13589"/>
                  </a:cubicBezTo>
                  <a:cubicBezTo>
                    <a:pt x="23935" y="20130"/>
                    <a:pt x="27427" y="26352"/>
                    <a:pt x="31618" y="32131"/>
                  </a:cubicBezTo>
                  <a:cubicBezTo>
                    <a:pt x="35682" y="37846"/>
                    <a:pt x="40445" y="43117"/>
                    <a:pt x="45842" y="48006"/>
                  </a:cubicBezTo>
                  <a:cubicBezTo>
                    <a:pt x="47874" y="45783"/>
                    <a:pt x="49843" y="43053"/>
                    <a:pt x="51811" y="39942"/>
                  </a:cubicBezTo>
                  <a:lnTo>
                    <a:pt x="59495" y="44768"/>
                  </a:lnTo>
                  <a:cubicBezTo>
                    <a:pt x="55113" y="51816"/>
                    <a:pt x="50351" y="57087"/>
                    <a:pt x="45398" y="60515"/>
                  </a:cubicBezTo>
                  <a:cubicBezTo>
                    <a:pt x="41143" y="63437"/>
                    <a:pt x="36762" y="65024"/>
                    <a:pt x="32253" y="65151"/>
                  </a:cubicBezTo>
                  <a:cubicBezTo>
                    <a:pt x="27745" y="65342"/>
                    <a:pt x="23236" y="64071"/>
                    <a:pt x="18791" y="61277"/>
                  </a:cubicBezTo>
                  <a:cubicBezTo>
                    <a:pt x="14346" y="58483"/>
                    <a:pt x="9965" y="54102"/>
                    <a:pt x="5837" y="48070"/>
                  </a:cubicBezTo>
                  <a:cubicBezTo>
                    <a:pt x="4313" y="45847"/>
                    <a:pt x="3107" y="43624"/>
                    <a:pt x="2154" y="41339"/>
                  </a:cubicBezTo>
                  <a:cubicBezTo>
                    <a:pt x="-513" y="34925"/>
                    <a:pt x="-703" y="28512"/>
                    <a:pt x="1583" y="22415"/>
                  </a:cubicBezTo>
                  <a:lnTo>
                    <a:pt x="1583" y="22415"/>
                  </a:lnTo>
                  <a:cubicBezTo>
                    <a:pt x="3742" y="16574"/>
                    <a:pt x="8250" y="11176"/>
                    <a:pt x="14918" y="6604"/>
                  </a:cubicBezTo>
                  <a:cubicBezTo>
                    <a:pt x="18474" y="4191"/>
                    <a:pt x="22601" y="1968"/>
                    <a:pt x="27427" y="0"/>
                  </a:cubicBezTo>
                  <a:lnTo>
                    <a:pt x="30856" y="8382"/>
                  </a:lnTo>
                  <a:lnTo>
                    <a:pt x="30856" y="8382"/>
                  </a:lnTo>
                  <a:close/>
                  <a:moveTo>
                    <a:pt x="13902" y="19685"/>
                  </a:moveTo>
                  <a:cubicBezTo>
                    <a:pt x="12187" y="21654"/>
                    <a:pt x="10917" y="23686"/>
                    <a:pt x="10155" y="25781"/>
                  </a:cubicBezTo>
                  <a:lnTo>
                    <a:pt x="10155" y="25781"/>
                  </a:lnTo>
                  <a:cubicBezTo>
                    <a:pt x="8695" y="29655"/>
                    <a:pt x="8885" y="33782"/>
                    <a:pt x="10600" y="38037"/>
                  </a:cubicBezTo>
                  <a:cubicBezTo>
                    <a:pt x="11298" y="39688"/>
                    <a:pt x="12187" y="41339"/>
                    <a:pt x="13330" y="43053"/>
                  </a:cubicBezTo>
                  <a:cubicBezTo>
                    <a:pt x="16759" y="48006"/>
                    <a:pt x="20188" y="51562"/>
                    <a:pt x="23617" y="53721"/>
                  </a:cubicBezTo>
                  <a:cubicBezTo>
                    <a:pt x="26411" y="55499"/>
                    <a:pt x="29205" y="56261"/>
                    <a:pt x="31872" y="56198"/>
                  </a:cubicBezTo>
                  <a:cubicBezTo>
                    <a:pt x="34158" y="56134"/>
                    <a:pt x="36444" y="55372"/>
                    <a:pt x="38794" y="53975"/>
                  </a:cubicBezTo>
                  <a:cubicBezTo>
                    <a:pt x="33269" y="48895"/>
                    <a:pt x="28380" y="43371"/>
                    <a:pt x="24189" y="37529"/>
                  </a:cubicBezTo>
                  <a:cubicBezTo>
                    <a:pt x="20188" y="31940"/>
                    <a:pt x="16759" y="26035"/>
                    <a:pt x="13838" y="19749"/>
                  </a:cubicBezTo>
                  <a:lnTo>
                    <a:pt x="13838" y="19749"/>
                  </a:lnTo>
                  <a:close/>
                </a:path>
              </a:pathLst>
            </a:custGeom>
            <a:solidFill>
              <a:srgbClr val="0041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21"/>
          <p:cNvGrpSpPr/>
          <p:nvPr/>
        </p:nvGrpSpPr>
        <p:grpSpPr>
          <a:xfrm>
            <a:off x="6091745" y="1890839"/>
            <a:ext cx="6100445" cy="4061269"/>
            <a:chOff x="6091745" y="1890839"/>
            <a:chExt cx="6100445" cy="4061269"/>
          </a:xfrm>
        </p:grpSpPr>
        <p:sp>
          <p:nvSpPr>
            <p:cNvPr id="219" name="Google Shape;219;p21"/>
            <p:cNvSpPr/>
            <p:nvPr/>
          </p:nvSpPr>
          <p:spPr>
            <a:xfrm>
              <a:off x="6099302" y="1890839"/>
              <a:ext cx="6092697" cy="2277999"/>
            </a:xfrm>
            <a:custGeom>
              <a:avLst/>
              <a:gdLst/>
              <a:ahLst/>
              <a:cxnLst/>
              <a:rect l="l" t="t" r="r" b="b"/>
              <a:pathLst>
                <a:path w="6092697" h="2277999" extrusionOk="0">
                  <a:moveTo>
                    <a:pt x="6092698" y="0"/>
                  </a:moveTo>
                  <a:lnTo>
                    <a:pt x="3759962" y="958596"/>
                  </a:lnTo>
                  <a:lnTo>
                    <a:pt x="3757930" y="950913"/>
                  </a:lnTo>
                  <a:lnTo>
                    <a:pt x="1948434" y="1430401"/>
                  </a:lnTo>
                  <a:lnTo>
                    <a:pt x="0" y="2218563"/>
                  </a:lnTo>
                  <a:lnTo>
                    <a:pt x="0" y="2277999"/>
                  </a:lnTo>
                  <a:lnTo>
                    <a:pt x="5143" y="2276729"/>
                  </a:lnTo>
                  <a:lnTo>
                    <a:pt x="3233293" y="1483805"/>
                  </a:lnTo>
                  <a:lnTo>
                    <a:pt x="2892869" y="1416241"/>
                  </a:lnTo>
                  <a:lnTo>
                    <a:pt x="6092698" y="579501"/>
                  </a:lnTo>
                  <a:lnTo>
                    <a:pt x="6092698" y="570865"/>
                  </a:lnTo>
                  <a:lnTo>
                    <a:pt x="2878518" y="1411351"/>
                  </a:lnTo>
                  <a:lnTo>
                    <a:pt x="2878518" y="1330198"/>
                  </a:lnTo>
                  <a:lnTo>
                    <a:pt x="6092698" y="480886"/>
                  </a:lnTo>
                  <a:lnTo>
                    <a:pt x="6092698" y="472250"/>
                  </a:lnTo>
                  <a:lnTo>
                    <a:pt x="2934335" y="1306767"/>
                  </a:lnTo>
                  <a:lnTo>
                    <a:pt x="6092698" y="8954"/>
                  </a:lnTo>
                  <a:lnTo>
                    <a:pt x="6092698" y="0"/>
                  </a:lnTo>
                  <a:close/>
                  <a:moveTo>
                    <a:pt x="111125" y="2182622"/>
                  </a:moveTo>
                  <a:lnTo>
                    <a:pt x="3017139" y="1449324"/>
                  </a:lnTo>
                  <a:lnTo>
                    <a:pt x="3194939" y="1484630"/>
                  </a:lnTo>
                  <a:lnTo>
                    <a:pt x="8382" y="2267331"/>
                  </a:lnTo>
                  <a:lnTo>
                    <a:pt x="8382" y="2224151"/>
                  </a:lnTo>
                  <a:lnTo>
                    <a:pt x="111125" y="2182622"/>
                  </a:lnTo>
                  <a:close/>
                  <a:moveTo>
                    <a:pt x="479044" y="2033778"/>
                  </a:moveTo>
                  <a:lnTo>
                    <a:pt x="2874454" y="1421003"/>
                  </a:lnTo>
                  <a:lnTo>
                    <a:pt x="2998089" y="1445514"/>
                  </a:lnTo>
                  <a:lnTo>
                    <a:pt x="167513" y="2159762"/>
                  </a:lnTo>
                  <a:lnTo>
                    <a:pt x="479044" y="2033778"/>
                  </a:lnTo>
                  <a:close/>
                  <a:moveTo>
                    <a:pt x="3757422" y="959612"/>
                  </a:moveTo>
                  <a:lnTo>
                    <a:pt x="2872994" y="1323023"/>
                  </a:lnTo>
                  <a:lnTo>
                    <a:pt x="2870137" y="1323785"/>
                  </a:lnTo>
                  <a:lnTo>
                    <a:pt x="2870137" y="1413510"/>
                  </a:lnTo>
                  <a:lnTo>
                    <a:pt x="536766" y="2010410"/>
                  </a:lnTo>
                  <a:lnTo>
                    <a:pt x="1951038" y="1438275"/>
                  </a:lnTo>
                  <a:lnTo>
                    <a:pt x="3757422" y="959612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12012993" y="4780343"/>
              <a:ext cx="179069" cy="825563"/>
            </a:xfrm>
            <a:custGeom>
              <a:avLst/>
              <a:gdLst/>
              <a:ahLst/>
              <a:cxnLst/>
              <a:rect l="l" t="t" r="r" b="b"/>
              <a:pathLst>
                <a:path w="179069" h="825563" extrusionOk="0">
                  <a:moveTo>
                    <a:pt x="0" y="825564"/>
                  </a:moveTo>
                  <a:lnTo>
                    <a:pt x="0" y="305372"/>
                  </a:lnTo>
                  <a:cubicBezTo>
                    <a:pt x="0" y="120904"/>
                    <a:pt x="10604" y="0"/>
                    <a:pt x="152336" y="0"/>
                  </a:cubicBezTo>
                  <a:cubicBezTo>
                    <a:pt x="161417" y="0"/>
                    <a:pt x="170307" y="1143"/>
                    <a:pt x="179070" y="3302"/>
                  </a:cubicBezTo>
                  <a:lnTo>
                    <a:pt x="179070" y="12002"/>
                  </a:lnTo>
                  <a:cubicBezTo>
                    <a:pt x="170370" y="9652"/>
                    <a:pt x="161417" y="8318"/>
                    <a:pt x="152336" y="8318"/>
                  </a:cubicBezTo>
                  <a:cubicBezTo>
                    <a:pt x="90488" y="8318"/>
                    <a:pt x="53657" y="30988"/>
                    <a:pt x="32893" y="81788"/>
                  </a:cubicBezTo>
                  <a:cubicBezTo>
                    <a:pt x="12573" y="131572"/>
                    <a:pt x="8382" y="207201"/>
                    <a:pt x="8382" y="305372"/>
                  </a:cubicBezTo>
                  <a:lnTo>
                    <a:pt x="8382" y="825564"/>
                  </a:lnTo>
                  <a:lnTo>
                    <a:pt x="0" y="825564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6506673" y="4222051"/>
              <a:ext cx="74862" cy="1211643"/>
            </a:xfrm>
            <a:custGeom>
              <a:avLst/>
              <a:gdLst/>
              <a:ahLst/>
              <a:cxnLst/>
              <a:rect l="l" t="t" r="r" b="b"/>
              <a:pathLst>
                <a:path w="74862" h="1211643" extrusionOk="0">
                  <a:moveTo>
                    <a:pt x="25000" y="8572"/>
                  </a:moveTo>
                  <a:cubicBezTo>
                    <a:pt x="30334" y="2921"/>
                    <a:pt x="36557" y="64"/>
                    <a:pt x="43479" y="0"/>
                  </a:cubicBezTo>
                  <a:cubicBezTo>
                    <a:pt x="43479" y="0"/>
                    <a:pt x="43479" y="0"/>
                    <a:pt x="43479" y="0"/>
                  </a:cubicBezTo>
                  <a:cubicBezTo>
                    <a:pt x="47479" y="0"/>
                    <a:pt x="51098" y="1651"/>
                    <a:pt x="54337" y="5016"/>
                  </a:cubicBezTo>
                  <a:cubicBezTo>
                    <a:pt x="77769" y="29146"/>
                    <a:pt x="74974" y="145669"/>
                    <a:pt x="74530" y="158750"/>
                  </a:cubicBezTo>
                  <a:lnTo>
                    <a:pt x="74530" y="1210945"/>
                  </a:lnTo>
                  <a:lnTo>
                    <a:pt x="66211" y="1210945"/>
                  </a:lnTo>
                  <a:lnTo>
                    <a:pt x="66211" y="158559"/>
                  </a:lnTo>
                  <a:cubicBezTo>
                    <a:pt x="67291" y="123634"/>
                    <a:pt x="66084" y="29020"/>
                    <a:pt x="48368" y="10795"/>
                  </a:cubicBezTo>
                  <a:cubicBezTo>
                    <a:pt x="46781" y="9144"/>
                    <a:pt x="45193" y="8318"/>
                    <a:pt x="43479" y="8318"/>
                  </a:cubicBezTo>
                  <a:cubicBezTo>
                    <a:pt x="43479" y="8318"/>
                    <a:pt x="43479" y="8318"/>
                    <a:pt x="43479" y="8318"/>
                  </a:cubicBezTo>
                  <a:cubicBezTo>
                    <a:pt x="38907" y="8318"/>
                    <a:pt x="34843" y="10287"/>
                    <a:pt x="31033" y="14224"/>
                  </a:cubicBezTo>
                  <a:cubicBezTo>
                    <a:pt x="2204" y="44831"/>
                    <a:pt x="9061" y="171259"/>
                    <a:pt x="9125" y="172783"/>
                  </a:cubicBezTo>
                  <a:lnTo>
                    <a:pt x="9125" y="1211644"/>
                  </a:lnTo>
                  <a:lnTo>
                    <a:pt x="807" y="1211644"/>
                  </a:lnTo>
                  <a:lnTo>
                    <a:pt x="807" y="172974"/>
                  </a:lnTo>
                  <a:cubicBezTo>
                    <a:pt x="553" y="167703"/>
                    <a:pt x="-6305" y="41720"/>
                    <a:pt x="25000" y="8572"/>
                  </a:cubicBez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11909488" y="4740783"/>
              <a:ext cx="282511" cy="868362"/>
            </a:xfrm>
            <a:custGeom>
              <a:avLst/>
              <a:gdLst/>
              <a:ahLst/>
              <a:cxnLst/>
              <a:rect l="l" t="t" r="r" b="b"/>
              <a:pathLst>
                <a:path w="282511" h="868362" extrusionOk="0">
                  <a:moveTo>
                    <a:pt x="0" y="868363"/>
                  </a:moveTo>
                  <a:lnTo>
                    <a:pt x="0" y="295465"/>
                  </a:lnTo>
                  <a:cubicBezTo>
                    <a:pt x="0" y="28765"/>
                    <a:pt x="153860" y="0"/>
                    <a:pt x="219964" y="0"/>
                  </a:cubicBezTo>
                  <a:cubicBezTo>
                    <a:pt x="241554" y="0"/>
                    <a:pt x="262509" y="5080"/>
                    <a:pt x="282511" y="14922"/>
                  </a:cubicBezTo>
                  <a:lnTo>
                    <a:pt x="282511" y="24320"/>
                  </a:lnTo>
                  <a:cubicBezTo>
                    <a:pt x="264223" y="14605"/>
                    <a:pt x="243395" y="8318"/>
                    <a:pt x="219964" y="8318"/>
                  </a:cubicBezTo>
                  <a:cubicBezTo>
                    <a:pt x="156337" y="8318"/>
                    <a:pt x="8318" y="36322"/>
                    <a:pt x="8318" y="295465"/>
                  </a:cubicBezTo>
                  <a:lnTo>
                    <a:pt x="8318" y="868363"/>
                  </a:lnTo>
                  <a:lnTo>
                    <a:pt x="0" y="868363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8431783" y="5835586"/>
              <a:ext cx="3760216" cy="116522"/>
            </a:xfrm>
            <a:custGeom>
              <a:avLst/>
              <a:gdLst/>
              <a:ahLst/>
              <a:cxnLst/>
              <a:rect l="l" t="t" r="r" b="b"/>
              <a:pathLst>
                <a:path w="3760216" h="116522" extrusionOk="0">
                  <a:moveTo>
                    <a:pt x="5588" y="45847"/>
                  </a:moveTo>
                  <a:lnTo>
                    <a:pt x="5588" y="0"/>
                  </a:lnTo>
                  <a:lnTo>
                    <a:pt x="3760216" y="58229"/>
                  </a:lnTo>
                  <a:lnTo>
                    <a:pt x="3760216" y="66548"/>
                  </a:lnTo>
                  <a:lnTo>
                    <a:pt x="13970" y="8509"/>
                  </a:lnTo>
                  <a:lnTo>
                    <a:pt x="13970" y="46038"/>
                  </a:lnTo>
                  <a:lnTo>
                    <a:pt x="3760216" y="108204"/>
                  </a:lnTo>
                  <a:lnTo>
                    <a:pt x="3760216" y="116523"/>
                  </a:lnTo>
                  <a:lnTo>
                    <a:pt x="0" y="54102"/>
                  </a:lnTo>
                  <a:lnTo>
                    <a:pt x="191" y="45784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11104943" y="4486465"/>
              <a:ext cx="8318" cy="183387"/>
            </a:xfrm>
            <a:custGeom>
              <a:avLst/>
              <a:gdLst/>
              <a:ahLst/>
              <a:cxnLst/>
              <a:rect l="l" t="t" r="r" b="b"/>
              <a:pathLst>
                <a:path w="8318" h="183387" extrusionOk="0">
                  <a:moveTo>
                    <a:pt x="0" y="0"/>
                  </a:moveTo>
                  <a:lnTo>
                    <a:pt x="8319" y="0"/>
                  </a:lnTo>
                  <a:lnTo>
                    <a:pt x="8319" y="183388"/>
                  </a:lnTo>
                  <a:lnTo>
                    <a:pt x="0" y="183388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11811546" y="4683569"/>
              <a:ext cx="380453" cy="922273"/>
            </a:xfrm>
            <a:custGeom>
              <a:avLst/>
              <a:gdLst/>
              <a:ahLst/>
              <a:cxnLst/>
              <a:rect l="l" t="t" r="r" b="b"/>
              <a:pathLst>
                <a:path w="380453" h="922273" extrusionOk="0">
                  <a:moveTo>
                    <a:pt x="95211" y="65659"/>
                  </a:moveTo>
                  <a:cubicBezTo>
                    <a:pt x="136931" y="22098"/>
                    <a:pt x="191287" y="0"/>
                    <a:pt x="256756" y="0"/>
                  </a:cubicBezTo>
                  <a:cubicBezTo>
                    <a:pt x="256883" y="0"/>
                    <a:pt x="257010" y="0"/>
                    <a:pt x="257073" y="0"/>
                  </a:cubicBezTo>
                  <a:cubicBezTo>
                    <a:pt x="304571" y="64"/>
                    <a:pt x="345783" y="9970"/>
                    <a:pt x="380453" y="29401"/>
                  </a:cubicBezTo>
                  <a:lnTo>
                    <a:pt x="380453" y="38989"/>
                  </a:lnTo>
                  <a:cubicBezTo>
                    <a:pt x="346227" y="18669"/>
                    <a:pt x="304952" y="8382"/>
                    <a:pt x="257073" y="8318"/>
                  </a:cubicBezTo>
                  <a:cubicBezTo>
                    <a:pt x="256946" y="8318"/>
                    <a:pt x="256883" y="8318"/>
                    <a:pt x="256756" y="8318"/>
                  </a:cubicBezTo>
                  <a:cubicBezTo>
                    <a:pt x="193700" y="8318"/>
                    <a:pt x="141376" y="29527"/>
                    <a:pt x="101244" y="71374"/>
                  </a:cubicBezTo>
                  <a:cubicBezTo>
                    <a:pt x="914" y="176022"/>
                    <a:pt x="8407" y="377127"/>
                    <a:pt x="8471" y="379349"/>
                  </a:cubicBezTo>
                  <a:lnTo>
                    <a:pt x="8471" y="922274"/>
                  </a:lnTo>
                  <a:lnTo>
                    <a:pt x="152" y="922274"/>
                  </a:lnTo>
                  <a:lnTo>
                    <a:pt x="152" y="379540"/>
                  </a:lnTo>
                  <a:cubicBezTo>
                    <a:pt x="88" y="377508"/>
                    <a:pt x="-7595" y="172910"/>
                    <a:pt x="95211" y="65659"/>
                  </a:cubicBez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6091745" y="2697607"/>
              <a:ext cx="6100445" cy="3144964"/>
            </a:xfrm>
            <a:custGeom>
              <a:avLst/>
              <a:gdLst/>
              <a:ahLst/>
              <a:cxnLst/>
              <a:rect l="l" t="t" r="r" b="b"/>
              <a:pathLst>
                <a:path w="6100445" h="3144964" extrusionOk="0">
                  <a:moveTo>
                    <a:pt x="0" y="1479359"/>
                  </a:moveTo>
                  <a:lnTo>
                    <a:pt x="0" y="1487678"/>
                  </a:lnTo>
                  <a:lnTo>
                    <a:pt x="217043" y="1487615"/>
                  </a:lnTo>
                  <a:lnTo>
                    <a:pt x="217043" y="3047175"/>
                  </a:lnTo>
                  <a:lnTo>
                    <a:pt x="221170" y="3047238"/>
                  </a:lnTo>
                  <a:lnTo>
                    <a:pt x="648779" y="3052890"/>
                  </a:lnTo>
                  <a:lnTo>
                    <a:pt x="648779" y="3098483"/>
                  </a:lnTo>
                  <a:lnTo>
                    <a:pt x="652907" y="3098546"/>
                  </a:lnTo>
                  <a:lnTo>
                    <a:pt x="2384108" y="3123184"/>
                  </a:lnTo>
                  <a:lnTo>
                    <a:pt x="2384108" y="3124200"/>
                  </a:lnTo>
                  <a:lnTo>
                    <a:pt x="2480120" y="3124200"/>
                  </a:lnTo>
                  <a:lnTo>
                    <a:pt x="2480120" y="3101340"/>
                  </a:lnTo>
                  <a:lnTo>
                    <a:pt x="6100382" y="3144965"/>
                  </a:lnTo>
                  <a:lnTo>
                    <a:pt x="6100382" y="3136646"/>
                  </a:lnTo>
                  <a:lnTo>
                    <a:pt x="2606802" y="3094546"/>
                  </a:lnTo>
                  <a:lnTo>
                    <a:pt x="2606802" y="3055049"/>
                  </a:lnTo>
                  <a:lnTo>
                    <a:pt x="6100382" y="3090863"/>
                  </a:lnTo>
                  <a:lnTo>
                    <a:pt x="6100382" y="3082544"/>
                  </a:lnTo>
                  <a:lnTo>
                    <a:pt x="2717927" y="3047873"/>
                  </a:lnTo>
                  <a:lnTo>
                    <a:pt x="2717927" y="3009328"/>
                  </a:lnTo>
                  <a:lnTo>
                    <a:pt x="6100382" y="3034157"/>
                  </a:lnTo>
                  <a:lnTo>
                    <a:pt x="6100382" y="3025839"/>
                  </a:lnTo>
                  <a:lnTo>
                    <a:pt x="2821114" y="3001772"/>
                  </a:lnTo>
                  <a:lnTo>
                    <a:pt x="2821114" y="2963672"/>
                  </a:lnTo>
                  <a:lnTo>
                    <a:pt x="6100382" y="2987358"/>
                  </a:lnTo>
                  <a:lnTo>
                    <a:pt x="6100382" y="2979039"/>
                  </a:lnTo>
                  <a:lnTo>
                    <a:pt x="2935351" y="2956179"/>
                  </a:lnTo>
                  <a:lnTo>
                    <a:pt x="2935351" y="2922270"/>
                  </a:lnTo>
                  <a:lnTo>
                    <a:pt x="3179191" y="2922270"/>
                  </a:lnTo>
                  <a:lnTo>
                    <a:pt x="3183382" y="2922270"/>
                  </a:lnTo>
                  <a:lnTo>
                    <a:pt x="6100255" y="2922270"/>
                  </a:lnTo>
                  <a:lnTo>
                    <a:pt x="6100255" y="2913952"/>
                  </a:lnTo>
                  <a:lnTo>
                    <a:pt x="5217732" y="2913952"/>
                  </a:lnTo>
                  <a:lnTo>
                    <a:pt x="5217732" y="2374075"/>
                  </a:lnTo>
                  <a:cubicBezTo>
                    <a:pt x="5217732" y="2129346"/>
                    <a:pt x="5354574" y="2102930"/>
                    <a:pt x="5413375" y="2102930"/>
                  </a:cubicBezTo>
                  <a:cubicBezTo>
                    <a:pt x="5464937" y="2102930"/>
                    <a:pt x="5503037" y="2136203"/>
                    <a:pt x="5527993" y="2168652"/>
                  </a:cubicBezTo>
                  <a:cubicBezTo>
                    <a:pt x="5503989" y="2144966"/>
                    <a:pt x="5476113" y="2131949"/>
                    <a:pt x="5446522" y="2131949"/>
                  </a:cubicBezTo>
                  <a:cubicBezTo>
                    <a:pt x="5315013" y="2131949"/>
                    <a:pt x="5305171" y="2246313"/>
                    <a:pt x="5305171" y="2420811"/>
                  </a:cubicBezTo>
                  <a:lnTo>
                    <a:pt x="5305171" y="2912427"/>
                  </a:lnTo>
                  <a:lnTo>
                    <a:pt x="5313489" y="2912427"/>
                  </a:lnTo>
                  <a:lnTo>
                    <a:pt x="5313489" y="2420811"/>
                  </a:lnTo>
                  <a:cubicBezTo>
                    <a:pt x="5313489" y="2328037"/>
                    <a:pt x="5317363" y="2256600"/>
                    <a:pt x="5336159" y="2209546"/>
                  </a:cubicBezTo>
                  <a:cubicBezTo>
                    <a:pt x="5355336" y="2161667"/>
                    <a:pt x="5389372" y="2140268"/>
                    <a:pt x="5446459" y="2140268"/>
                  </a:cubicBezTo>
                  <a:cubicBezTo>
                    <a:pt x="5499354" y="2140268"/>
                    <a:pt x="5547106" y="2185607"/>
                    <a:pt x="5574221" y="2261489"/>
                  </a:cubicBezTo>
                  <a:cubicBezTo>
                    <a:pt x="5581269" y="2310575"/>
                    <a:pt x="5578221" y="2348992"/>
                    <a:pt x="5578158" y="2349754"/>
                  </a:cubicBezTo>
                  <a:lnTo>
                    <a:pt x="5578158" y="2912364"/>
                  </a:lnTo>
                  <a:lnTo>
                    <a:pt x="5586476" y="2912364"/>
                  </a:lnTo>
                  <a:lnTo>
                    <a:pt x="5586476" y="2350071"/>
                  </a:lnTo>
                  <a:cubicBezTo>
                    <a:pt x="5586539" y="2349500"/>
                    <a:pt x="5589651" y="2310066"/>
                    <a:pt x="5582348" y="2259647"/>
                  </a:cubicBezTo>
                  <a:lnTo>
                    <a:pt x="5582475" y="2259584"/>
                  </a:lnTo>
                  <a:cubicBezTo>
                    <a:pt x="5582412" y="2259394"/>
                    <a:pt x="5582348" y="2259266"/>
                    <a:pt x="5582285" y="2259076"/>
                  </a:cubicBezTo>
                  <a:cubicBezTo>
                    <a:pt x="5574983" y="2209356"/>
                    <a:pt x="5557457" y="2149031"/>
                    <a:pt x="5516753" y="2104644"/>
                  </a:cubicBezTo>
                  <a:cubicBezTo>
                    <a:pt x="5477828" y="2062163"/>
                    <a:pt x="5424107" y="2040636"/>
                    <a:pt x="5356987" y="2040509"/>
                  </a:cubicBezTo>
                  <a:cubicBezTo>
                    <a:pt x="5356860" y="2040509"/>
                    <a:pt x="5356797" y="2040509"/>
                    <a:pt x="5356670" y="2040509"/>
                  </a:cubicBezTo>
                  <a:cubicBezTo>
                    <a:pt x="5296789" y="2040509"/>
                    <a:pt x="5246942" y="2060829"/>
                    <a:pt x="5208461" y="2100961"/>
                  </a:cubicBezTo>
                  <a:cubicBezTo>
                    <a:pt x="5111560" y="2201990"/>
                    <a:pt x="5118735" y="2397443"/>
                    <a:pt x="5118862" y="2399411"/>
                  </a:cubicBezTo>
                  <a:lnTo>
                    <a:pt x="5118862" y="2912364"/>
                  </a:lnTo>
                  <a:lnTo>
                    <a:pt x="5127181" y="2912364"/>
                  </a:lnTo>
                  <a:lnTo>
                    <a:pt x="5127181" y="2399221"/>
                  </a:lnTo>
                  <a:cubicBezTo>
                    <a:pt x="5127117" y="2397125"/>
                    <a:pt x="5120069" y="2205101"/>
                    <a:pt x="5214493" y="2106676"/>
                  </a:cubicBezTo>
                  <a:cubicBezTo>
                    <a:pt x="5251324" y="2068259"/>
                    <a:pt x="5299202" y="2048827"/>
                    <a:pt x="5356670" y="2048827"/>
                  </a:cubicBezTo>
                  <a:cubicBezTo>
                    <a:pt x="5356797" y="2048827"/>
                    <a:pt x="5356860" y="2048827"/>
                    <a:pt x="5356987" y="2048827"/>
                  </a:cubicBezTo>
                  <a:cubicBezTo>
                    <a:pt x="5421630" y="2048891"/>
                    <a:pt x="5473319" y="2069592"/>
                    <a:pt x="5510594" y="2110232"/>
                  </a:cubicBezTo>
                  <a:cubicBezTo>
                    <a:pt x="5536692" y="2138680"/>
                    <a:pt x="5552885" y="2173986"/>
                    <a:pt x="5562981" y="2208721"/>
                  </a:cubicBezTo>
                  <a:cubicBezTo>
                    <a:pt x="5544630" y="2172843"/>
                    <a:pt x="5495163" y="2094547"/>
                    <a:pt x="5413311" y="2094547"/>
                  </a:cubicBezTo>
                  <a:cubicBezTo>
                    <a:pt x="5351971" y="2094547"/>
                    <a:pt x="5209349" y="2121789"/>
                    <a:pt x="5209349" y="2374011"/>
                  </a:cubicBezTo>
                  <a:lnTo>
                    <a:pt x="5209349" y="2913888"/>
                  </a:lnTo>
                  <a:lnTo>
                    <a:pt x="4677220" y="2913888"/>
                  </a:lnTo>
                  <a:lnTo>
                    <a:pt x="4677220" y="2396300"/>
                  </a:lnTo>
                  <a:cubicBezTo>
                    <a:pt x="4677220" y="2185226"/>
                    <a:pt x="4781360" y="2144141"/>
                    <a:pt x="4842066" y="2138109"/>
                  </a:cubicBezTo>
                  <a:cubicBezTo>
                    <a:pt x="4810570" y="2157540"/>
                    <a:pt x="4758563" y="2211007"/>
                    <a:pt x="4758563" y="2351786"/>
                  </a:cubicBezTo>
                  <a:lnTo>
                    <a:pt x="4758563" y="2911094"/>
                  </a:lnTo>
                  <a:lnTo>
                    <a:pt x="4766882" y="2911094"/>
                  </a:lnTo>
                  <a:lnTo>
                    <a:pt x="4766882" y="2351786"/>
                  </a:lnTo>
                  <a:cubicBezTo>
                    <a:pt x="4766882" y="2183638"/>
                    <a:pt x="4841621" y="2144840"/>
                    <a:pt x="4862512" y="2137283"/>
                  </a:cubicBezTo>
                  <a:cubicBezTo>
                    <a:pt x="4929886" y="2137982"/>
                    <a:pt x="4964430" y="2167700"/>
                    <a:pt x="4978083" y="2183575"/>
                  </a:cubicBezTo>
                  <a:cubicBezTo>
                    <a:pt x="5022342" y="2266188"/>
                    <a:pt x="5014150" y="2371852"/>
                    <a:pt x="5014023" y="2373122"/>
                  </a:cubicBezTo>
                  <a:lnTo>
                    <a:pt x="5014023" y="2911158"/>
                  </a:lnTo>
                  <a:lnTo>
                    <a:pt x="5022342" y="2911158"/>
                  </a:lnTo>
                  <a:lnTo>
                    <a:pt x="5022342" y="2373503"/>
                  </a:lnTo>
                  <a:cubicBezTo>
                    <a:pt x="5022342" y="2373503"/>
                    <a:pt x="5025454" y="2335721"/>
                    <a:pt x="5018786" y="2288096"/>
                  </a:cubicBezTo>
                  <a:cubicBezTo>
                    <a:pt x="5014849" y="2259775"/>
                    <a:pt x="5006849" y="2224151"/>
                    <a:pt x="4990783" y="2190369"/>
                  </a:cubicBezTo>
                  <a:lnTo>
                    <a:pt x="4992624" y="2189353"/>
                  </a:lnTo>
                  <a:cubicBezTo>
                    <a:pt x="4992243" y="2188718"/>
                    <a:pt x="4989767" y="2184273"/>
                    <a:pt x="4984496" y="2178050"/>
                  </a:cubicBezTo>
                  <a:cubicBezTo>
                    <a:pt x="4976559" y="2163572"/>
                    <a:pt x="4967097" y="2149602"/>
                    <a:pt x="4955540" y="2137029"/>
                  </a:cubicBezTo>
                  <a:cubicBezTo>
                    <a:pt x="4919218" y="2097469"/>
                    <a:pt x="4869307" y="2077339"/>
                    <a:pt x="4807331" y="2077276"/>
                  </a:cubicBezTo>
                  <a:cubicBezTo>
                    <a:pt x="4807204" y="2077276"/>
                    <a:pt x="4807141" y="2077276"/>
                    <a:pt x="4807013" y="2077276"/>
                  </a:cubicBezTo>
                  <a:cubicBezTo>
                    <a:pt x="4751705" y="2077276"/>
                    <a:pt x="4705477" y="2096198"/>
                    <a:pt x="4669663" y="2133537"/>
                  </a:cubicBezTo>
                  <a:cubicBezTo>
                    <a:pt x="4577334" y="2229676"/>
                    <a:pt x="4584129" y="2418778"/>
                    <a:pt x="4584192" y="2420620"/>
                  </a:cubicBezTo>
                  <a:lnTo>
                    <a:pt x="4584192" y="2911094"/>
                  </a:lnTo>
                  <a:lnTo>
                    <a:pt x="4592511" y="2911094"/>
                  </a:lnTo>
                  <a:lnTo>
                    <a:pt x="4592511" y="2420430"/>
                  </a:lnTo>
                  <a:cubicBezTo>
                    <a:pt x="4592447" y="2418397"/>
                    <a:pt x="4585780" y="2232851"/>
                    <a:pt x="4675696" y="2139252"/>
                  </a:cubicBezTo>
                  <a:cubicBezTo>
                    <a:pt x="4709922" y="2103628"/>
                    <a:pt x="4754118" y="2085594"/>
                    <a:pt x="4807013" y="2085594"/>
                  </a:cubicBezTo>
                  <a:cubicBezTo>
                    <a:pt x="4807141" y="2085594"/>
                    <a:pt x="4807204" y="2085594"/>
                    <a:pt x="4807331" y="2085594"/>
                  </a:cubicBezTo>
                  <a:cubicBezTo>
                    <a:pt x="4866894" y="2085658"/>
                    <a:pt x="4914710" y="2104834"/>
                    <a:pt x="4949444" y="2142617"/>
                  </a:cubicBezTo>
                  <a:cubicBezTo>
                    <a:pt x="4953762" y="2147316"/>
                    <a:pt x="4957699" y="2152206"/>
                    <a:pt x="4961446" y="2157222"/>
                  </a:cubicBezTo>
                  <a:cubicBezTo>
                    <a:pt x="4941125" y="2143062"/>
                    <a:pt x="4909503" y="2129472"/>
                    <a:pt x="4862703" y="2128965"/>
                  </a:cubicBezTo>
                  <a:lnTo>
                    <a:pt x="4862576" y="2128457"/>
                  </a:lnTo>
                  <a:cubicBezTo>
                    <a:pt x="4862132" y="2128584"/>
                    <a:pt x="4861687" y="2128774"/>
                    <a:pt x="4861179" y="2128901"/>
                  </a:cubicBezTo>
                  <a:cubicBezTo>
                    <a:pt x="4860799" y="2128901"/>
                    <a:pt x="4860481" y="2128901"/>
                    <a:pt x="4860099" y="2128901"/>
                  </a:cubicBezTo>
                  <a:cubicBezTo>
                    <a:pt x="4802632" y="2128901"/>
                    <a:pt x="4668964" y="2155000"/>
                    <a:pt x="4668964" y="2396300"/>
                  </a:cubicBezTo>
                  <a:lnTo>
                    <a:pt x="4668964" y="2913888"/>
                  </a:lnTo>
                  <a:lnTo>
                    <a:pt x="4195128" y="2913888"/>
                  </a:lnTo>
                  <a:lnTo>
                    <a:pt x="4195128" y="2419858"/>
                  </a:lnTo>
                  <a:cubicBezTo>
                    <a:pt x="4195128" y="2219198"/>
                    <a:pt x="4284091" y="2179130"/>
                    <a:pt x="4336733" y="2173034"/>
                  </a:cubicBezTo>
                  <a:cubicBezTo>
                    <a:pt x="4309237" y="2192020"/>
                    <a:pt x="4264660" y="2243455"/>
                    <a:pt x="4264660" y="2377250"/>
                  </a:cubicBezTo>
                  <a:lnTo>
                    <a:pt x="4264660" y="2912682"/>
                  </a:lnTo>
                  <a:lnTo>
                    <a:pt x="4272979" y="2912682"/>
                  </a:lnTo>
                  <a:lnTo>
                    <a:pt x="4272979" y="2377250"/>
                  </a:lnTo>
                  <a:cubicBezTo>
                    <a:pt x="4272979" y="2217039"/>
                    <a:pt x="4337050" y="2179574"/>
                    <a:pt x="4355465" y="2172145"/>
                  </a:cubicBezTo>
                  <a:cubicBezTo>
                    <a:pt x="4413504" y="2172843"/>
                    <a:pt x="4443222" y="2200783"/>
                    <a:pt x="4455033" y="2215959"/>
                  </a:cubicBezTo>
                  <a:cubicBezTo>
                    <a:pt x="4493514" y="2295081"/>
                    <a:pt x="4486466" y="2396427"/>
                    <a:pt x="4486402" y="2397696"/>
                  </a:cubicBezTo>
                  <a:lnTo>
                    <a:pt x="4486402" y="2912682"/>
                  </a:lnTo>
                  <a:lnTo>
                    <a:pt x="4494721" y="2912682"/>
                  </a:lnTo>
                  <a:lnTo>
                    <a:pt x="4494721" y="2398014"/>
                  </a:lnTo>
                  <a:cubicBezTo>
                    <a:pt x="4494721" y="2397951"/>
                    <a:pt x="4497514" y="2359851"/>
                    <a:pt x="4491164" y="2312480"/>
                  </a:cubicBezTo>
                  <a:cubicBezTo>
                    <a:pt x="4487609" y="2286127"/>
                    <a:pt x="4480623" y="2253615"/>
                    <a:pt x="4467288" y="2222690"/>
                  </a:cubicBezTo>
                  <a:lnTo>
                    <a:pt x="4468939" y="2221865"/>
                  </a:lnTo>
                  <a:cubicBezTo>
                    <a:pt x="4468622" y="2221230"/>
                    <a:pt x="4466463" y="2216976"/>
                    <a:pt x="4461891" y="2211007"/>
                  </a:cubicBezTo>
                  <a:cubicBezTo>
                    <a:pt x="4453699" y="2194496"/>
                    <a:pt x="4443539" y="2178749"/>
                    <a:pt x="4430839" y="2164969"/>
                  </a:cubicBezTo>
                  <a:cubicBezTo>
                    <a:pt x="4399788" y="2131377"/>
                    <a:pt x="4358323" y="2114359"/>
                    <a:pt x="4307586" y="2114233"/>
                  </a:cubicBezTo>
                  <a:cubicBezTo>
                    <a:pt x="4307523" y="2114233"/>
                    <a:pt x="4307396" y="2114233"/>
                    <a:pt x="4307332" y="2114233"/>
                  </a:cubicBezTo>
                  <a:cubicBezTo>
                    <a:pt x="4262247" y="2114233"/>
                    <a:pt x="4224020" y="2130171"/>
                    <a:pt x="4193731" y="2161603"/>
                  </a:cubicBezTo>
                  <a:cubicBezTo>
                    <a:pt x="4148391" y="2208657"/>
                    <a:pt x="4128961" y="2282762"/>
                    <a:pt x="4120642" y="2336673"/>
                  </a:cubicBezTo>
                  <a:cubicBezTo>
                    <a:pt x="4111688" y="2394839"/>
                    <a:pt x="4113339" y="2442655"/>
                    <a:pt x="4113403" y="2443099"/>
                  </a:cubicBezTo>
                  <a:lnTo>
                    <a:pt x="4113403" y="2912618"/>
                  </a:lnTo>
                  <a:lnTo>
                    <a:pt x="4121722" y="2912618"/>
                  </a:lnTo>
                  <a:lnTo>
                    <a:pt x="4121722" y="2442909"/>
                  </a:lnTo>
                  <a:cubicBezTo>
                    <a:pt x="4121658" y="2440877"/>
                    <a:pt x="4115625" y="2254504"/>
                    <a:pt x="4199763" y="2167319"/>
                  </a:cubicBezTo>
                  <a:cubicBezTo>
                    <a:pt x="4228401" y="2137601"/>
                    <a:pt x="4264597" y="2122551"/>
                    <a:pt x="4307332" y="2122551"/>
                  </a:cubicBezTo>
                  <a:cubicBezTo>
                    <a:pt x="4307396" y="2122551"/>
                    <a:pt x="4307523" y="2122551"/>
                    <a:pt x="4307586" y="2122551"/>
                  </a:cubicBezTo>
                  <a:cubicBezTo>
                    <a:pt x="4355910" y="2122615"/>
                    <a:pt x="4395343" y="2138744"/>
                    <a:pt x="4424744" y="2170557"/>
                  </a:cubicBezTo>
                  <a:cubicBezTo>
                    <a:pt x="4430141" y="2176399"/>
                    <a:pt x="4435094" y="2182686"/>
                    <a:pt x="4439603" y="2189290"/>
                  </a:cubicBezTo>
                  <a:cubicBezTo>
                    <a:pt x="4421759" y="2176209"/>
                    <a:pt x="4394708" y="2164144"/>
                    <a:pt x="4355401" y="2163763"/>
                  </a:cubicBezTo>
                  <a:lnTo>
                    <a:pt x="4355274" y="2163318"/>
                  </a:lnTo>
                  <a:cubicBezTo>
                    <a:pt x="4354957" y="2163445"/>
                    <a:pt x="4354576" y="2163572"/>
                    <a:pt x="4354195" y="2163699"/>
                  </a:cubicBezTo>
                  <a:cubicBezTo>
                    <a:pt x="4353941" y="2163699"/>
                    <a:pt x="4353687" y="2163699"/>
                    <a:pt x="4353370" y="2163699"/>
                  </a:cubicBezTo>
                  <a:cubicBezTo>
                    <a:pt x="4303332" y="2163699"/>
                    <a:pt x="4186936" y="2188655"/>
                    <a:pt x="4186936" y="2419858"/>
                  </a:cubicBezTo>
                  <a:lnTo>
                    <a:pt x="4186936" y="2913888"/>
                  </a:lnTo>
                  <a:lnTo>
                    <a:pt x="4028440" y="2913888"/>
                  </a:lnTo>
                  <a:lnTo>
                    <a:pt x="4028440" y="2418778"/>
                  </a:lnTo>
                  <a:cubicBezTo>
                    <a:pt x="4028758" y="2414207"/>
                    <a:pt x="4034663" y="2325307"/>
                    <a:pt x="4003611" y="2249869"/>
                  </a:cubicBezTo>
                  <a:lnTo>
                    <a:pt x="4004945" y="2249234"/>
                  </a:lnTo>
                  <a:cubicBezTo>
                    <a:pt x="4004691" y="2248662"/>
                    <a:pt x="4002849" y="2244852"/>
                    <a:pt x="3999039" y="2239518"/>
                  </a:cubicBezTo>
                  <a:cubicBezTo>
                    <a:pt x="3990785" y="2221928"/>
                    <a:pt x="3980371" y="2205355"/>
                    <a:pt x="3967162" y="2191131"/>
                  </a:cubicBezTo>
                  <a:cubicBezTo>
                    <a:pt x="3939159" y="2160969"/>
                    <a:pt x="3902265" y="2145665"/>
                    <a:pt x="3857561" y="2145602"/>
                  </a:cubicBezTo>
                  <a:cubicBezTo>
                    <a:pt x="3857498" y="2145602"/>
                    <a:pt x="3857371" y="2145602"/>
                    <a:pt x="3857308" y="2145602"/>
                  </a:cubicBezTo>
                  <a:cubicBezTo>
                    <a:pt x="3817620" y="2145602"/>
                    <a:pt x="3783774" y="2159826"/>
                    <a:pt x="3756660" y="2187956"/>
                  </a:cubicBezTo>
                  <a:cubicBezTo>
                    <a:pt x="3713607" y="2232533"/>
                    <a:pt x="3695128" y="2304859"/>
                    <a:pt x="3687255" y="2357628"/>
                  </a:cubicBezTo>
                  <a:cubicBezTo>
                    <a:pt x="3678746" y="2414588"/>
                    <a:pt x="3680333" y="2461768"/>
                    <a:pt x="3680333" y="2462213"/>
                  </a:cubicBezTo>
                  <a:lnTo>
                    <a:pt x="3680333" y="2913888"/>
                  </a:lnTo>
                  <a:lnTo>
                    <a:pt x="3597847" y="2913888"/>
                  </a:lnTo>
                  <a:lnTo>
                    <a:pt x="3597847" y="2451100"/>
                  </a:lnTo>
                  <a:cubicBezTo>
                    <a:pt x="3597973" y="2450021"/>
                    <a:pt x="3600386" y="2416810"/>
                    <a:pt x="3594608" y="2374202"/>
                  </a:cubicBezTo>
                  <a:cubicBezTo>
                    <a:pt x="3591370" y="2350326"/>
                    <a:pt x="3585020" y="2320798"/>
                    <a:pt x="3572764" y="2292731"/>
                  </a:cubicBezTo>
                  <a:lnTo>
                    <a:pt x="3574288" y="2291969"/>
                  </a:lnTo>
                  <a:cubicBezTo>
                    <a:pt x="3574034" y="2291397"/>
                    <a:pt x="3572002" y="2287588"/>
                    <a:pt x="3567938" y="2282253"/>
                  </a:cubicBezTo>
                  <a:cubicBezTo>
                    <a:pt x="3560572" y="2267521"/>
                    <a:pt x="3551491" y="2253488"/>
                    <a:pt x="3540061" y="2241169"/>
                  </a:cubicBezTo>
                  <a:cubicBezTo>
                    <a:pt x="3511613" y="2210435"/>
                    <a:pt x="3473577" y="2194814"/>
                    <a:pt x="3426968" y="2194751"/>
                  </a:cubicBezTo>
                  <a:cubicBezTo>
                    <a:pt x="3426905" y="2194751"/>
                    <a:pt x="3426841" y="2194751"/>
                    <a:pt x="3426714" y="2194751"/>
                  </a:cubicBezTo>
                  <a:cubicBezTo>
                    <a:pt x="3385248" y="2194751"/>
                    <a:pt x="3350197" y="2209356"/>
                    <a:pt x="3322447" y="2238121"/>
                  </a:cubicBezTo>
                  <a:cubicBezTo>
                    <a:pt x="3281362" y="2280793"/>
                    <a:pt x="3263773" y="2347595"/>
                    <a:pt x="3256216" y="2396109"/>
                  </a:cubicBezTo>
                  <a:cubicBezTo>
                    <a:pt x="3248088" y="2448433"/>
                    <a:pt x="3249612" y="2491486"/>
                    <a:pt x="3249676" y="2491867"/>
                  </a:cubicBezTo>
                  <a:lnTo>
                    <a:pt x="3249676" y="2913888"/>
                  </a:lnTo>
                  <a:lnTo>
                    <a:pt x="3187446" y="2913888"/>
                  </a:lnTo>
                  <a:lnTo>
                    <a:pt x="3187446" y="2139696"/>
                  </a:lnTo>
                  <a:lnTo>
                    <a:pt x="4221480" y="2049971"/>
                  </a:lnTo>
                  <a:lnTo>
                    <a:pt x="4221480" y="2050161"/>
                  </a:lnTo>
                  <a:lnTo>
                    <a:pt x="4229798" y="2050161"/>
                  </a:lnTo>
                  <a:lnTo>
                    <a:pt x="4229798" y="2049272"/>
                  </a:lnTo>
                  <a:lnTo>
                    <a:pt x="4249737" y="2047558"/>
                  </a:lnTo>
                  <a:lnTo>
                    <a:pt x="4253039" y="2047558"/>
                  </a:lnTo>
                  <a:lnTo>
                    <a:pt x="4253039" y="2047303"/>
                  </a:lnTo>
                  <a:lnTo>
                    <a:pt x="5250624" y="1960753"/>
                  </a:lnTo>
                  <a:lnTo>
                    <a:pt x="5256339" y="1960753"/>
                  </a:lnTo>
                  <a:lnTo>
                    <a:pt x="5256339" y="1960245"/>
                  </a:lnTo>
                  <a:lnTo>
                    <a:pt x="6100255" y="1887029"/>
                  </a:lnTo>
                  <a:lnTo>
                    <a:pt x="6100255" y="1878647"/>
                  </a:lnTo>
                  <a:lnTo>
                    <a:pt x="6082411" y="1880171"/>
                  </a:lnTo>
                  <a:lnTo>
                    <a:pt x="6082411" y="1672781"/>
                  </a:lnTo>
                  <a:lnTo>
                    <a:pt x="6100255" y="1670876"/>
                  </a:lnTo>
                  <a:lnTo>
                    <a:pt x="6100255" y="1662494"/>
                  </a:lnTo>
                  <a:lnTo>
                    <a:pt x="6082411" y="1664398"/>
                  </a:lnTo>
                  <a:lnTo>
                    <a:pt x="6082411" y="1663700"/>
                  </a:lnTo>
                  <a:lnTo>
                    <a:pt x="6074093" y="1663700"/>
                  </a:lnTo>
                  <a:lnTo>
                    <a:pt x="6074093" y="1665288"/>
                  </a:lnTo>
                  <a:lnTo>
                    <a:pt x="6049709" y="1667891"/>
                  </a:lnTo>
                  <a:lnTo>
                    <a:pt x="6049709" y="1667002"/>
                  </a:lnTo>
                  <a:lnTo>
                    <a:pt x="6041390" y="1667002"/>
                  </a:lnTo>
                  <a:lnTo>
                    <a:pt x="6041390" y="1668780"/>
                  </a:lnTo>
                  <a:lnTo>
                    <a:pt x="6017006" y="1671384"/>
                  </a:lnTo>
                  <a:lnTo>
                    <a:pt x="6017006" y="1670304"/>
                  </a:lnTo>
                  <a:lnTo>
                    <a:pt x="6008687" y="1670304"/>
                  </a:lnTo>
                  <a:lnTo>
                    <a:pt x="6008687" y="1672272"/>
                  </a:lnTo>
                  <a:lnTo>
                    <a:pt x="5984304" y="1674876"/>
                  </a:lnTo>
                  <a:lnTo>
                    <a:pt x="5984304" y="1673606"/>
                  </a:lnTo>
                  <a:lnTo>
                    <a:pt x="5975985" y="1673606"/>
                  </a:lnTo>
                  <a:lnTo>
                    <a:pt x="5975985" y="1675765"/>
                  </a:lnTo>
                  <a:lnTo>
                    <a:pt x="5955030" y="1677988"/>
                  </a:lnTo>
                  <a:lnTo>
                    <a:pt x="5955030" y="1586484"/>
                  </a:lnTo>
                  <a:lnTo>
                    <a:pt x="6100318" y="1569529"/>
                  </a:lnTo>
                  <a:lnTo>
                    <a:pt x="6100318" y="1561147"/>
                  </a:lnTo>
                  <a:lnTo>
                    <a:pt x="5955030" y="1578102"/>
                  </a:lnTo>
                  <a:lnTo>
                    <a:pt x="5955030" y="1496187"/>
                  </a:lnTo>
                  <a:lnTo>
                    <a:pt x="6099493" y="1479296"/>
                  </a:lnTo>
                  <a:lnTo>
                    <a:pt x="6099493" y="1484376"/>
                  </a:lnTo>
                  <a:lnTo>
                    <a:pt x="6100318" y="1484376"/>
                  </a:lnTo>
                  <a:lnTo>
                    <a:pt x="6100318" y="887222"/>
                  </a:lnTo>
                  <a:lnTo>
                    <a:pt x="6099493" y="887222"/>
                  </a:lnTo>
                  <a:lnTo>
                    <a:pt x="6099493" y="889952"/>
                  </a:lnTo>
                  <a:cubicBezTo>
                    <a:pt x="5982589" y="915543"/>
                    <a:pt x="5954903" y="1022731"/>
                    <a:pt x="5948553" y="1064323"/>
                  </a:cubicBezTo>
                  <a:lnTo>
                    <a:pt x="5941632" y="1065466"/>
                  </a:lnTo>
                  <a:lnTo>
                    <a:pt x="5942965" y="1073658"/>
                  </a:lnTo>
                  <a:lnTo>
                    <a:pt x="5947410" y="1072959"/>
                  </a:lnTo>
                  <a:cubicBezTo>
                    <a:pt x="5946838" y="1077849"/>
                    <a:pt x="5946711" y="1080707"/>
                    <a:pt x="5946711" y="1080960"/>
                  </a:cubicBezTo>
                  <a:lnTo>
                    <a:pt x="5946711" y="1215200"/>
                  </a:lnTo>
                  <a:lnTo>
                    <a:pt x="5941632" y="1216025"/>
                  </a:lnTo>
                  <a:lnTo>
                    <a:pt x="5942965" y="1224216"/>
                  </a:lnTo>
                  <a:lnTo>
                    <a:pt x="5946711" y="1223582"/>
                  </a:lnTo>
                  <a:lnTo>
                    <a:pt x="5946711" y="1364171"/>
                  </a:lnTo>
                  <a:lnTo>
                    <a:pt x="5941632" y="1364996"/>
                  </a:lnTo>
                  <a:lnTo>
                    <a:pt x="5942965" y="1373188"/>
                  </a:lnTo>
                  <a:lnTo>
                    <a:pt x="5946711" y="1372616"/>
                  </a:lnTo>
                  <a:lnTo>
                    <a:pt x="5946711" y="1676845"/>
                  </a:lnTo>
                  <a:lnTo>
                    <a:pt x="5943283" y="1676845"/>
                  </a:lnTo>
                  <a:lnTo>
                    <a:pt x="5943283" y="1679194"/>
                  </a:lnTo>
                  <a:lnTo>
                    <a:pt x="5918898" y="1681797"/>
                  </a:lnTo>
                  <a:lnTo>
                    <a:pt x="5918898" y="1680146"/>
                  </a:lnTo>
                  <a:lnTo>
                    <a:pt x="5910580" y="1680146"/>
                  </a:lnTo>
                  <a:lnTo>
                    <a:pt x="5910580" y="1682687"/>
                  </a:lnTo>
                  <a:lnTo>
                    <a:pt x="5886196" y="1685290"/>
                  </a:lnTo>
                  <a:lnTo>
                    <a:pt x="5886196" y="1683448"/>
                  </a:lnTo>
                  <a:lnTo>
                    <a:pt x="5877878" y="1683448"/>
                  </a:lnTo>
                  <a:lnTo>
                    <a:pt x="5877878" y="1686242"/>
                  </a:lnTo>
                  <a:lnTo>
                    <a:pt x="5853494" y="1688846"/>
                  </a:lnTo>
                  <a:lnTo>
                    <a:pt x="5853494" y="1686751"/>
                  </a:lnTo>
                  <a:lnTo>
                    <a:pt x="5845175" y="1686751"/>
                  </a:lnTo>
                  <a:lnTo>
                    <a:pt x="5845175" y="1689735"/>
                  </a:lnTo>
                  <a:lnTo>
                    <a:pt x="5820791" y="1692339"/>
                  </a:lnTo>
                  <a:lnTo>
                    <a:pt x="5820791" y="1690052"/>
                  </a:lnTo>
                  <a:lnTo>
                    <a:pt x="5812473" y="1690052"/>
                  </a:lnTo>
                  <a:lnTo>
                    <a:pt x="5812473" y="1693227"/>
                  </a:lnTo>
                  <a:lnTo>
                    <a:pt x="5789994" y="1695640"/>
                  </a:lnTo>
                  <a:lnTo>
                    <a:pt x="5789994" y="363347"/>
                  </a:lnTo>
                  <a:lnTo>
                    <a:pt x="6100445" y="295021"/>
                  </a:lnTo>
                  <a:lnTo>
                    <a:pt x="6100445" y="286512"/>
                  </a:lnTo>
                  <a:lnTo>
                    <a:pt x="5789994" y="354838"/>
                  </a:lnTo>
                  <a:lnTo>
                    <a:pt x="5789994" y="40449"/>
                  </a:lnTo>
                  <a:cubicBezTo>
                    <a:pt x="5790565" y="37782"/>
                    <a:pt x="5792216" y="27114"/>
                    <a:pt x="5784660" y="17272"/>
                  </a:cubicBezTo>
                  <a:cubicBezTo>
                    <a:pt x="5775897" y="5779"/>
                    <a:pt x="5758498" y="0"/>
                    <a:pt x="5732907" y="0"/>
                  </a:cubicBezTo>
                  <a:cubicBezTo>
                    <a:pt x="5667502" y="0"/>
                    <a:pt x="5657786" y="46736"/>
                    <a:pt x="5657724" y="47180"/>
                  </a:cubicBezTo>
                  <a:lnTo>
                    <a:pt x="5657660" y="47942"/>
                  </a:lnTo>
                  <a:lnTo>
                    <a:pt x="5657660" y="383921"/>
                  </a:lnTo>
                  <a:lnTo>
                    <a:pt x="5224018" y="479298"/>
                  </a:lnTo>
                  <a:lnTo>
                    <a:pt x="5224018" y="183451"/>
                  </a:lnTo>
                  <a:cubicBezTo>
                    <a:pt x="5224526" y="180276"/>
                    <a:pt x="5227130" y="160782"/>
                    <a:pt x="5214557" y="145542"/>
                  </a:cubicBezTo>
                  <a:cubicBezTo>
                    <a:pt x="5204841" y="133731"/>
                    <a:pt x="5188839" y="127762"/>
                    <a:pt x="5166995" y="127762"/>
                  </a:cubicBezTo>
                  <a:cubicBezTo>
                    <a:pt x="5101590" y="127762"/>
                    <a:pt x="5091874" y="172339"/>
                    <a:pt x="5091811" y="172783"/>
                  </a:cubicBezTo>
                  <a:lnTo>
                    <a:pt x="5091748" y="173609"/>
                  </a:lnTo>
                  <a:lnTo>
                    <a:pt x="5091748" y="508381"/>
                  </a:lnTo>
                  <a:lnTo>
                    <a:pt x="4687316" y="597345"/>
                  </a:lnTo>
                  <a:lnTo>
                    <a:pt x="4687316" y="326263"/>
                  </a:lnTo>
                  <a:cubicBezTo>
                    <a:pt x="4687761" y="323151"/>
                    <a:pt x="4690237" y="302895"/>
                    <a:pt x="4677664" y="287973"/>
                  </a:cubicBezTo>
                  <a:cubicBezTo>
                    <a:pt x="4669028" y="277685"/>
                    <a:pt x="4655439" y="272479"/>
                    <a:pt x="4637405" y="272479"/>
                  </a:cubicBezTo>
                  <a:cubicBezTo>
                    <a:pt x="4580255" y="272479"/>
                    <a:pt x="4571810" y="314960"/>
                    <a:pt x="4571746" y="315341"/>
                  </a:cubicBezTo>
                  <a:lnTo>
                    <a:pt x="4571683" y="316103"/>
                  </a:lnTo>
                  <a:lnTo>
                    <a:pt x="4571683" y="622935"/>
                  </a:lnTo>
                  <a:lnTo>
                    <a:pt x="4204780" y="703644"/>
                  </a:lnTo>
                  <a:lnTo>
                    <a:pt x="4204780" y="424815"/>
                  </a:lnTo>
                  <a:cubicBezTo>
                    <a:pt x="4205224" y="421704"/>
                    <a:pt x="4207573" y="400431"/>
                    <a:pt x="4194873" y="385635"/>
                  </a:cubicBezTo>
                  <a:cubicBezTo>
                    <a:pt x="4187063" y="376491"/>
                    <a:pt x="4175379" y="371920"/>
                    <a:pt x="4160075" y="371920"/>
                  </a:cubicBezTo>
                  <a:cubicBezTo>
                    <a:pt x="4109022" y="371920"/>
                    <a:pt x="4101528" y="413448"/>
                    <a:pt x="4101465" y="413829"/>
                  </a:cubicBezTo>
                  <a:lnTo>
                    <a:pt x="4101401" y="414528"/>
                  </a:lnTo>
                  <a:lnTo>
                    <a:pt x="4101401" y="726440"/>
                  </a:lnTo>
                  <a:lnTo>
                    <a:pt x="4001452" y="748411"/>
                  </a:lnTo>
                  <a:lnTo>
                    <a:pt x="3771011" y="674497"/>
                  </a:lnTo>
                  <a:lnTo>
                    <a:pt x="3771011" y="535559"/>
                  </a:lnTo>
                  <a:cubicBezTo>
                    <a:pt x="3771456" y="532511"/>
                    <a:pt x="3773741" y="512254"/>
                    <a:pt x="3761486" y="497904"/>
                  </a:cubicBezTo>
                  <a:cubicBezTo>
                    <a:pt x="3753675" y="488760"/>
                    <a:pt x="3741864" y="484124"/>
                    <a:pt x="3726307" y="484124"/>
                  </a:cubicBezTo>
                  <a:cubicBezTo>
                    <a:pt x="3675380" y="484124"/>
                    <a:pt x="3667823" y="519176"/>
                    <a:pt x="3667760" y="519557"/>
                  </a:cubicBezTo>
                  <a:lnTo>
                    <a:pt x="3667697" y="520382"/>
                  </a:lnTo>
                  <a:lnTo>
                    <a:pt x="3667697" y="795909"/>
                  </a:lnTo>
                  <a:lnTo>
                    <a:pt x="3372358" y="859346"/>
                  </a:lnTo>
                  <a:lnTo>
                    <a:pt x="3372358" y="633857"/>
                  </a:lnTo>
                  <a:cubicBezTo>
                    <a:pt x="3372802" y="630872"/>
                    <a:pt x="3375025" y="611315"/>
                    <a:pt x="3363150" y="597345"/>
                  </a:cubicBezTo>
                  <a:cubicBezTo>
                    <a:pt x="3355340" y="588201"/>
                    <a:pt x="3343465" y="583502"/>
                    <a:pt x="3327718" y="583502"/>
                  </a:cubicBezTo>
                  <a:cubicBezTo>
                    <a:pt x="3276727" y="583502"/>
                    <a:pt x="3269171" y="621792"/>
                    <a:pt x="3269107" y="622173"/>
                  </a:cubicBezTo>
                  <a:lnTo>
                    <a:pt x="3269044" y="622935"/>
                  </a:lnTo>
                  <a:lnTo>
                    <a:pt x="3269044" y="881571"/>
                  </a:lnTo>
                  <a:lnTo>
                    <a:pt x="3028950" y="933196"/>
                  </a:lnTo>
                  <a:lnTo>
                    <a:pt x="3028950" y="855282"/>
                  </a:lnTo>
                  <a:cubicBezTo>
                    <a:pt x="3029522" y="852297"/>
                    <a:pt x="3029331" y="846582"/>
                    <a:pt x="3025458" y="841629"/>
                  </a:cubicBezTo>
                  <a:cubicBezTo>
                    <a:pt x="3020187" y="834898"/>
                    <a:pt x="3010090" y="831469"/>
                    <a:pt x="2995422" y="831469"/>
                  </a:cubicBezTo>
                  <a:cubicBezTo>
                    <a:pt x="2958973" y="831469"/>
                    <a:pt x="2947225" y="856361"/>
                    <a:pt x="2946781" y="857440"/>
                  </a:cubicBezTo>
                  <a:lnTo>
                    <a:pt x="2946400" y="858266"/>
                  </a:lnTo>
                  <a:lnTo>
                    <a:pt x="2946400" y="950976"/>
                  </a:lnTo>
                  <a:lnTo>
                    <a:pt x="2687574" y="1006602"/>
                  </a:lnTo>
                  <a:lnTo>
                    <a:pt x="2687574" y="933323"/>
                  </a:lnTo>
                  <a:cubicBezTo>
                    <a:pt x="2687955" y="931418"/>
                    <a:pt x="2688463" y="925830"/>
                    <a:pt x="2684336" y="920433"/>
                  </a:cubicBezTo>
                  <a:cubicBezTo>
                    <a:pt x="2679192" y="913765"/>
                    <a:pt x="2668969" y="910336"/>
                    <a:pt x="2654046" y="910336"/>
                  </a:cubicBezTo>
                  <a:cubicBezTo>
                    <a:pt x="2617661" y="910336"/>
                    <a:pt x="2605913" y="934148"/>
                    <a:pt x="2605405" y="935165"/>
                  </a:cubicBezTo>
                  <a:lnTo>
                    <a:pt x="2605024" y="935990"/>
                  </a:lnTo>
                  <a:lnTo>
                    <a:pt x="2605024" y="1024128"/>
                  </a:lnTo>
                  <a:lnTo>
                    <a:pt x="2379916" y="1072515"/>
                  </a:lnTo>
                  <a:lnTo>
                    <a:pt x="2379916" y="1006475"/>
                  </a:lnTo>
                  <a:cubicBezTo>
                    <a:pt x="2380298" y="1004634"/>
                    <a:pt x="2380806" y="999300"/>
                    <a:pt x="2376805" y="994092"/>
                  </a:cubicBezTo>
                  <a:cubicBezTo>
                    <a:pt x="2371725" y="987425"/>
                    <a:pt x="2361438" y="984059"/>
                    <a:pt x="2346325" y="984059"/>
                  </a:cubicBezTo>
                  <a:cubicBezTo>
                    <a:pt x="2309939" y="984059"/>
                    <a:pt x="2298192" y="1007173"/>
                    <a:pt x="2297684" y="1008126"/>
                  </a:cubicBezTo>
                  <a:lnTo>
                    <a:pt x="2297239" y="1009015"/>
                  </a:lnTo>
                  <a:lnTo>
                    <a:pt x="2297239" y="1009967"/>
                  </a:lnTo>
                  <a:lnTo>
                    <a:pt x="2297557" y="1090168"/>
                  </a:lnTo>
                  <a:lnTo>
                    <a:pt x="2089213" y="1134935"/>
                  </a:lnTo>
                  <a:lnTo>
                    <a:pt x="2089213" y="1075182"/>
                  </a:lnTo>
                  <a:cubicBezTo>
                    <a:pt x="2089595" y="1073340"/>
                    <a:pt x="2090039" y="1068388"/>
                    <a:pt x="2086292" y="1063434"/>
                  </a:cubicBezTo>
                  <a:cubicBezTo>
                    <a:pt x="2081276" y="1056831"/>
                    <a:pt x="2070989" y="1053465"/>
                    <a:pt x="2055622" y="1053465"/>
                  </a:cubicBezTo>
                  <a:cubicBezTo>
                    <a:pt x="2019300" y="1053465"/>
                    <a:pt x="2007552" y="1075627"/>
                    <a:pt x="2007045" y="1076579"/>
                  </a:cubicBezTo>
                  <a:lnTo>
                    <a:pt x="2006600" y="1077468"/>
                  </a:lnTo>
                  <a:lnTo>
                    <a:pt x="2006600" y="1152652"/>
                  </a:lnTo>
                  <a:lnTo>
                    <a:pt x="1841310" y="1188148"/>
                  </a:lnTo>
                  <a:lnTo>
                    <a:pt x="1841310" y="1132332"/>
                  </a:lnTo>
                  <a:cubicBezTo>
                    <a:pt x="1841690" y="1130554"/>
                    <a:pt x="1842135" y="1125728"/>
                    <a:pt x="1838515" y="1121029"/>
                  </a:cubicBezTo>
                  <a:cubicBezTo>
                    <a:pt x="1833562" y="1114489"/>
                    <a:pt x="1823212" y="1111123"/>
                    <a:pt x="1807718" y="1111123"/>
                  </a:cubicBezTo>
                  <a:cubicBezTo>
                    <a:pt x="1771460" y="1111123"/>
                    <a:pt x="1759648" y="1132713"/>
                    <a:pt x="1759140" y="1133665"/>
                  </a:cubicBezTo>
                  <a:lnTo>
                    <a:pt x="1758633" y="1134554"/>
                  </a:lnTo>
                  <a:lnTo>
                    <a:pt x="1758633" y="1205928"/>
                  </a:lnTo>
                  <a:lnTo>
                    <a:pt x="1586928" y="1242822"/>
                  </a:lnTo>
                  <a:lnTo>
                    <a:pt x="1586928" y="1187387"/>
                  </a:lnTo>
                  <a:cubicBezTo>
                    <a:pt x="1587310" y="1185609"/>
                    <a:pt x="1587690" y="1181100"/>
                    <a:pt x="1584325" y="1176528"/>
                  </a:cubicBezTo>
                  <a:cubicBezTo>
                    <a:pt x="1579499" y="1169988"/>
                    <a:pt x="1569022" y="1166685"/>
                    <a:pt x="1553337" y="1166685"/>
                  </a:cubicBezTo>
                  <a:cubicBezTo>
                    <a:pt x="1517078" y="1166685"/>
                    <a:pt x="1505267" y="1187577"/>
                    <a:pt x="1504823" y="1188466"/>
                  </a:cubicBezTo>
                  <a:lnTo>
                    <a:pt x="1504315" y="1189419"/>
                  </a:lnTo>
                  <a:lnTo>
                    <a:pt x="1504315" y="1260602"/>
                  </a:lnTo>
                  <a:lnTo>
                    <a:pt x="1343279" y="1295209"/>
                  </a:lnTo>
                  <a:lnTo>
                    <a:pt x="1343279" y="1253300"/>
                  </a:lnTo>
                  <a:cubicBezTo>
                    <a:pt x="1343660" y="1251585"/>
                    <a:pt x="1344041" y="1247331"/>
                    <a:pt x="1340866" y="1243013"/>
                  </a:cubicBezTo>
                  <a:cubicBezTo>
                    <a:pt x="1336103" y="1236535"/>
                    <a:pt x="1325626" y="1233297"/>
                    <a:pt x="1309751" y="1233297"/>
                  </a:cubicBezTo>
                  <a:cubicBezTo>
                    <a:pt x="1273556" y="1233297"/>
                    <a:pt x="1261745" y="1253363"/>
                    <a:pt x="1261237" y="1254189"/>
                  </a:cubicBezTo>
                  <a:lnTo>
                    <a:pt x="1260665" y="1255141"/>
                  </a:lnTo>
                  <a:lnTo>
                    <a:pt x="1260665" y="1312990"/>
                  </a:lnTo>
                  <a:lnTo>
                    <a:pt x="1132776" y="1340485"/>
                  </a:lnTo>
                  <a:lnTo>
                    <a:pt x="1132776" y="1298639"/>
                  </a:lnTo>
                  <a:cubicBezTo>
                    <a:pt x="1133094" y="1296924"/>
                    <a:pt x="1133475" y="1292796"/>
                    <a:pt x="1130427" y="1288669"/>
                  </a:cubicBezTo>
                  <a:cubicBezTo>
                    <a:pt x="1125728" y="1282256"/>
                    <a:pt x="1115250" y="1279017"/>
                    <a:pt x="1099185" y="1279017"/>
                  </a:cubicBezTo>
                  <a:cubicBezTo>
                    <a:pt x="1062990" y="1279017"/>
                    <a:pt x="1051179" y="1298575"/>
                    <a:pt x="1050735" y="1299401"/>
                  </a:cubicBezTo>
                  <a:lnTo>
                    <a:pt x="1050163" y="1300353"/>
                  </a:lnTo>
                  <a:lnTo>
                    <a:pt x="1050163" y="1358265"/>
                  </a:lnTo>
                  <a:lnTo>
                    <a:pt x="945642" y="1380744"/>
                  </a:lnTo>
                  <a:lnTo>
                    <a:pt x="945642" y="1342962"/>
                  </a:lnTo>
                  <a:cubicBezTo>
                    <a:pt x="945960" y="1341310"/>
                    <a:pt x="946340" y="1337437"/>
                    <a:pt x="943483" y="1333500"/>
                  </a:cubicBezTo>
                  <a:cubicBezTo>
                    <a:pt x="938911" y="1327150"/>
                    <a:pt x="928307" y="1323912"/>
                    <a:pt x="912050" y="1323912"/>
                  </a:cubicBezTo>
                  <a:cubicBezTo>
                    <a:pt x="875919" y="1323912"/>
                    <a:pt x="864108" y="1342708"/>
                    <a:pt x="863600" y="1343470"/>
                  </a:cubicBezTo>
                  <a:lnTo>
                    <a:pt x="862965" y="1344485"/>
                  </a:lnTo>
                  <a:lnTo>
                    <a:pt x="862965" y="1381760"/>
                  </a:lnTo>
                  <a:lnTo>
                    <a:pt x="755460" y="1368171"/>
                  </a:lnTo>
                  <a:lnTo>
                    <a:pt x="755460" y="1366584"/>
                  </a:lnTo>
                  <a:lnTo>
                    <a:pt x="278574" y="1479359"/>
                  </a:lnTo>
                  <a:lnTo>
                    <a:pt x="0" y="1479359"/>
                  </a:lnTo>
                  <a:close/>
                  <a:moveTo>
                    <a:pt x="6049709" y="1676337"/>
                  </a:moveTo>
                  <a:lnTo>
                    <a:pt x="6074093" y="1673733"/>
                  </a:lnTo>
                  <a:lnTo>
                    <a:pt x="6074093" y="1880997"/>
                  </a:lnTo>
                  <a:lnTo>
                    <a:pt x="6049709" y="1883092"/>
                  </a:lnTo>
                  <a:lnTo>
                    <a:pt x="6049709" y="1676337"/>
                  </a:lnTo>
                  <a:close/>
                  <a:moveTo>
                    <a:pt x="6016943" y="1679829"/>
                  </a:moveTo>
                  <a:lnTo>
                    <a:pt x="6041326" y="1677226"/>
                  </a:lnTo>
                  <a:lnTo>
                    <a:pt x="6041326" y="1883791"/>
                  </a:lnTo>
                  <a:lnTo>
                    <a:pt x="6016943" y="1885887"/>
                  </a:lnTo>
                  <a:lnTo>
                    <a:pt x="6016943" y="1679829"/>
                  </a:lnTo>
                  <a:close/>
                  <a:moveTo>
                    <a:pt x="5984240" y="1683385"/>
                  </a:moveTo>
                  <a:lnTo>
                    <a:pt x="6008624" y="1680782"/>
                  </a:lnTo>
                  <a:lnTo>
                    <a:pt x="6008624" y="1886648"/>
                  </a:lnTo>
                  <a:lnTo>
                    <a:pt x="5984240" y="1888744"/>
                  </a:lnTo>
                  <a:lnTo>
                    <a:pt x="5984240" y="1683385"/>
                  </a:lnTo>
                  <a:close/>
                  <a:moveTo>
                    <a:pt x="6099429" y="1040003"/>
                  </a:moveTo>
                  <a:lnTo>
                    <a:pt x="5956872" y="1063117"/>
                  </a:lnTo>
                  <a:cubicBezTo>
                    <a:pt x="5963095" y="1021905"/>
                    <a:pt x="5989574" y="923544"/>
                    <a:pt x="6099429" y="898652"/>
                  </a:cubicBezTo>
                  <a:lnTo>
                    <a:pt x="6099429" y="1040003"/>
                  </a:lnTo>
                  <a:close/>
                  <a:moveTo>
                    <a:pt x="6099429" y="1190562"/>
                  </a:moveTo>
                  <a:lnTo>
                    <a:pt x="5954967" y="1213993"/>
                  </a:lnTo>
                  <a:lnTo>
                    <a:pt x="5954967" y="1081278"/>
                  </a:lnTo>
                  <a:cubicBezTo>
                    <a:pt x="5955030" y="1080452"/>
                    <a:pt x="5955157" y="1077023"/>
                    <a:pt x="5955729" y="1071753"/>
                  </a:cubicBezTo>
                  <a:lnTo>
                    <a:pt x="6099429" y="1048448"/>
                  </a:lnTo>
                  <a:lnTo>
                    <a:pt x="6099429" y="1190562"/>
                  </a:lnTo>
                  <a:close/>
                  <a:moveTo>
                    <a:pt x="6099429" y="1339596"/>
                  </a:moveTo>
                  <a:lnTo>
                    <a:pt x="5954967" y="1363027"/>
                  </a:lnTo>
                  <a:lnTo>
                    <a:pt x="5954967" y="1222439"/>
                  </a:lnTo>
                  <a:lnTo>
                    <a:pt x="6099429" y="1199007"/>
                  </a:lnTo>
                  <a:lnTo>
                    <a:pt x="6099429" y="1339596"/>
                  </a:lnTo>
                  <a:close/>
                  <a:moveTo>
                    <a:pt x="5954967" y="1487932"/>
                  </a:moveTo>
                  <a:lnTo>
                    <a:pt x="5954967" y="1371409"/>
                  </a:lnTo>
                  <a:lnTo>
                    <a:pt x="6099429" y="1347978"/>
                  </a:lnTo>
                  <a:lnTo>
                    <a:pt x="6099429" y="1471041"/>
                  </a:lnTo>
                  <a:lnTo>
                    <a:pt x="5954967" y="1487932"/>
                  </a:lnTo>
                  <a:close/>
                  <a:moveTo>
                    <a:pt x="5951537" y="1689164"/>
                  </a:moveTo>
                  <a:lnTo>
                    <a:pt x="5954967" y="1689164"/>
                  </a:lnTo>
                  <a:lnTo>
                    <a:pt x="5954967" y="1686496"/>
                  </a:lnTo>
                  <a:lnTo>
                    <a:pt x="5975922" y="1684274"/>
                  </a:lnTo>
                  <a:lnTo>
                    <a:pt x="5975922" y="1889506"/>
                  </a:lnTo>
                  <a:lnTo>
                    <a:pt x="5951537" y="1891602"/>
                  </a:lnTo>
                  <a:lnTo>
                    <a:pt x="5951537" y="1689164"/>
                  </a:lnTo>
                  <a:close/>
                  <a:moveTo>
                    <a:pt x="5918772" y="1690370"/>
                  </a:moveTo>
                  <a:lnTo>
                    <a:pt x="5943156" y="1687766"/>
                  </a:lnTo>
                  <a:lnTo>
                    <a:pt x="5943156" y="1892300"/>
                  </a:lnTo>
                  <a:lnTo>
                    <a:pt x="5918772" y="1894396"/>
                  </a:lnTo>
                  <a:lnTo>
                    <a:pt x="5918772" y="1690370"/>
                  </a:lnTo>
                  <a:close/>
                  <a:moveTo>
                    <a:pt x="5886069" y="1693926"/>
                  </a:moveTo>
                  <a:lnTo>
                    <a:pt x="5910453" y="1691322"/>
                  </a:lnTo>
                  <a:lnTo>
                    <a:pt x="5910453" y="1895158"/>
                  </a:lnTo>
                  <a:lnTo>
                    <a:pt x="5886069" y="1897253"/>
                  </a:lnTo>
                  <a:lnTo>
                    <a:pt x="5886069" y="1693926"/>
                  </a:lnTo>
                  <a:close/>
                  <a:moveTo>
                    <a:pt x="5853367" y="1697419"/>
                  </a:moveTo>
                  <a:lnTo>
                    <a:pt x="5877750" y="1694815"/>
                  </a:lnTo>
                  <a:lnTo>
                    <a:pt x="5877750" y="1898015"/>
                  </a:lnTo>
                  <a:lnTo>
                    <a:pt x="5853367" y="1900110"/>
                  </a:lnTo>
                  <a:lnTo>
                    <a:pt x="5853367" y="1697419"/>
                  </a:lnTo>
                  <a:close/>
                  <a:moveTo>
                    <a:pt x="5820600" y="1700911"/>
                  </a:moveTo>
                  <a:lnTo>
                    <a:pt x="5844985" y="1698308"/>
                  </a:lnTo>
                  <a:lnTo>
                    <a:pt x="5844985" y="1900809"/>
                  </a:lnTo>
                  <a:lnTo>
                    <a:pt x="5820600" y="1902904"/>
                  </a:lnTo>
                  <a:lnTo>
                    <a:pt x="5820600" y="1700911"/>
                  </a:lnTo>
                  <a:close/>
                  <a:moveTo>
                    <a:pt x="5665851" y="48387"/>
                  </a:moveTo>
                  <a:cubicBezTo>
                    <a:pt x="5666804" y="44196"/>
                    <a:pt x="5676710" y="8318"/>
                    <a:pt x="5732780" y="8318"/>
                  </a:cubicBezTo>
                  <a:cubicBezTo>
                    <a:pt x="5755196" y="8318"/>
                    <a:pt x="5770753" y="13145"/>
                    <a:pt x="5777801" y="22225"/>
                  </a:cubicBezTo>
                  <a:cubicBezTo>
                    <a:pt x="5783834" y="30035"/>
                    <a:pt x="5781738" y="38545"/>
                    <a:pt x="5781611" y="38926"/>
                  </a:cubicBezTo>
                  <a:lnTo>
                    <a:pt x="5781485" y="40005"/>
                  </a:lnTo>
                  <a:lnTo>
                    <a:pt x="5781485" y="1900936"/>
                  </a:lnTo>
                  <a:lnTo>
                    <a:pt x="5789803" y="1900936"/>
                  </a:lnTo>
                  <a:lnTo>
                    <a:pt x="5789803" y="1704277"/>
                  </a:lnTo>
                  <a:lnTo>
                    <a:pt x="5812282" y="1701864"/>
                  </a:lnTo>
                  <a:lnTo>
                    <a:pt x="5812282" y="1903666"/>
                  </a:lnTo>
                  <a:lnTo>
                    <a:pt x="5665851" y="1916366"/>
                  </a:lnTo>
                  <a:lnTo>
                    <a:pt x="5665851" y="48387"/>
                  </a:lnTo>
                  <a:close/>
                  <a:moveTo>
                    <a:pt x="5657533" y="1109218"/>
                  </a:moveTo>
                  <a:lnTo>
                    <a:pt x="5591937" y="1119822"/>
                  </a:lnTo>
                  <a:lnTo>
                    <a:pt x="5591937" y="976757"/>
                  </a:lnTo>
                  <a:cubicBezTo>
                    <a:pt x="5595874" y="976884"/>
                    <a:pt x="5599811" y="977202"/>
                    <a:pt x="5603685" y="977836"/>
                  </a:cubicBezTo>
                  <a:cubicBezTo>
                    <a:pt x="5635181" y="983425"/>
                    <a:pt x="5653913" y="1007046"/>
                    <a:pt x="5657533" y="1011936"/>
                  </a:cubicBezTo>
                  <a:lnTo>
                    <a:pt x="5657533" y="1109218"/>
                  </a:lnTo>
                  <a:close/>
                  <a:moveTo>
                    <a:pt x="5657533" y="1259777"/>
                  </a:moveTo>
                  <a:lnTo>
                    <a:pt x="5591937" y="1270381"/>
                  </a:lnTo>
                  <a:lnTo>
                    <a:pt x="5591937" y="1128268"/>
                  </a:lnTo>
                  <a:lnTo>
                    <a:pt x="5657533" y="1117664"/>
                  </a:lnTo>
                  <a:lnTo>
                    <a:pt x="5657533" y="1259777"/>
                  </a:lnTo>
                  <a:close/>
                  <a:moveTo>
                    <a:pt x="5657533" y="1408811"/>
                  </a:moveTo>
                  <a:lnTo>
                    <a:pt x="5591937" y="1419415"/>
                  </a:lnTo>
                  <a:lnTo>
                    <a:pt x="5591937" y="1278827"/>
                  </a:lnTo>
                  <a:lnTo>
                    <a:pt x="5657533" y="1268222"/>
                  </a:lnTo>
                  <a:lnTo>
                    <a:pt x="5657533" y="1408811"/>
                  </a:lnTo>
                  <a:close/>
                  <a:moveTo>
                    <a:pt x="5657533" y="1710119"/>
                  </a:moveTo>
                  <a:lnTo>
                    <a:pt x="5431346" y="1734439"/>
                  </a:lnTo>
                  <a:lnTo>
                    <a:pt x="5431346" y="1647571"/>
                  </a:lnTo>
                  <a:lnTo>
                    <a:pt x="5653214" y="1619187"/>
                  </a:lnTo>
                  <a:lnTo>
                    <a:pt x="5652135" y="1610932"/>
                  </a:lnTo>
                  <a:lnTo>
                    <a:pt x="5431282" y="1639189"/>
                  </a:lnTo>
                  <a:lnTo>
                    <a:pt x="5431282" y="1557274"/>
                  </a:lnTo>
                  <a:lnTo>
                    <a:pt x="5653151" y="1528890"/>
                  </a:lnTo>
                  <a:lnTo>
                    <a:pt x="5652072" y="1520634"/>
                  </a:lnTo>
                  <a:lnTo>
                    <a:pt x="5591873" y="1528318"/>
                  </a:lnTo>
                  <a:lnTo>
                    <a:pt x="5591873" y="1427925"/>
                  </a:lnTo>
                  <a:lnTo>
                    <a:pt x="5657469" y="1417320"/>
                  </a:lnTo>
                  <a:lnTo>
                    <a:pt x="5657469" y="1710119"/>
                  </a:lnTo>
                  <a:close/>
                  <a:moveTo>
                    <a:pt x="5583619" y="1129665"/>
                  </a:moveTo>
                  <a:lnTo>
                    <a:pt x="5583619" y="1271778"/>
                  </a:lnTo>
                  <a:lnTo>
                    <a:pt x="5431346" y="1296479"/>
                  </a:lnTo>
                  <a:lnTo>
                    <a:pt x="5431346" y="1267206"/>
                  </a:lnTo>
                  <a:cubicBezTo>
                    <a:pt x="5431282" y="1266381"/>
                    <a:pt x="5427726" y="1219009"/>
                    <a:pt x="5437061" y="1163002"/>
                  </a:cubicBezTo>
                  <a:cubicBezTo>
                    <a:pt x="5437569" y="1159827"/>
                    <a:pt x="5438140" y="1156526"/>
                    <a:pt x="5438775" y="1153223"/>
                  </a:cubicBezTo>
                  <a:lnTo>
                    <a:pt x="5583619" y="1129665"/>
                  </a:lnTo>
                  <a:close/>
                  <a:moveTo>
                    <a:pt x="5440489" y="1144397"/>
                  </a:moveTo>
                  <a:cubicBezTo>
                    <a:pt x="5450840" y="1095883"/>
                    <a:pt x="5472938" y="1037717"/>
                    <a:pt x="5519992" y="1003300"/>
                  </a:cubicBezTo>
                  <a:cubicBezTo>
                    <a:pt x="5542026" y="987171"/>
                    <a:pt x="5563298" y="978345"/>
                    <a:pt x="5583555" y="976884"/>
                  </a:cubicBezTo>
                  <a:lnTo>
                    <a:pt x="5583555" y="1121220"/>
                  </a:lnTo>
                  <a:lnTo>
                    <a:pt x="5440489" y="1144397"/>
                  </a:lnTo>
                  <a:close/>
                  <a:moveTo>
                    <a:pt x="5583619" y="1280160"/>
                  </a:moveTo>
                  <a:lnTo>
                    <a:pt x="5583619" y="1420749"/>
                  </a:lnTo>
                  <a:lnTo>
                    <a:pt x="5431346" y="1445451"/>
                  </a:lnTo>
                  <a:lnTo>
                    <a:pt x="5431346" y="1304862"/>
                  </a:lnTo>
                  <a:lnTo>
                    <a:pt x="5583619" y="1280160"/>
                  </a:lnTo>
                  <a:close/>
                  <a:moveTo>
                    <a:pt x="5583619" y="1429195"/>
                  </a:moveTo>
                  <a:lnTo>
                    <a:pt x="5583619" y="1529271"/>
                  </a:lnTo>
                  <a:lnTo>
                    <a:pt x="5431346" y="1548765"/>
                  </a:lnTo>
                  <a:lnTo>
                    <a:pt x="5431346" y="1453896"/>
                  </a:lnTo>
                  <a:lnTo>
                    <a:pt x="5583619" y="1429195"/>
                  </a:lnTo>
                  <a:close/>
                  <a:moveTo>
                    <a:pt x="5608892" y="1723708"/>
                  </a:moveTo>
                  <a:lnTo>
                    <a:pt x="5627687" y="1721676"/>
                  </a:lnTo>
                  <a:lnTo>
                    <a:pt x="5627687" y="1918335"/>
                  </a:lnTo>
                  <a:lnTo>
                    <a:pt x="5636006" y="1918335"/>
                  </a:lnTo>
                  <a:lnTo>
                    <a:pt x="5636006" y="1720787"/>
                  </a:lnTo>
                  <a:lnTo>
                    <a:pt x="5657533" y="1718501"/>
                  </a:lnTo>
                  <a:lnTo>
                    <a:pt x="5657533" y="1917128"/>
                  </a:lnTo>
                  <a:lnTo>
                    <a:pt x="5608892" y="1921320"/>
                  </a:lnTo>
                  <a:lnTo>
                    <a:pt x="5608892" y="1723708"/>
                  </a:lnTo>
                  <a:close/>
                  <a:moveTo>
                    <a:pt x="5581777" y="1726628"/>
                  </a:moveTo>
                  <a:lnTo>
                    <a:pt x="5600574" y="1724596"/>
                  </a:lnTo>
                  <a:lnTo>
                    <a:pt x="5600574" y="1921383"/>
                  </a:lnTo>
                  <a:lnTo>
                    <a:pt x="5608066" y="1921383"/>
                  </a:lnTo>
                  <a:lnTo>
                    <a:pt x="5581777" y="1923669"/>
                  </a:lnTo>
                  <a:lnTo>
                    <a:pt x="5581777" y="1726628"/>
                  </a:lnTo>
                  <a:close/>
                  <a:moveTo>
                    <a:pt x="5554599" y="1729550"/>
                  </a:moveTo>
                  <a:lnTo>
                    <a:pt x="5573395" y="1727517"/>
                  </a:lnTo>
                  <a:lnTo>
                    <a:pt x="5573395" y="1924367"/>
                  </a:lnTo>
                  <a:lnTo>
                    <a:pt x="5554599" y="1926019"/>
                  </a:lnTo>
                  <a:lnTo>
                    <a:pt x="5554599" y="1729550"/>
                  </a:lnTo>
                  <a:close/>
                  <a:moveTo>
                    <a:pt x="5527485" y="1732471"/>
                  </a:moveTo>
                  <a:lnTo>
                    <a:pt x="5546281" y="1730439"/>
                  </a:lnTo>
                  <a:lnTo>
                    <a:pt x="5546281" y="1926717"/>
                  </a:lnTo>
                  <a:lnTo>
                    <a:pt x="5527485" y="1928368"/>
                  </a:lnTo>
                  <a:lnTo>
                    <a:pt x="5527485" y="1732471"/>
                  </a:lnTo>
                  <a:close/>
                  <a:moveTo>
                    <a:pt x="5500370" y="1735328"/>
                  </a:moveTo>
                  <a:lnTo>
                    <a:pt x="5519166" y="1733296"/>
                  </a:lnTo>
                  <a:lnTo>
                    <a:pt x="5519166" y="1929066"/>
                  </a:lnTo>
                  <a:lnTo>
                    <a:pt x="5500370" y="1930717"/>
                  </a:lnTo>
                  <a:lnTo>
                    <a:pt x="5500370" y="1735328"/>
                  </a:lnTo>
                  <a:close/>
                  <a:moveTo>
                    <a:pt x="5473256" y="1738249"/>
                  </a:moveTo>
                  <a:lnTo>
                    <a:pt x="5492051" y="1736217"/>
                  </a:lnTo>
                  <a:lnTo>
                    <a:pt x="5492051" y="1931416"/>
                  </a:lnTo>
                  <a:lnTo>
                    <a:pt x="5473256" y="1933067"/>
                  </a:lnTo>
                  <a:lnTo>
                    <a:pt x="5473256" y="1738249"/>
                  </a:lnTo>
                  <a:close/>
                  <a:moveTo>
                    <a:pt x="5446141" y="1741170"/>
                  </a:moveTo>
                  <a:lnTo>
                    <a:pt x="5464937" y="1739138"/>
                  </a:lnTo>
                  <a:lnTo>
                    <a:pt x="5464937" y="1933765"/>
                  </a:lnTo>
                  <a:lnTo>
                    <a:pt x="5446141" y="1935416"/>
                  </a:lnTo>
                  <a:lnTo>
                    <a:pt x="5446141" y="1741170"/>
                  </a:lnTo>
                  <a:close/>
                  <a:moveTo>
                    <a:pt x="5419026" y="1744091"/>
                  </a:moveTo>
                  <a:lnTo>
                    <a:pt x="5437823" y="1742059"/>
                  </a:lnTo>
                  <a:lnTo>
                    <a:pt x="5437823" y="1936115"/>
                  </a:lnTo>
                  <a:lnTo>
                    <a:pt x="5419026" y="1937766"/>
                  </a:lnTo>
                  <a:lnTo>
                    <a:pt x="5419026" y="1744091"/>
                  </a:lnTo>
                  <a:close/>
                  <a:moveTo>
                    <a:pt x="5391912" y="1747012"/>
                  </a:moveTo>
                  <a:lnTo>
                    <a:pt x="5410708" y="1744980"/>
                  </a:lnTo>
                  <a:lnTo>
                    <a:pt x="5410708" y="1938465"/>
                  </a:lnTo>
                  <a:lnTo>
                    <a:pt x="5391912" y="1940115"/>
                  </a:lnTo>
                  <a:lnTo>
                    <a:pt x="5391912" y="1747012"/>
                  </a:lnTo>
                  <a:close/>
                  <a:moveTo>
                    <a:pt x="5364734" y="1749933"/>
                  </a:moveTo>
                  <a:lnTo>
                    <a:pt x="5383530" y="1747901"/>
                  </a:lnTo>
                  <a:lnTo>
                    <a:pt x="5383530" y="1940814"/>
                  </a:lnTo>
                  <a:lnTo>
                    <a:pt x="5364734" y="1942465"/>
                  </a:lnTo>
                  <a:lnTo>
                    <a:pt x="5364734" y="1749933"/>
                  </a:lnTo>
                  <a:close/>
                  <a:moveTo>
                    <a:pt x="5337620" y="1752854"/>
                  </a:moveTo>
                  <a:lnTo>
                    <a:pt x="5356416" y="1750822"/>
                  </a:lnTo>
                  <a:lnTo>
                    <a:pt x="5356416" y="1943227"/>
                  </a:lnTo>
                  <a:lnTo>
                    <a:pt x="5337620" y="1944878"/>
                  </a:lnTo>
                  <a:lnTo>
                    <a:pt x="5337620" y="1752854"/>
                  </a:lnTo>
                  <a:close/>
                  <a:moveTo>
                    <a:pt x="5310505" y="1755775"/>
                  </a:moveTo>
                  <a:lnTo>
                    <a:pt x="5329301" y="1753743"/>
                  </a:lnTo>
                  <a:lnTo>
                    <a:pt x="5329301" y="1945577"/>
                  </a:lnTo>
                  <a:lnTo>
                    <a:pt x="5310505" y="1947227"/>
                  </a:lnTo>
                  <a:lnTo>
                    <a:pt x="5310505" y="1755775"/>
                  </a:lnTo>
                  <a:close/>
                  <a:moveTo>
                    <a:pt x="5283391" y="1758696"/>
                  </a:moveTo>
                  <a:lnTo>
                    <a:pt x="5302186" y="1756664"/>
                  </a:lnTo>
                  <a:lnTo>
                    <a:pt x="5302186" y="1947926"/>
                  </a:lnTo>
                  <a:lnTo>
                    <a:pt x="5283391" y="1949577"/>
                  </a:lnTo>
                  <a:lnTo>
                    <a:pt x="5283391" y="1758696"/>
                  </a:lnTo>
                  <a:close/>
                  <a:moveTo>
                    <a:pt x="5256276" y="1761617"/>
                  </a:moveTo>
                  <a:lnTo>
                    <a:pt x="5275072" y="1759585"/>
                  </a:lnTo>
                  <a:lnTo>
                    <a:pt x="5275072" y="1950276"/>
                  </a:lnTo>
                  <a:lnTo>
                    <a:pt x="5256276" y="1951927"/>
                  </a:lnTo>
                  <a:lnTo>
                    <a:pt x="5256276" y="1761617"/>
                  </a:lnTo>
                  <a:close/>
                  <a:moveTo>
                    <a:pt x="5223891" y="1765046"/>
                  </a:moveTo>
                  <a:lnTo>
                    <a:pt x="5247958" y="1762442"/>
                  </a:lnTo>
                  <a:lnTo>
                    <a:pt x="5247958" y="1952562"/>
                  </a:lnTo>
                  <a:lnTo>
                    <a:pt x="5223891" y="1954657"/>
                  </a:lnTo>
                  <a:lnTo>
                    <a:pt x="5223891" y="1765046"/>
                  </a:lnTo>
                  <a:close/>
                  <a:moveTo>
                    <a:pt x="5223891" y="487870"/>
                  </a:moveTo>
                  <a:lnTo>
                    <a:pt x="5657533" y="392494"/>
                  </a:lnTo>
                  <a:lnTo>
                    <a:pt x="5657533" y="999109"/>
                  </a:lnTo>
                  <a:cubicBezTo>
                    <a:pt x="5648261" y="989203"/>
                    <a:pt x="5630736" y="974344"/>
                    <a:pt x="5605272" y="969772"/>
                  </a:cubicBezTo>
                  <a:cubicBezTo>
                    <a:pt x="5576887" y="964692"/>
                    <a:pt x="5546599" y="973709"/>
                    <a:pt x="5515166" y="996633"/>
                  </a:cubicBezTo>
                  <a:cubicBezTo>
                    <a:pt x="5465889" y="1032637"/>
                    <a:pt x="5442395" y="1091946"/>
                    <a:pt x="5431409" y="1145921"/>
                  </a:cubicBezTo>
                  <a:lnTo>
                    <a:pt x="5425758" y="1146810"/>
                  </a:lnTo>
                  <a:lnTo>
                    <a:pt x="5427091" y="1155002"/>
                  </a:lnTo>
                  <a:lnTo>
                    <a:pt x="5429758" y="1154557"/>
                  </a:lnTo>
                  <a:cubicBezTo>
                    <a:pt x="5419154" y="1213104"/>
                    <a:pt x="5422710" y="1263459"/>
                    <a:pt x="5423027" y="1267460"/>
                  </a:cubicBezTo>
                  <a:lnTo>
                    <a:pt x="5423027" y="1735265"/>
                  </a:lnTo>
                  <a:lnTo>
                    <a:pt x="5223955" y="1756664"/>
                  </a:lnTo>
                  <a:lnTo>
                    <a:pt x="5223955" y="487870"/>
                  </a:lnTo>
                  <a:close/>
                  <a:moveTo>
                    <a:pt x="5099939" y="174180"/>
                  </a:moveTo>
                  <a:cubicBezTo>
                    <a:pt x="5100955" y="170053"/>
                    <a:pt x="5110924" y="136144"/>
                    <a:pt x="5166868" y="136144"/>
                  </a:cubicBezTo>
                  <a:cubicBezTo>
                    <a:pt x="5186045" y="136144"/>
                    <a:pt x="5199888" y="141097"/>
                    <a:pt x="5207953" y="150813"/>
                  </a:cubicBezTo>
                  <a:cubicBezTo>
                    <a:pt x="5218938" y="164020"/>
                    <a:pt x="5215699" y="182182"/>
                    <a:pt x="5215636" y="182372"/>
                  </a:cubicBezTo>
                  <a:lnTo>
                    <a:pt x="5215573" y="183134"/>
                  </a:lnTo>
                  <a:lnTo>
                    <a:pt x="5215573" y="1954721"/>
                  </a:lnTo>
                  <a:lnTo>
                    <a:pt x="5223637" y="1954721"/>
                  </a:lnTo>
                  <a:lnTo>
                    <a:pt x="5099939" y="1965452"/>
                  </a:lnTo>
                  <a:lnTo>
                    <a:pt x="5099939" y="174180"/>
                  </a:lnTo>
                  <a:close/>
                  <a:moveTo>
                    <a:pt x="5091621" y="1192403"/>
                  </a:moveTo>
                  <a:lnTo>
                    <a:pt x="5072317" y="1196022"/>
                  </a:lnTo>
                  <a:lnTo>
                    <a:pt x="5072317" y="1067498"/>
                  </a:lnTo>
                  <a:lnTo>
                    <a:pt x="5070983" y="1067498"/>
                  </a:lnTo>
                  <a:cubicBezTo>
                    <a:pt x="5080381" y="1064768"/>
                    <a:pt x="5087557" y="1064070"/>
                    <a:pt x="5091557" y="1063942"/>
                  </a:cubicBezTo>
                  <a:lnTo>
                    <a:pt x="5091557" y="1192403"/>
                  </a:lnTo>
                  <a:close/>
                  <a:moveTo>
                    <a:pt x="5091621" y="1345438"/>
                  </a:moveTo>
                  <a:lnTo>
                    <a:pt x="5072317" y="1349058"/>
                  </a:lnTo>
                  <a:lnTo>
                    <a:pt x="5072317" y="1204532"/>
                  </a:lnTo>
                  <a:lnTo>
                    <a:pt x="5091621" y="1200912"/>
                  </a:lnTo>
                  <a:lnTo>
                    <a:pt x="5091621" y="1345438"/>
                  </a:lnTo>
                  <a:close/>
                  <a:moveTo>
                    <a:pt x="5091621" y="1481391"/>
                  </a:moveTo>
                  <a:lnTo>
                    <a:pt x="5072317" y="1485011"/>
                  </a:lnTo>
                  <a:lnTo>
                    <a:pt x="5072317" y="1357503"/>
                  </a:lnTo>
                  <a:lnTo>
                    <a:pt x="5091621" y="1353884"/>
                  </a:lnTo>
                  <a:lnTo>
                    <a:pt x="5091621" y="1481391"/>
                  </a:lnTo>
                  <a:close/>
                  <a:moveTo>
                    <a:pt x="5091621" y="1598994"/>
                  </a:moveTo>
                  <a:lnTo>
                    <a:pt x="5072317" y="1601343"/>
                  </a:lnTo>
                  <a:lnTo>
                    <a:pt x="5072317" y="1493457"/>
                  </a:lnTo>
                  <a:lnTo>
                    <a:pt x="5091621" y="1489837"/>
                  </a:lnTo>
                  <a:lnTo>
                    <a:pt x="5091621" y="1598994"/>
                  </a:lnTo>
                  <a:close/>
                  <a:moveTo>
                    <a:pt x="5091621" y="1689290"/>
                  </a:moveTo>
                  <a:lnTo>
                    <a:pt x="4950270" y="1706435"/>
                  </a:lnTo>
                  <a:lnTo>
                    <a:pt x="4950270" y="1624521"/>
                  </a:lnTo>
                  <a:lnTo>
                    <a:pt x="5091621" y="1607376"/>
                  </a:lnTo>
                  <a:lnTo>
                    <a:pt x="5091621" y="1689290"/>
                  </a:lnTo>
                  <a:close/>
                  <a:moveTo>
                    <a:pt x="5063999" y="1206056"/>
                  </a:moveTo>
                  <a:lnTo>
                    <a:pt x="5063999" y="1350582"/>
                  </a:lnTo>
                  <a:lnTo>
                    <a:pt x="4950270" y="1371854"/>
                  </a:lnTo>
                  <a:lnTo>
                    <a:pt x="4950270" y="1337691"/>
                  </a:lnTo>
                  <a:cubicBezTo>
                    <a:pt x="4950206" y="1336612"/>
                    <a:pt x="4947412" y="1281938"/>
                    <a:pt x="4954397" y="1226566"/>
                  </a:cubicBezTo>
                  <a:lnTo>
                    <a:pt x="5063999" y="1206056"/>
                  </a:lnTo>
                  <a:close/>
                  <a:moveTo>
                    <a:pt x="4955540" y="1217866"/>
                  </a:moveTo>
                  <a:cubicBezTo>
                    <a:pt x="4960620" y="1182815"/>
                    <a:pt x="4969891" y="1148588"/>
                    <a:pt x="4986528" y="1128713"/>
                  </a:cubicBezTo>
                  <a:cubicBezTo>
                    <a:pt x="5016183" y="1093216"/>
                    <a:pt x="5043932" y="1077087"/>
                    <a:pt x="5063999" y="1069848"/>
                  </a:cubicBezTo>
                  <a:lnTo>
                    <a:pt x="5063999" y="1197610"/>
                  </a:lnTo>
                  <a:lnTo>
                    <a:pt x="4955540" y="1217866"/>
                  </a:lnTo>
                  <a:close/>
                  <a:moveTo>
                    <a:pt x="5063999" y="1359090"/>
                  </a:moveTo>
                  <a:lnTo>
                    <a:pt x="5063999" y="1486598"/>
                  </a:lnTo>
                  <a:lnTo>
                    <a:pt x="4950270" y="1507871"/>
                  </a:lnTo>
                  <a:lnTo>
                    <a:pt x="4950270" y="1374203"/>
                  </a:lnTo>
                  <a:lnTo>
                    <a:pt x="4951412" y="1380172"/>
                  </a:lnTo>
                  <a:lnTo>
                    <a:pt x="5063999" y="1359090"/>
                  </a:lnTo>
                  <a:close/>
                  <a:moveTo>
                    <a:pt x="5063999" y="1495044"/>
                  </a:moveTo>
                  <a:lnTo>
                    <a:pt x="5063999" y="1602359"/>
                  </a:lnTo>
                  <a:lnTo>
                    <a:pt x="4950270" y="1616139"/>
                  </a:lnTo>
                  <a:lnTo>
                    <a:pt x="4950270" y="1510094"/>
                  </a:lnTo>
                  <a:lnTo>
                    <a:pt x="4951412" y="1516063"/>
                  </a:lnTo>
                  <a:lnTo>
                    <a:pt x="5063999" y="1495044"/>
                  </a:lnTo>
                  <a:close/>
                  <a:moveTo>
                    <a:pt x="5091621" y="1770888"/>
                  </a:moveTo>
                  <a:lnTo>
                    <a:pt x="4950270" y="1786065"/>
                  </a:lnTo>
                  <a:lnTo>
                    <a:pt x="4950270" y="1714817"/>
                  </a:lnTo>
                  <a:lnTo>
                    <a:pt x="5091621" y="1697672"/>
                  </a:lnTo>
                  <a:lnTo>
                    <a:pt x="5091621" y="1770888"/>
                  </a:lnTo>
                  <a:close/>
                  <a:moveTo>
                    <a:pt x="4687125" y="1822767"/>
                  </a:moveTo>
                  <a:lnTo>
                    <a:pt x="4732719" y="1817878"/>
                  </a:lnTo>
                  <a:lnTo>
                    <a:pt x="4732719" y="1818958"/>
                  </a:lnTo>
                  <a:lnTo>
                    <a:pt x="4741037" y="1818958"/>
                  </a:lnTo>
                  <a:lnTo>
                    <a:pt x="4741037" y="1816989"/>
                  </a:lnTo>
                  <a:lnTo>
                    <a:pt x="5091557" y="1779334"/>
                  </a:lnTo>
                  <a:lnTo>
                    <a:pt x="5091557" y="1966214"/>
                  </a:lnTo>
                  <a:lnTo>
                    <a:pt x="4996117" y="1974469"/>
                  </a:lnTo>
                  <a:lnTo>
                    <a:pt x="4996117" y="1791589"/>
                  </a:lnTo>
                  <a:lnTo>
                    <a:pt x="4987799" y="1791589"/>
                  </a:lnTo>
                  <a:lnTo>
                    <a:pt x="4987799" y="1974977"/>
                  </a:lnTo>
                  <a:lnTo>
                    <a:pt x="4989894" y="1974977"/>
                  </a:lnTo>
                  <a:lnTo>
                    <a:pt x="4970717" y="1976628"/>
                  </a:lnTo>
                  <a:lnTo>
                    <a:pt x="4970717" y="1794383"/>
                  </a:lnTo>
                  <a:lnTo>
                    <a:pt x="4962399" y="1794383"/>
                  </a:lnTo>
                  <a:lnTo>
                    <a:pt x="4962399" y="1977390"/>
                  </a:lnTo>
                  <a:lnTo>
                    <a:pt x="4945317" y="1978851"/>
                  </a:lnTo>
                  <a:lnTo>
                    <a:pt x="4945317" y="1797114"/>
                  </a:lnTo>
                  <a:lnTo>
                    <a:pt x="4936999" y="1797114"/>
                  </a:lnTo>
                  <a:lnTo>
                    <a:pt x="4936999" y="1979549"/>
                  </a:lnTo>
                  <a:lnTo>
                    <a:pt x="4919917" y="1981009"/>
                  </a:lnTo>
                  <a:lnTo>
                    <a:pt x="4919917" y="1799844"/>
                  </a:lnTo>
                  <a:lnTo>
                    <a:pt x="4911599" y="1799844"/>
                  </a:lnTo>
                  <a:lnTo>
                    <a:pt x="4911599" y="1981708"/>
                  </a:lnTo>
                  <a:lnTo>
                    <a:pt x="4894517" y="1983169"/>
                  </a:lnTo>
                  <a:lnTo>
                    <a:pt x="4894517" y="1802638"/>
                  </a:lnTo>
                  <a:lnTo>
                    <a:pt x="4886199" y="1802638"/>
                  </a:lnTo>
                  <a:lnTo>
                    <a:pt x="4886199" y="1983994"/>
                  </a:lnTo>
                  <a:lnTo>
                    <a:pt x="4869117" y="1985454"/>
                  </a:lnTo>
                  <a:lnTo>
                    <a:pt x="4869117" y="1805432"/>
                  </a:lnTo>
                  <a:lnTo>
                    <a:pt x="4860799" y="1805432"/>
                  </a:lnTo>
                  <a:lnTo>
                    <a:pt x="4860799" y="1986216"/>
                  </a:lnTo>
                  <a:lnTo>
                    <a:pt x="4843717" y="1987677"/>
                  </a:lnTo>
                  <a:lnTo>
                    <a:pt x="4843717" y="1808163"/>
                  </a:lnTo>
                  <a:lnTo>
                    <a:pt x="4835399" y="1808163"/>
                  </a:lnTo>
                  <a:lnTo>
                    <a:pt x="4835399" y="1988376"/>
                  </a:lnTo>
                  <a:lnTo>
                    <a:pt x="4818317" y="1989836"/>
                  </a:lnTo>
                  <a:lnTo>
                    <a:pt x="4818317" y="1810893"/>
                  </a:lnTo>
                  <a:lnTo>
                    <a:pt x="4809999" y="1810893"/>
                  </a:lnTo>
                  <a:lnTo>
                    <a:pt x="4809999" y="1990534"/>
                  </a:lnTo>
                  <a:lnTo>
                    <a:pt x="4792917" y="1991995"/>
                  </a:lnTo>
                  <a:lnTo>
                    <a:pt x="4792917" y="1813623"/>
                  </a:lnTo>
                  <a:lnTo>
                    <a:pt x="4784599" y="1813623"/>
                  </a:lnTo>
                  <a:lnTo>
                    <a:pt x="4784599" y="1992694"/>
                  </a:lnTo>
                  <a:lnTo>
                    <a:pt x="4767517" y="1994154"/>
                  </a:lnTo>
                  <a:lnTo>
                    <a:pt x="4767517" y="1816354"/>
                  </a:lnTo>
                  <a:lnTo>
                    <a:pt x="4759199" y="1816354"/>
                  </a:lnTo>
                  <a:lnTo>
                    <a:pt x="4759199" y="1994852"/>
                  </a:lnTo>
                  <a:lnTo>
                    <a:pt x="4742117" y="1996313"/>
                  </a:lnTo>
                  <a:lnTo>
                    <a:pt x="4742117" y="1819084"/>
                  </a:lnTo>
                  <a:lnTo>
                    <a:pt x="4733799" y="1819084"/>
                  </a:lnTo>
                  <a:lnTo>
                    <a:pt x="4733799" y="1997012"/>
                  </a:lnTo>
                  <a:lnTo>
                    <a:pt x="4716717" y="1998472"/>
                  </a:lnTo>
                  <a:lnTo>
                    <a:pt x="4716717" y="1821815"/>
                  </a:lnTo>
                  <a:lnTo>
                    <a:pt x="4708399" y="1821815"/>
                  </a:lnTo>
                  <a:lnTo>
                    <a:pt x="4708399" y="1999234"/>
                  </a:lnTo>
                  <a:lnTo>
                    <a:pt x="4687062" y="2001076"/>
                  </a:lnTo>
                  <a:lnTo>
                    <a:pt x="4687062" y="1822767"/>
                  </a:lnTo>
                  <a:close/>
                  <a:moveTo>
                    <a:pt x="4687125" y="1170369"/>
                  </a:moveTo>
                  <a:cubicBezTo>
                    <a:pt x="4700778" y="1181164"/>
                    <a:pt x="4732719" y="1214628"/>
                    <a:pt x="4732719" y="1291336"/>
                  </a:cubicBezTo>
                  <a:lnTo>
                    <a:pt x="4732719" y="1809496"/>
                  </a:lnTo>
                  <a:lnTo>
                    <a:pt x="4687125" y="1814385"/>
                  </a:lnTo>
                  <a:lnTo>
                    <a:pt x="4687125" y="1170369"/>
                  </a:lnTo>
                  <a:close/>
                  <a:moveTo>
                    <a:pt x="4687125" y="605980"/>
                  </a:moveTo>
                  <a:lnTo>
                    <a:pt x="5091557" y="517017"/>
                  </a:lnTo>
                  <a:lnTo>
                    <a:pt x="5091557" y="1055624"/>
                  </a:lnTo>
                  <a:cubicBezTo>
                    <a:pt x="5077143" y="1055941"/>
                    <a:pt x="5031296" y="1062165"/>
                    <a:pt x="4980114" y="1123378"/>
                  </a:cubicBezTo>
                  <a:cubicBezTo>
                    <a:pt x="4933760" y="1178814"/>
                    <a:pt x="4941570" y="1331468"/>
                    <a:pt x="4941887" y="1337945"/>
                  </a:cubicBezTo>
                  <a:lnTo>
                    <a:pt x="4941887" y="1787017"/>
                  </a:lnTo>
                  <a:lnTo>
                    <a:pt x="4740973" y="1808607"/>
                  </a:lnTo>
                  <a:lnTo>
                    <a:pt x="4740973" y="1291336"/>
                  </a:lnTo>
                  <a:cubicBezTo>
                    <a:pt x="4740973" y="1199452"/>
                    <a:pt x="4697603" y="1166685"/>
                    <a:pt x="4687062" y="1160082"/>
                  </a:cubicBezTo>
                  <a:lnTo>
                    <a:pt x="4687062" y="605980"/>
                  </a:lnTo>
                  <a:close/>
                  <a:moveTo>
                    <a:pt x="4579811" y="316484"/>
                  </a:moveTo>
                  <a:cubicBezTo>
                    <a:pt x="4580636" y="312674"/>
                    <a:pt x="4589209" y="280733"/>
                    <a:pt x="4637214" y="280733"/>
                  </a:cubicBezTo>
                  <a:cubicBezTo>
                    <a:pt x="4652709" y="280733"/>
                    <a:pt x="4664075" y="284924"/>
                    <a:pt x="4671060" y="293243"/>
                  </a:cubicBezTo>
                  <a:cubicBezTo>
                    <a:pt x="4681919" y="306133"/>
                    <a:pt x="4678871" y="325057"/>
                    <a:pt x="4678871" y="325247"/>
                  </a:cubicBezTo>
                  <a:lnTo>
                    <a:pt x="4678807" y="325945"/>
                  </a:lnTo>
                  <a:lnTo>
                    <a:pt x="4678807" y="2002028"/>
                  </a:lnTo>
                  <a:lnTo>
                    <a:pt x="4579747" y="2010601"/>
                  </a:lnTo>
                  <a:lnTo>
                    <a:pt x="4579747" y="316484"/>
                  </a:lnTo>
                  <a:close/>
                  <a:moveTo>
                    <a:pt x="4571492" y="1147254"/>
                  </a:moveTo>
                  <a:cubicBezTo>
                    <a:pt x="4563047" y="1152652"/>
                    <a:pt x="4531550" y="1175004"/>
                    <a:pt x="4508818" y="1221169"/>
                  </a:cubicBezTo>
                  <a:cubicBezTo>
                    <a:pt x="4482974" y="1273556"/>
                    <a:pt x="4486847" y="1378014"/>
                    <a:pt x="4487037" y="1382459"/>
                  </a:cubicBezTo>
                  <a:lnTo>
                    <a:pt x="4487037" y="1835848"/>
                  </a:lnTo>
                  <a:lnTo>
                    <a:pt x="4204653" y="1866202"/>
                  </a:lnTo>
                  <a:lnTo>
                    <a:pt x="4204653" y="712152"/>
                  </a:lnTo>
                  <a:lnTo>
                    <a:pt x="4571556" y="631444"/>
                  </a:lnTo>
                  <a:lnTo>
                    <a:pt x="4571556" y="1147254"/>
                  </a:lnTo>
                  <a:close/>
                  <a:moveTo>
                    <a:pt x="4571492" y="1826768"/>
                  </a:moveTo>
                  <a:lnTo>
                    <a:pt x="4495292" y="1834959"/>
                  </a:lnTo>
                  <a:lnTo>
                    <a:pt x="4495292" y="1382268"/>
                  </a:lnTo>
                  <a:cubicBezTo>
                    <a:pt x="4495292" y="1381570"/>
                    <a:pt x="4493895" y="1343914"/>
                    <a:pt x="4497959" y="1302893"/>
                  </a:cubicBezTo>
                  <a:lnTo>
                    <a:pt x="4498086" y="1303782"/>
                  </a:lnTo>
                  <a:lnTo>
                    <a:pt x="4568635" y="1294194"/>
                  </a:lnTo>
                  <a:lnTo>
                    <a:pt x="4567492" y="1285939"/>
                  </a:lnTo>
                  <a:lnTo>
                    <a:pt x="4498785" y="1295273"/>
                  </a:lnTo>
                  <a:cubicBezTo>
                    <a:pt x="4501769" y="1269619"/>
                    <a:pt x="4507039" y="1243521"/>
                    <a:pt x="4516184" y="1224852"/>
                  </a:cubicBezTo>
                  <a:cubicBezTo>
                    <a:pt x="4534725" y="1187133"/>
                    <a:pt x="4559872" y="1165796"/>
                    <a:pt x="4571429" y="1157415"/>
                  </a:cubicBezTo>
                  <a:lnTo>
                    <a:pt x="4571429" y="1826768"/>
                  </a:lnTo>
                  <a:close/>
                  <a:moveTo>
                    <a:pt x="4109593" y="414782"/>
                  </a:moveTo>
                  <a:cubicBezTo>
                    <a:pt x="4110291" y="411163"/>
                    <a:pt x="4117785" y="380111"/>
                    <a:pt x="4159948" y="380111"/>
                  </a:cubicBezTo>
                  <a:cubicBezTo>
                    <a:pt x="4172712" y="380111"/>
                    <a:pt x="4182300" y="383730"/>
                    <a:pt x="4188397" y="390906"/>
                  </a:cubicBezTo>
                  <a:cubicBezTo>
                    <a:pt x="4199319" y="403670"/>
                    <a:pt x="4196398" y="423545"/>
                    <a:pt x="4196334" y="423735"/>
                  </a:cubicBezTo>
                  <a:lnTo>
                    <a:pt x="4196271" y="424370"/>
                  </a:lnTo>
                  <a:lnTo>
                    <a:pt x="4196271" y="2040001"/>
                  </a:lnTo>
                  <a:lnTo>
                    <a:pt x="4204589" y="2040001"/>
                  </a:lnTo>
                  <a:lnTo>
                    <a:pt x="4204589" y="1874520"/>
                  </a:lnTo>
                  <a:lnTo>
                    <a:pt x="4571492" y="1835087"/>
                  </a:lnTo>
                  <a:lnTo>
                    <a:pt x="4571492" y="2011172"/>
                  </a:lnTo>
                  <a:lnTo>
                    <a:pt x="4554664" y="2012633"/>
                  </a:lnTo>
                  <a:lnTo>
                    <a:pt x="4554664" y="1839023"/>
                  </a:lnTo>
                  <a:lnTo>
                    <a:pt x="4546346" y="1839023"/>
                  </a:lnTo>
                  <a:lnTo>
                    <a:pt x="4546346" y="2013267"/>
                  </a:lnTo>
                  <a:lnTo>
                    <a:pt x="4547108" y="2013267"/>
                  </a:lnTo>
                  <a:lnTo>
                    <a:pt x="4531487" y="2014601"/>
                  </a:lnTo>
                  <a:lnTo>
                    <a:pt x="4531487" y="1841627"/>
                  </a:lnTo>
                  <a:lnTo>
                    <a:pt x="4523169" y="1841627"/>
                  </a:lnTo>
                  <a:lnTo>
                    <a:pt x="4523169" y="2015363"/>
                  </a:lnTo>
                  <a:lnTo>
                    <a:pt x="4508310" y="2016633"/>
                  </a:lnTo>
                  <a:lnTo>
                    <a:pt x="4508310" y="1844231"/>
                  </a:lnTo>
                  <a:lnTo>
                    <a:pt x="4499991" y="1844231"/>
                  </a:lnTo>
                  <a:lnTo>
                    <a:pt x="4499991" y="2017332"/>
                  </a:lnTo>
                  <a:lnTo>
                    <a:pt x="4485132" y="2018602"/>
                  </a:lnTo>
                  <a:lnTo>
                    <a:pt x="4485132" y="1846834"/>
                  </a:lnTo>
                  <a:lnTo>
                    <a:pt x="4476813" y="1846834"/>
                  </a:lnTo>
                  <a:lnTo>
                    <a:pt x="4476813" y="2019300"/>
                  </a:lnTo>
                  <a:lnTo>
                    <a:pt x="4461955" y="2020570"/>
                  </a:lnTo>
                  <a:lnTo>
                    <a:pt x="4461955" y="1849628"/>
                  </a:lnTo>
                  <a:lnTo>
                    <a:pt x="4453636" y="1849628"/>
                  </a:lnTo>
                  <a:lnTo>
                    <a:pt x="4453636" y="2021522"/>
                  </a:lnTo>
                  <a:lnTo>
                    <a:pt x="4438777" y="2022792"/>
                  </a:lnTo>
                  <a:lnTo>
                    <a:pt x="4438777" y="1852232"/>
                  </a:lnTo>
                  <a:lnTo>
                    <a:pt x="4430459" y="1852232"/>
                  </a:lnTo>
                  <a:lnTo>
                    <a:pt x="4430459" y="2023491"/>
                  </a:lnTo>
                  <a:lnTo>
                    <a:pt x="4415599" y="2024761"/>
                  </a:lnTo>
                  <a:lnTo>
                    <a:pt x="4415599" y="1854835"/>
                  </a:lnTo>
                  <a:lnTo>
                    <a:pt x="4407281" y="1854835"/>
                  </a:lnTo>
                  <a:lnTo>
                    <a:pt x="4407281" y="2025459"/>
                  </a:lnTo>
                  <a:lnTo>
                    <a:pt x="4392422" y="2026729"/>
                  </a:lnTo>
                  <a:lnTo>
                    <a:pt x="4392422" y="1857439"/>
                  </a:lnTo>
                  <a:lnTo>
                    <a:pt x="4384104" y="1857439"/>
                  </a:lnTo>
                  <a:lnTo>
                    <a:pt x="4384104" y="2027491"/>
                  </a:lnTo>
                  <a:lnTo>
                    <a:pt x="4369245" y="2028762"/>
                  </a:lnTo>
                  <a:lnTo>
                    <a:pt x="4369245" y="1860042"/>
                  </a:lnTo>
                  <a:lnTo>
                    <a:pt x="4360926" y="1860042"/>
                  </a:lnTo>
                  <a:lnTo>
                    <a:pt x="4360926" y="2029460"/>
                  </a:lnTo>
                  <a:lnTo>
                    <a:pt x="4346067" y="2030730"/>
                  </a:lnTo>
                  <a:lnTo>
                    <a:pt x="4346067" y="1862646"/>
                  </a:lnTo>
                  <a:lnTo>
                    <a:pt x="4337748" y="1862646"/>
                  </a:lnTo>
                  <a:lnTo>
                    <a:pt x="4337748" y="2031428"/>
                  </a:lnTo>
                  <a:lnTo>
                    <a:pt x="4322889" y="2032698"/>
                  </a:lnTo>
                  <a:lnTo>
                    <a:pt x="4322889" y="1865249"/>
                  </a:lnTo>
                  <a:lnTo>
                    <a:pt x="4314571" y="1865249"/>
                  </a:lnTo>
                  <a:lnTo>
                    <a:pt x="4314571" y="2033460"/>
                  </a:lnTo>
                  <a:lnTo>
                    <a:pt x="4299712" y="2034731"/>
                  </a:lnTo>
                  <a:lnTo>
                    <a:pt x="4299712" y="1868043"/>
                  </a:lnTo>
                  <a:lnTo>
                    <a:pt x="4291394" y="1868043"/>
                  </a:lnTo>
                  <a:lnTo>
                    <a:pt x="4291394" y="2035620"/>
                  </a:lnTo>
                  <a:lnTo>
                    <a:pt x="4276535" y="2036890"/>
                  </a:lnTo>
                  <a:lnTo>
                    <a:pt x="4276535" y="1870646"/>
                  </a:lnTo>
                  <a:lnTo>
                    <a:pt x="4268216" y="1870646"/>
                  </a:lnTo>
                  <a:lnTo>
                    <a:pt x="4268216" y="2037588"/>
                  </a:lnTo>
                  <a:lnTo>
                    <a:pt x="4253357" y="2038858"/>
                  </a:lnTo>
                  <a:lnTo>
                    <a:pt x="4253357" y="1873250"/>
                  </a:lnTo>
                  <a:lnTo>
                    <a:pt x="4245038" y="1873250"/>
                  </a:lnTo>
                  <a:lnTo>
                    <a:pt x="4245038" y="2039620"/>
                  </a:lnTo>
                  <a:lnTo>
                    <a:pt x="4230180" y="2040890"/>
                  </a:lnTo>
                  <a:lnTo>
                    <a:pt x="4230180" y="1875853"/>
                  </a:lnTo>
                  <a:lnTo>
                    <a:pt x="4221861" y="1875853"/>
                  </a:lnTo>
                  <a:lnTo>
                    <a:pt x="4221861" y="2041589"/>
                  </a:lnTo>
                  <a:lnTo>
                    <a:pt x="4109974" y="2051304"/>
                  </a:lnTo>
                  <a:lnTo>
                    <a:pt x="4109974" y="414782"/>
                  </a:lnTo>
                  <a:close/>
                  <a:moveTo>
                    <a:pt x="4101211" y="1877314"/>
                  </a:moveTo>
                  <a:lnTo>
                    <a:pt x="4086035" y="1878965"/>
                  </a:lnTo>
                  <a:lnTo>
                    <a:pt x="4086035" y="1877632"/>
                  </a:lnTo>
                  <a:lnTo>
                    <a:pt x="4077716" y="1877632"/>
                  </a:lnTo>
                  <a:lnTo>
                    <a:pt x="4077716" y="1879854"/>
                  </a:lnTo>
                  <a:lnTo>
                    <a:pt x="4065397" y="1881188"/>
                  </a:lnTo>
                  <a:lnTo>
                    <a:pt x="4065397" y="1880235"/>
                  </a:lnTo>
                  <a:lnTo>
                    <a:pt x="4057078" y="1880235"/>
                  </a:lnTo>
                  <a:lnTo>
                    <a:pt x="4057078" y="1882077"/>
                  </a:lnTo>
                  <a:lnTo>
                    <a:pt x="4044760" y="1883410"/>
                  </a:lnTo>
                  <a:lnTo>
                    <a:pt x="4044760" y="1882839"/>
                  </a:lnTo>
                  <a:lnTo>
                    <a:pt x="4036441" y="1882839"/>
                  </a:lnTo>
                  <a:lnTo>
                    <a:pt x="4036441" y="1884299"/>
                  </a:lnTo>
                  <a:lnTo>
                    <a:pt x="4024059" y="1885633"/>
                  </a:lnTo>
                  <a:lnTo>
                    <a:pt x="4024059" y="1885442"/>
                  </a:lnTo>
                  <a:lnTo>
                    <a:pt x="4015740" y="1885442"/>
                  </a:lnTo>
                  <a:lnTo>
                    <a:pt x="4015740" y="1886585"/>
                  </a:lnTo>
                  <a:lnTo>
                    <a:pt x="4005262" y="1887728"/>
                  </a:lnTo>
                  <a:lnTo>
                    <a:pt x="4005262" y="755967"/>
                  </a:lnTo>
                  <a:lnTo>
                    <a:pt x="4101274" y="734822"/>
                  </a:lnTo>
                  <a:lnTo>
                    <a:pt x="4101274" y="1877314"/>
                  </a:lnTo>
                  <a:close/>
                  <a:moveTo>
                    <a:pt x="3982720" y="1898459"/>
                  </a:moveTo>
                  <a:lnTo>
                    <a:pt x="3995102" y="1897126"/>
                  </a:lnTo>
                  <a:lnTo>
                    <a:pt x="3995102" y="2060067"/>
                  </a:lnTo>
                  <a:lnTo>
                    <a:pt x="4003421" y="2060067"/>
                  </a:lnTo>
                  <a:lnTo>
                    <a:pt x="4003421" y="1899221"/>
                  </a:lnTo>
                  <a:lnTo>
                    <a:pt x="4005262" y="1899221"/>
                  </a:lnTo>
                  <a:lnTo>
                    <a:pt x="4005262" y="1895983"/>
                  </a:lnTo>
                  <a:lnTo>
                    <a:pt x="4015740" y="1894840"/>
                  </a:lnTo>
                  <a:lnTo>
                    <a:pt x="4015740" y="2057464"/>
                  </a:lnTo>
                  <a:lnTo>
                    <a:pt x="4024059" y="2057464"/>
                  </a:lnTo>
                  <a:lnTo>
                    <a:pt x="4024059" y="1893951"/>
                  </a:lnTo>
                  <a:lnTo>
                    <a:pt x="4036441" y="1892617"/>
                  </a:lnTo>
                  <a:lnTo>
                    <a:pt x="4036441" y="2054860"/>
                  </a:lnTo>
                  <a:lnTo>
                    <a:pt x="4044760" y="2054860"/>
                  </a:lnTo>
                  <a:lnTo>
                    <a:pt x="4044760" y="1891728"/>
                  </a:lnTo>
                  <a:lnTo>
                    <a:pt x="4057078" y="1890395"/>
                  </a:lnTo>
                  <a:lnTo>
                    <a:pt x="4057078" y="2052257"/>
                  </a:lnTo>
                  <a:lnTo>
                    <a:pt x="4065397" y="2052257"/>
                  </a:lnTo>
                  <a:lnTo>
                    <a:pt x="4065397" y="1889506"/>
                  </a:lnTo>
                  <a:lnTo>
                    <a:pt x="4077716" y="1888172"/>
                  </a:lnTo>
                  <a:lnTo>
                    <a:pt x="4077716" y="2049653"/>
                  </a:lnTo>
                  <a:lnTo>
                    <a:pt x="4086035" y="2049653"/>
                  </a:lnTo>
                  <a:lnTo>
                    <a:pt x="4086035" y="1887284"/>
                  </a:lnTo>
                  <a:lnTo>
                    <a:pt x="4101211" y="1885633"/>
                  </a:lnTo>
                  <a:lnTo>
                    <a:pt x="4101211" y="2052002"/>
                  </a:lnTo>
                  <a:lnTo>
                    <a:pt x="3982657" y="2062290"/>
                  </a:lnTo>
                  <a:lnTo>
                    <a:pt x="3982657" y="1898459"/>
                  </a:lnTo>
                  <a:close/>
                  <a:moveTo>
                    <a:pt x="3962019" y="1900682"/>
                  </a:moveTo>
                  <a:lnTo>
                    <a:pt x="3974338" y="1899348"/>
                  </a:lnTo>
                  <a:lnTo>
                    <a:pt x="3974338" y="2062671"/>
                  </a:lnTo>
                  <a:lnTo>
                    <a:pt x="3978847" y="2062671"/>
                  </a:lnTo>
                  <a:lnTo>
                    <a:pt x="3961956" y="2064131"/>
                  </a:lnTo>
                  <a:lnTo>
                    <a:pt x="3961956" y="1900682"/>
                  </a:lnTo>
                  <a:close/>
                  <a:moveTo>
                    <a:pt x="3941318" y="1902904"/>
                  </a:moveTo>
                  <a:lnTo>
                    <a:pt x="3953700" y="1901571"/>
                  </a:lnTo>
                  <a:lnTo>
                    <a:pt x="3953700" y="2064893"/>
                  </a:lnTo>
                  <a:lnTo>
                    <a:pt x="3941318" y="2065972"/>
                  </a:lnTo>
                  <a:lnTo>
                    <a:pt x="3941318" y="1902904"/>
                  </a:lnTo>
                  <a:close/>
                  <a:moveTo>
                    <a:pt x="3920681" y="1905127"/>
                  </a:moveTo>
                  <a:lnTo>
                    <a:pt x="3932999" y="1903794"/>
                  </a:lnTo>
                  <a:lnTo>
                    <a:pt x="3932999" y="2066671"/>
                  </a:lnTo>
                  <a:lnTo>
                    <a:pt x="3920681" y="2067751"/>
                  </a:lnTo>
                  <a:lnTo>
                    <a:pt x="3920681" y="1905127"/>
                  </a:lnTo>
                  <a:close/>
                  <a:moveTo>
                    <a:pt x="3899980" y="1907350"/>
                  </a:moveTo>
                  <a:lnTo>
                    <a:pt x="3912298" y="1906016"/>
                  </a:lnTo>
                  <a:lnTo>
                    <a:pt x="3912298" y="2068449"/>
                  </a:lnTo>
                  <a:lnTo>
                    <a:pt x="3899980" y="2069528"/>
                  </a:lnTo>
                  <a:lnTo>
                    <a:pt x="3899980" y="1907350"/>
                  </a:lnTo>
                  <a:close/>
                  <a:moveTo>
                    <a:pt x="3879342" y="1909572"/>
                  </a:moveTo>
                  <a:lnTo>
                    <a:pt x="3891724" y="1908239"/>
                  </a:lnTo>
                  <a:lnTo>
                    <a:pt x="3891724" y="2070290"/>
                  </a:lnTo>
                  <a:lnTo>
                    <a:pt x="3879342" y="2071370"/>
                  </a:lnTo>
                  <a:lnTo>
                    <a:pt x="3879342" y="1909572"/>
                  </a:lnTo>
                  <a:close/>
                  <a:moveTo>
                    <a:pt x="3858641" y="1911795"/>
                  </a:moveTo>
                  <a:lnTo>
                    <a:pt x="3870960" y="1910461"/>
                  </a:lnTo>
                  <a:lnTo>
                    <a:pt x="3870960" y="2072069"/>
                  </a:lnTo>
                  <a:lnTo>
                    <a:pt x="3858641" y="2073148"/>
                  </a:lnTo>
                  <a:lnTo>
                    <a:pt x="3858641" y="1911795"/>
                  </a:lnTo>
                  <a:close/>
                  <a:moveTo>
                    <a:pt x="3838003" y="1914017"/>
                  </a:moveTo>
                  <a:lnTo>
                    <a:pt x="3850386" y="1912684"/>
                  </a:lnTo>
                  <a:lnTo>
                    <a:pt x="3850386" y="2073846"/>
                  </a:lnTo>
                  <a:lnTo>
                    <a:pt x="3838003" y="2074926"/>
                  </a:lnTo>
                  <a:lnTo>
                    <a:pt x="3838003" y="1914017"/>
                  </a:lnTo>
                  <a:close/>
                  <a:moveTo>
                    <a:pt x="3817302" y="1916240"/>
                  </a:moveTo>
                  <a:lnTo>
                    <a:pt x="3829622" y="1914906"/>
                  </a:lnTo>
                  <a:lnTo>
                    <a:pt x="3829622" y="2075625"/>
                  </a:lnTo>
                  <a:lnTo>
                    <a:pt x="3817302" y="2076704"/>
                  </a:lnTo>
                  <a:lnTo>
                    <a:pt x="3817302" y="1916240"/>
                  </a:lnTo>
                  <a:close/>
                  <a:moveTo>
                    <a:pt x="3796601" y="1918462"/>
                  </a:moveTo>
                  <a:lnTo>
                    <a:pt x="3808921" y="1917128"/>
                  </a:lnTo>
                  <a:lnTo>
                    <a:pt x="3808921" y="2077466"/>
                  </a:lnTo>
                  <a:lnTo>
                    <a:pt x="3796601" y="2078546"/>
                  </a:lnTo>
                  <a:lnTo>
                    <a:pt x="3796601" y="1918462"/>
                  </a:lnTo>
                  <a:close/>
                  <a:moveTo>
                    <a:pt x="3770821" y="1921192"/>
                  </a:moveTo>
                  <a:lnTo>
                    <a:pt x="3788347" y="1919288"/>
                  </a:lnTo>
                  <a:lnTo>
                    <a:pt x="3788347" y="2079181"/>
                  </a:lnTo>
                  <a:lnTo>
                    <a:pt x="3770821" y="2080704"/>
                  </a:lnTo>
                  <a:lnTo>
                    <a:pt x="3770821" y="1921192"/>
                  </a:lnTo>
                  <a:close/>
                  <a:moveTo>
                    <a:pt x="3770821" y="683133"/>
                  </a:moveTo>
                  <a:lnTo>
                    <a:pt x="3996881" y="755650"/>
                  </a:lnTo>
                  <a:lnTo>
                    <a:pt x="3996881" y="1887982"/>
                  </a:lnTo>
                  <a:lnTo>
                    <a:pt x="3995039" y="1887982"/>
                  </a:lnTo>
                  <a:lnTo>
                    <a:pt x="3995039" y="1888744"/>
                  </a:lnTo>
                  <a:lnTo>
                    <a:pt x="3977831" y="1890585"/>
                  </a:lnTo>
                  <a:lnTo>
                    <a:pt x="3974338" y="1890585"/>
                  </a:lnTo>
                  <a:lnTo>
                    <a:pt x="3974338" y="1890966"/>
                  </a:lnTo>
                  <a:lnTo>
                    <a:pt x="3770757" y="1912810"/>
                  </a:lnTo>
                  <a:lnTo>
                    <a:pt x="3770757" y="683133"/>
                  </a:lnTo>
                  <a:close/>
                  <a:moveTo>
                    <a:pt x="3675824" y="520700"/>
                  </a:moveTo>
                  <a:cubicBezTo>
                    <a:pt x="3676713" y="517335"/>
                    <a:pt x="3684461" y="492316"/>
                    <a:pt x="3726180" y="492316"/>
                  </a:cubicBezTo>
                  <a:cubicBezTo>
                    <a:pt x="3739198" y="492316"/>
                    <a:pt x="3748849" y="495998"/>
                    <a:pt x="3755009" y="503174"/>
                  </a:cubicBezTo>
                  <a:cubicBezTo>
                    <a:pt x="3765486" y="515493"/>
                    <a:pt x="3762629" y="534289"/>
                    <a:pt x="3762565" y="534479"/>
                  </a:cubicBezTo>
                  <a:lnTo>
                    <a:pt x="3762502" y="535114"/>
                  </a:lnTo>
                  <a:lnTo>
                    <a:pt x="3762502" y="2081403"/>
                  </a:lnTo>
                  <a:lnTo>
                    <a:pt x="3675824" y="2088896"/>
                  </a:lnTo>
                  <a:lnTo>
                    <a:pt x="3675824" y="520700"/>
                  </a:lnTo>
                  <a:close/>
                  <a:moveTo>
                    <a:pt x="3667443" y="1215136"/>
                  </a:moveTo>
                  <a:lnTo>
                    <a:pt x="3372104" y="1267523"/>
                  </a:lnTo>
                  <a:lnTo>
                    <a:pt x="3372104" y="990664"/>
                  </a:lnTo>
                  <a:lnTo>
                    <a:pt x="3516376" y="962025"/>
                  </a:lnTo>
                  <a:lnTo>
                    <a:pt x="3515805" y="1238314"/>
                  </a:lnTo>
                  <a:lnTo>
                    <a:pt x="3524123" y="1238314"/>
                  </a:lnTo>
                  <a:lnTo>
                    <a:pt x="3524695" y="951865"/>
                  </a:lnTo>
                  <a:lnTo>
                    <a:pt x="3372104" y="982154"/>
                  </a:lnTo>
                  <a:lnTo>
                    <a:pt x="3372104" y="867727"/>
                  </a:lnTo>
                  <a:lnTo>
                    <a:pt x="3667443" y="804291"/>
                  </a:lnTo>
                  <a:lnTo>
                    <a:pt x="3667443" y="1215136"/>
                  </a:lnTo>
                  <a:close/>
                  <a:moveTo>
                    <a:pt x="3667443" y="1354963"/>
                  </a:moveTo>
                  <a:lnTo>
                    <a:pt x="3372104" y="1401254"/>
                  </a:lnTo>
                  <a:lnTo>
                    <a:pt x="3372104" y="1275969"/>
                  </a:lnTo>
                  <a:lnTo>
                    <a:pt x="3667443" y="1223582"/>
                  </a:lnTo>
                  <a:lnTo>
                    <a:pt x="3667443" y="1354963"/>
                  </a:lnTo>
                  <a:close/>
                  <a:moveTo>
                    <a:pt x="3667443" y="1956498"/>
                  </a:moveTo>
                  <a:lnTo>
                    <a:pt x="3372104" y="1987042"/>
                  </a:lnTo>
                  <a:lnTo>
                    <a:pt x="3372104" y="1710119"/>
                  </a:lnTo>
                  <a:lnTo>
                    <a:pt x="3516376" y="1692084"/>
                  </a:lnTo>
                  <a:lnTo>
                    <a:pt x="3515805" y="1968690"/>
                  </a:lnTo>
                  <a:lnTo>
                    <a:pt x="3524123" y="1968690"/>
                  </a:lnTo>
                  <a:lnTo>
                    <a:pt x="3524695" y="1682623"/>
                  </a:lnTo>
                  <a:lnTo>
                    <a:pt x="3372104" y="1701673"/>
                  </a:lnTo>
                  <a:lnTo>
                    <a:pt x="3372104" y="1500696"/>
                  </a:lnTo>
                  <a:lnTo>
                    <a:pt x="3658235" y="1458785"/>
                  </a:lnTo>
                  <a:lnTo>
                    <a:pt x="3657028" y="1450531"/>
                  </a:lnTo>
                  <a:lnTo>
                    <a:pt x="3372104" y="1492250"/>
                  </a:lnTo>
                  <a:lnTo>
                    <a:pt x="3372104" y="1409637"/>
                  </a:lnTo>
                  <a:lnTo>
                    <a:pt x="3667443" y="1363345"/>
                  </a:lnTo>
                  <a:lnTo>
                    <a:pt x="3667443" y="1956498"/>
                  </a:lnTo>
                  <a:close/>
                  <a:moveTo>
                    <a:pt x="3277172" y="623252"/>
                  </a:moveTo>
                  <a:cubicBezTo>
                    <a:pt x="3277934" y="619760"/>
                    <a:pt x="3285553" y="591757"/>
                    <a:pt x="3327527" y="591757"/>
                  </a:cubicBezTo>
                  <a:cubicBezTo>
                    <a:pt x="3340672" y="591757"/>
                    <a:pt x="3350450" y="595376"/>
                    <a:pt x="3356610" y="602615"/>
                  </a:cubicBezTo>
                  <a:cubicBezTo>
                    <a:pt x="3366770" y="614553"/>
                    <a:pt x="3363976" y="632651"/>
                    <a:pt x="3363976" y="632841"/>
                  </a:cubicBezTo>
                  <a:lnTo>
                    <a:pt x="3363912" y="633540"/>
                  </a:lnTo>
                  <a:lnTo>
                    <a:pt x="3363912" y="2114296"/>
                  </a:lnTo>
                  <a:lnTo>
                    <a:pt x="3372231" y="2114296"/>
                  </a:lnTo>
                  <a:lnTo>
                    <a:pt x="3372231" y="1995551"/>
                  </a:lnTo>
                  <a:lnTo>
                    <a:pt x="3667570" y="1964944"/>
                  </a:lnTo>
                  <a:lnTo>
                    <a:pt x="3667570" y="2089785"/>
                  </a:lnTo>
                  <a:lnTo>
                    <a:pt x="3277235" y="2123631"/>
                  </a:lnTo>
                  <a:lnTo>
                    <a:pt x="3277235" y="623252"/>
                  </a:lnTo>
                  <a:close/>
                  <a:moveTo>
                    <a:pt x="3826383" y="2398840"/>
                  </a:moveTo>
                  <a:cubicBezTo>
                    <a:pt x="3826383" y="2244979"/>
                    <a:pt x="3884422" y="2208847"/>
                    <a:pt x="3901249" y="2201609"/>
                  </a:cubicBezTo>
                  <a:cubicBezTo>
                    <a:pt x="3953891" y="2202307"/>
                    <a:pt x="3980878" y="2229168"/>
                    <a:pt x="3991547" y="2243709"/>
                  </a:cubicBezTo>
                  <a:cubicBezTo>
                    <a:pt x="4026535" y="2319782"/>
                    <a:pt x="4020122" y="2417255"/>
                    <a:pt x="4019995" y="2418461"/>
                  </a:cubicBezTo>
                  <a:lnTo>
                    <a:pt x="4019995" y="2913888"/>
                  </a:lnTo>
                  <a:lnTo>
                    <a:pt x="3826383" y="2913888"/>
                  </a:lnTo>
                  <a:lnTo>
                    <a:pt x="3826383" y="2398840"/>
                  </a:lnTo>
                  <a:close/>
                  <a:moveTo>
                    <a:pt x="3755517" y="2439861"/>
                  </a:moveTo>
                  <a:cubicBezTo>
                    <a:pt x="3755517" y="2247900"/>
                    <a:pt x="3835463" y="2208784"/>
                    <a:pt x="3883406" y="2202561"/>
                  </a:cubicBezTo>
                  <a:cubicBezTo>
                    <a:pt x="3858323" y="2221166"/>
                    <a:pt x="3818064" y="2270824"/>
                    <a:pt x="3818064" y="2398840"/>
                  </a:cubicBezTo>
                  <a:lnTo>
                    <a:pt x="3818064" y="2913888"/>
                  </a:lnTo>
                  <a:lnTo>
                    <a:pt x="3755517" y="2913888"/>
                  </a:lnTo>
                  <a:lnTo>
                    <a:pt x="3755517" y="2439861"/>
                  </a:lnTo>
                  <a:close/>
                  <a:moveTo>
                    <a:pt x="3762565" y="2193734"/>
                  </a:moveTo>
                  <a:cubicBezTo>
                    <a:pt x="3788093" y="2167319"/>
                    <a:pt x="3819906" y="2153984"/>
                    <a:pt x="3857244" y="2153984"/>
                  </a:cubicBezTo>
                  <a:cubicBezTo>
                    <a:pt x="3857308" y="2153984"/>
                    <a:pt x="3857371" y="2153984"/>
                    <a:pt x="3857498" y="2153984"/>
                  </a:cubicBezTo>
                  <a:cubicBezTo>
                    <a:pt x="3899789" y="2154047"/>
                    <a:pt x="3934650" y="2168462"/>
                    <a:pt x="3961003" y="2196846"/>
                  </a:cubicBezTo>
                  <a:cubicBezTo>
                    <a:pt x="3966782" y="2203069"/>
                    <a:pt x="3971988" y="2209927"/>
                    <a:pt x="3976751" y="2217039"/>
                  </a:cubicBezTo>
                  <a:cubicBezTo>
                    <a:pt x="3960432" y="2204784"/>
                    <a:pt x="3935984" y="2193671"/>
                    <a:pt x="3900869" y="2193290"/>
                  </a:cubicBezTo>
                  <a:lnTo>
                    <a:pt x="3900741" y="2192909"/>
                  </a:lnTo>
                  <a:cubicBezTo>
                    <a:pt x="3900487" y="2193036"/>
                    <a:pt x="3900107" y="2193163"/>
                    <a:pt x="3899789" y="2193290"/>
                  </a:cubicBezTo>
                  <a:cubicBezTo>
                    <a:pt x="3899598" y="2193290"/>
                    <a:pt x="3899408" y="2193290"/>
                    <a:pt x="3899218" y="2193290"/>
                  </a:cubicBezTo>
                  <a:cubicBezTo>
                    <a:pt x="3853498" y="2193290"/>
                    <a:pt x="3747262" y="2217357"/>
                    <a:pt x="3747262" y="2439924"/>
                  </a:cubicBezTo>
                  <a:lnTo>
                    <a:pt x="3747262" y="2913952"/>
                  </a:lnTo>
                  <a:lnTo>
                    <a:pt x="3688651" y="2913952"/>
                  </a:lnTo>
                  <a:lnTo>
                    <a:pt x="3688651" y="2462149"/>
                  </a:lnTo>
                  <a:cubicBezTo>
                    <a:pt x="3688461" y="2460117"/>
                    <a:pt x="3682873" y="2276221"/>
                    <a:pt x="3762565" y="2193734"/>
                  </a:cubicBezTo>
                  <a:close/>
                  <a:moveTo>
                    <a:pt x="3395726" y="2432431"/>
                  </a:moveTo>
                  <a:cubicBezTo>
                    <a:pt x="3395726" y="2288286"/>
                    <a:pt x="3453765" y="2254504"/>
                    <a:pt x="3470529" y="2247773"/>
                  </a:cubicBezTo>
                  <a:cubicBezTo>
                    <a:pt x="3523171" y="2248408"/>
                    <a:pt x="3549840" y="2272919"/>
                    <a:pt x="3560636" y="2286699"/>
                  </a:cubicBezTo>
                  <a:cubicBezTo>
                    <a:pt x="3595878" y="2358009"/>
                    <a:pt x="3589401" y="2449766"/>
                    <a:pt x="3589337" y="2450846"/>
                  </a:cubicBezTo>
                  <a:lnTo>
                    <a:pt x="3589337" y="2913952"/>
                  </a:lnTo>
                  <a:lnTo>
                    <a:pt x="3395726" y="2913952"/>
                  </a:lnTo>
                  <a:lnTo>
                    <a:pt x="3395726" y="2432431"/>
                  </a:lnTo>
                  <a:close/>
                  <a:moveTo>
                    <a:pt x="3324860" y="2470849"/>
                  </a:moveTo>
                  <a:cubicBezTo>
                    <a:pt x="3324860" y="2292096"/>
                    <a:pt x="3403918" y="2254885"/>
                    <a:pt x="3451923" y="2248726"/>
                  </a:cubicBezTo>
                  <a:cubicBezTo>
                    <a:pt x="3426714" y="2266633"/>
                    <a:pt x="3387471" y="2313686"/>
                    <a:pt x="3387471" y="2432368"/>
                  </a:cubicBezTo>
                  <a:lnTo>
                    <a:pt x="3387471" y="2913888"/>
                  </a:lnTo>
                  <a:lnTo>
                    <a:pt x="3324923" y="2913888"/>
                  </a:lnTo>
                  <a:lnTo>
                    <a:pt x="3324923" y="2470849"/>
                  </a:lnTo>
                  <a:close/>
                  <a:moveTo>
                    <a:pt x="3328352" y="2243836"/>
                  </a:moveTo>
                  <a:cubicBezTo>
                    <a:pt x="3354451" y="2216721"/>
                    <a:pt x="3387535" y="2203006"/>
                    <a:pt x="3426587" y="2203006"/>
                  </a:cubicBezTo>
                  <a:cubicBezTo>
                    <a:pt x="3426650" y="2203006"/>
                    <a:pt x="3426714" y="2203006"/>
                    <a:pt x="3426841" y="2203006"/>
                  </a:cubicBezTo>
                  <a:cubicBezTo>
                    <a:pt x="3471037" y="2203069"/>
                    <a:pt x="3507041" y="2217801"/>
                    <a:pt x="3533838" y="2246757"/>
                  </a:cubicBezTo>
                  <a:cubicBezTo>
                    <a:pt x="3538093" y="2251393"/>
                    <a:pt x="3542030" y="2256282"/>
                    <a:pt x="3545713" y="2261426"/>
                  </a:cubicBezTo>
                  <a:cubicBezTo>
                    <a:pt x="3529394" y="2249996"/>
                    <a:pt x="3505136" y="2239772"/>
                    <a:pt x="3470275" y="2239391"/>
                  </a:cubicBezTo>
                  <a:lnTo>
                    <a:pt x="3470148" y="2239010"/>
                  </a:lnTo>
                  <a:cubicBezTo>
                    <a:pt x="3469831" y="2239137"/>
                    <a:pt x="3469513" y="2239264"/>
                    <a:pt x="3469196" y="2239391"/>
                  </a:cubicBezTo>
                  <a:cubicBezTo>
                    <a:pt x="3469005" y="2239391"/>
                    <a:pt x="3468751" y="2239391"/>
                    <a:pt x="3468561" y="2239391"/>
                  </a:cubicBezTo>
                  <a:cubicBezTo>
                    <a:pt x="3422840" y="2239391"/>
                    <a:pt x="3316605" y="2261934"/>
                    <a:pt x="3316605" y="2470912"/>
                  </a:cubicBezTo>
                  <a:lnTo>
                    <a:pt x="3316605" y="2913952"/>
                  </a:lnTo>
                  <a:lnTo>
                    <a:pt x="3257995" y="2913952"/>
                  </a:lnTo>
                  <a:lnTo>
                    <a:pt x="3257995" y="2491740"/>
                  </a:lnTo>
                  <a:cubicBezTo>
                    <a:pt x="3257868" y="2489899"/>
                    <a:pt x="3252407" y="2322640"/>
                    <a:pt x="3328352" y="2243836"/>
                  </a:cubicBezTo>
                  <a:close/>
                  <a:moveTo>
                    <a:pt x="862838" y="1712468"/>
                  </a:moveTo>
                  <a:lnTo>
                    <a:pt x="759142" y="1731137"/>
                  </a:lnTo>
                  <a:lnTo>
                    <a:pt x="755396" y="1376553"/>
                  </a:lnTo>
                  <a:lnTo>
                    <a:pt x="862838" y="1390142"/>
                  </a:lnTo>
                  <a:lnTo>
                    <a:pt x="862838" y="1712468"/>
                  </a:lnTo>
                  <a:close/>
                  <a:moveTo>
                    <a:pt x="862838" y="1794510"/>
                  </a:moveTo>
                  <a:lnTo>
                    <a:pt x="759968" y="1810639"/>
                  </a:lnTo>
                  <a:lnTo>
                    <a:pt x="759206" y="1739583"/>
                  </a:lnTo>
                  <a:lnTo>
                    <a:pt x="862838" y="1720914"/>
                  </a:lnTo>
                  <a:lnTo>
                    <a:pt x="862838" y="1794510"/>
                  </a:lnTo>
                  <a:close/>
                  <a:moveTo>
                    <a:pt x="862838" y="1859978"/>
                  </a:moveTo>
                  <a:lnTo>
                    <a:pt x="760730" y="1874965"/>
                  </a:lnTo>
                  <a:lnTo>
                    <a:pt x="760730" y="1818958"/>
                  </a:lnTo>
                  <a:lnTo>
                    <a:pt x="862838" y="1802956"/>
                  </a:lnTo>
                  <a:lnTo>
                    <a:pt x="862838" y="1859978"/>
                  </a:lnTo>
                  <a:close/>
                  <a:moveTo>
                    <a:pt x="862838" y="2244915"/>
                  </a:moveTo>
                  <a:lnTo>
                    <a:pt x="764667" y="2255266"/>
                  </a:lnTo>
                  <a:lnTo>
                    <a:pt x="760730" y="1883410"/>
                  </a:lnTo>
                  <a:lnTo>
                    <a:pt x="862838" y="1868424"/>
                  </a:lnTo>
                  <a:lnTo>
                    <a:pt x="862838" y="2244915"/>
                  </a:lnTo>
                  <a:close/>
                  <a:moveTo>
                    <a:pt x="1049909" y="1443291"/>
                  </a:moveTo>
                  <a:lnTo>
                    <a:pt x="968629" y="1459421"/>
                  </a:lnTo>
                  <a:lnTo>
                    <a:pt x="969264" y="1692783"/>
                  </a:lnTo>
                  <a:lnTo>
                    <a:pt x="973836" y="1692783"/>
                  </a:lnTo>
                  <a:lnTo>
                    <a:pt x="945451" y="1697800"/>
                  </a:lnTo>
                  <a:lnTo>
                    <a:pt x="945451" y="1389190"/>
                  </a:lnTo>
                  <a:lnTo>
                    <a:pt x="1049973" y="1366710"/>
                  </a:lnTo>
                  <a:lnTo>
                    <a:pt x="1049973" y="1443291"/>
                  </a:lnTo>
                  <a:close/>
                  <a:moveTo>
                    <a:pt x="1049909" y="1679321"/>
                  </a:moveTo>
                  <a:lnTo>
                    <a:pt x="977583" y="1692148"/>
                  </a:lnTo>
                  <a:lnTo>
                    <a:pt x="977011" y="1466278"/>
                  </a:lnTo>
                  <a:lnTo>
                    <a:pt x="1049909" y="1451801"/>
                  </a:lnTo>
                  <a:lnTo>
                    <a:pt x="1049909" y="1679321"/>
                  </a:lnTo>
                  <a:close/>
                  <a:moveTo>
                    <a:pt x="1049909" y="1765237"/>
                  </a:moveTo>
                  <a:lnTo>
                    <a:pt x="945388" y="1781620"/>
                  </a:lnTo>
                  <a:lnTo>
                    <a:pt x="945388" y="1706372"/>
                  </a:lnTo>
                  <a:lnTo>
                    <a:pt x="1049909" y="1687830"/>
                  </a:lnTo>
                  <a:lnTo>
                    <a:pt x="1049909" y="1765237"/>
                  </a:lnTo>
                  <a:close/>
                  <a:moveTo>
                    <a:pt x="1049909" y="1832546"/>
                  </a:moveTo>
                  <a:lnTo>
                    <a:pt x="922909" y="1851152"/>
                  </a:lnTo>
                  <a:lnTo>
                    <a:pt x="922846" y="1793558"/>
                  </a:lnTo>
                  <a:lnTo>
                    <a:pt x="937323" y="1791271"/>
                  </a:lnTo>
                  <a:lnTo>
                    <a:pt x="945451" y="1791271"/>
                  </a:lnTo>
                  <a:lnTo>
                    <a:pt x="945451" y="1790002"/>
                  </a:lnTo>
                  <a:lnTo>
                    <a:pt x="1049973" y="1773619"/>
                  </a:lnTo>
                  <a:lnTo>
                    <a:pt x="1049973" y="1832546"/>
                  </a:lnTo>
                  <a:close/>
                  <a:moveTo>
                    <a:pt x="1049909" y="1991487"/>
                  </a:moveTo>
                  <a:lnTo>
                    <a:pt x="968629" y="2001647"/>
                  </a:lnTo>
                  <a:lnTo>
                    <a:pt x="969264" y="2235327"/>
                  </a:lnTo>
                  <a:lnTo>
                    <a:pt x="974535" y="2235327"/>
                  </a:lnTo>
                  <a:lnTo>
                    <a:pt x="945642" y="2238312"/>
                  </a:lnTo>
                  <a:lnTo>
                    <a:pt x="945642" y="1867979"/>
                  </a:lnTo>
                  <a:lnTo>
                    <a:pt x="937323" y="1867979"/>
                  </a:lnTo>
                  <a:lnTo>
                    <a:pt x="937323" y="2376678"/>
                  </a:lnTo>
                  <a:lnTo>
                    <a:pt x="871157" y="2381568"/>
                  </a:lnTo>
                  <a:lnTo>
                    <a:pt x="871157" y="1346962"/>
                  </a:lnTo>
                  <a:cubicBezTo>
                    <a:pt x="873697" y="1343723"/>
                    <a:pt x="884619" y="1332230"/>
                    <a:pt x="911860" y="1332230"/>
                  </a:cubicBezTo>
                  <a:cubicBezTo>
                    <a:pt x="929830" y="1332230"/>
                    <a:pt x="934974" y="1336358"/>
                    <a:pt x="936371" y="1338199"/>
                  </a:cubicBezTo>
                  <a:cubicBezTo>
                    <a:pt x="937577" y="1339787"/>
                    <a:pt x="937260" y="1341120"/>
                    <a:pt x="937260" y="1341310"/>
                  </a:cubicBezTo>
                  <a:lnTo>
                    <a:pt x="937070" y="1342517"/>
                  </a:lnTo>
                  <a:lnTo>
                    <a:pt x="937070" y="1782953"/>
                  </a:lnTo>
                  <a:lnTo>
                    <a:pt x="914463" y="1786509"/>
                  </a:lnTo>
                  <a:lnTo>
                    <a:pt x="914590" y="1860867"/>
                  </a:lnTo>
                  <a:lnTo>
                    <a:pt x="1049909" y="1841056"/>
                  </a:lnTo>
                  <a:lnTo>
                    <a:pt x="1049909" y="1991487"/>
                  </a:lnTo>
                  <a:close/>
                  <a:moveTo>
                    <a:pt x="1049909" y="2227516"/>
                  </a:moveTo>
                  <a:lnTo>
                    <a:pt x="977583" y="2235009"/>
                  </a:lnTo>
                  <a:lnTo>
                    <a:pt x="977011" y="2009013"/>
                  </a:lnTo>
                  <a:lnTo>
                    <a:pt x="1049909" y="1999933"/>
                  </a:lnTo>
                  <a:lnTo>
                    <a:pt x="1049909" y="2227516"/>
                  </a:lnTo>
                  <a:close/>
                  <a:moveTo>
                    <a:pt x="1049909" y="2368296"/>
                  </a:moveTo>
                  <a:lnTo>
                    <a:pt x="945642" y="2376043"/>
                  </a:lnTo>
                  <a:lnTo>
                    <a:pt x="945642" y="2246694"/>
                  </a:lnTo>
                  <a:lnTo>
                    <a:pt x="1049909" y="2235899"/>
                  </a:lnTo>
                  <a:lnTo>
                    <a:pt x="1049909" y="2368296"/>
                  </a:lnTo>
                  <a:close/>
                  <a:moveTo>
                    <a:pt x="1124395" y="1296924"/>
                  </a:moveTo>
                  <a:lnTo>
                    <a:pt x="1124204" y="1298194"/>
                  </a:lnTo>
                  <a:lnTo>
                    <a:pt x="1124204" y="1753552"/>
                  </a:lnTo>
                  <a:lnTo>
                    <a:pt x="1104011" y="1756727"/>
                  </a:lnTo>
                  <a:lnTo>
                    <a:pt x="1104011" y="1833054"/>
                  </a:lnTo>
                  <a:lnTo>
                    <a:pt x="1124458" y="1830070"/>
                  </a:lnTo>
                  <a:lnTo>
                    <a:pt x="1124458" y="2362708"/>
                  </a:lnTo>
                  <a:lnTo>
                    <a:pt x="1058291" y="2367597"/>
                  </a:lnTo>
                  <a:lnTo>
                    <a:pt x="1058291" y="1302702"/>
                  </a:lnTo>
                  <a:cubicBezTo>
                    <a:pt x="1060767" y="1299337"/>
                    <a:pt x="1071689" y="1287272"/>
                    <a:pt x="1098995" y="1287272"/>
                  </a:cubicBezTo>
                  <a:cubicBezTo>
                    <a:pt x="1117028" y="1287272"/>
                    <a:pt x="1122172" y="1291653"/>
                    <a:pt x="1123506" y="1293495"/>
                  </a:cubicBezTo>
                  <a:cubicBezTo>
                    <a:pt x="1124775" y="1295337"/>
                    <a:pt x="1124458" y="1296924"/>
                    <a:pt x="1124395" y="1296924"/>
                  </a:cubicBezTo>
                  <a:close/>
                  <a:moveTo>
                    <a:pt x="1260475" y="1401509"/>
                  </a:moveTo>
                  <a:lnTo>
                    <a:pt x="1165606" y="1420368"/>
                  </a:lnTo>
                  <a:lnTo>
                    <a:pt x="1167956" y="1658429"/>
                  </a:lnTo>
                  <a:lnTo>
                    <a:pt x="1132586" y="1664716"/>
                  </a:lnTo>
                  <a:lnTo>
                    <a:pt x="1132586" y="1349058"/>
                  </a:lnTo>
                  <a:lnTo>
                    <a:pt x="1260475" y="1321562"/>
                  </a:lnTo>
                  <a:lnTo>
                    <a:pt x="1260475" y="1401509"/>
                  </a:lnTo>
                  <a:close/>
                  <a:moveTo>
                    <a:pt x="1260475" y="1641983"/>
                  </a:moveTo>
                  <a:lnTo>
                    <a:pt x="1176211" y="1656906"/>
                  </a:lnTo>
                  <a:lnTo>
                    <a:pt x="1173988" y="1427163"/>
                  </a:lnTo>
                  <a:lnTo>
                    <a:pt x="1260475" y="1409954"/>
                  </a:lnTo>
                  <a:lnTo>
                    <a:pt x="1260475" y="1641983"/>
                  </a:lnTo>
                  <a:close/>
                  <a:moveTo>
                    <a:pt x="1260475" y="1732216"/>
                  </a:moveTo>
                  <a:lnTo>
                    <a:pt x="1132586" y="1752283"/>
                  </a:lnTo>
                  <a:lnTo>
                    <a:pt x="1132586" y="1673162"/>
                  </a:lnTo>
                  <a:lnTo>
                    <a:pt x="1260475" y="1650492"/>
                  </a:lnTo>
                  <a:lnTo>
                    <a:pt x="1260475" y="1732216"/>
                  </a:lnTo>
                  <a:close/>
                  <a:moveTo>
                    <a:pt x="1260475" y="1801749"/>
                  </a:moveTo>
                  <a:lnTo>
                    <a:pt x="1112393" y="1823466"/>
                  </a:lnTo>
                  <a:lnTo>
                    <a:pt x="1112393" y="1763903"/>
                  </a:lnTo>
                  <a:lnTo>
                    <a:pt x="1124267" y="1762062"/>
                  </a:lnTo>
                  <a:lnTo>
                    <a:pt x="1124267" y="1766379"/>
                  </a:lnTo>
                  <a:lnTo>
                    <a:pt x="1132586" y="1766379"/>
                  </a:lnTo>
                  <a:lnTo>
                    <a:pt x="1132586" y="1760728"/>
                  </a:lnTo>
                  <a:lnTo>
                    <a:pt x="1260475" y="1740662"/>
                  </a:lnTo>
                  <a:lnTo>
                    <a:pt x="1260475" y="1801749"/>
                  </a:lnTo>
                  <a:close/>
                  <a:moveTo>
                    <a:pt x="1260475" y="1965262"/>
                  </a:moveTo>
                  <a:lnTo>
                    <a:pt x="1165606" y="1977072"/>
                  </a:lnTo>
                  <a:lnTo>
                    <a:pt x="1167956" y="2215325"/>
                  </a:lnTo>
                  <a:lnTo>
                    <a:pt x="1132840" y="2218944"/>
                  </a:lnTo>
                  <a:lnTo>
                    <a:pt x="1132840" y="1828864"/>
                  </a:lnTo>
                  <a:lnTo>
                    <a:pt x="1260475" y="1810131"/>
                  </a:lnTo>
                  <a:lnTo>
                    <a:pt x="1260475" y="1965262"/>
                  </a:lnTo>
                  <a:close/>
                  <a:moveTo>
                    <a:pt x="1260475" y="2205736"/>
                  </a:moveTo>
                  <a:lnTo>
                    <a:pt x="1176211" y="2214436"/>
                  </a:lnTo>
                  <a:lnTo>
                    <a:pt x="1173988" y="1984439"/>
                  </a:lnTo>
                  <a:lnTo>
                    <a:pt x="1260475" y="1973644"/>
                  </a:lnTo>
                  <a:lnTo>
                    <a:pt x="1260475" y="2205736"/>
                  </a:lnTo>
                  <a:close/>
                  <a:moveTo>
                    <a:pt x="1260475" y="2352612"/>
                  </a:moveTo>
                  <a:lnTo>
                    <a:pt x="1132840" y="2362073"/>
                  </a:lnTo>
                  <a:lnTo>
                    <a:pt x="1132840" y="2227263"/>
                  </a:lnTo>
                  <a:lnTo>
                    <a:pt x="1260475" y="2214055"/>
                  </a:lnTo>
                  <a:lnTo>
                    <a:pt x="1260475" y="2352612"/>
                  </a:lnTo>
                  <a:close/>
                  <a:moveTo>
                    <a:pt x="1334897" y="1251648"/>
                  </a:moveTo>
                  <a:lnTo>
                    <a:pt x="1334707" y="1252855"/>
                  </a:lnTo>
                  <a:lnTo>
                    <a:pt x="1334707" y="1720533"/>
                  </a:lnTo>
                  <a:lnTo>
                    <a:pt x="1312100" y="1724089"/>
                  </a:lnTo>
                  <a:lnTo>
                    <a:pt x="1312227" y="1802511"/>
                  </a:lnTo>
                  <a:lnTo>
                    <a:pt x="1334961" y="1799209"/>
                  </a:lnTo>
                  <a:lnTo>
                    <a:pt x="1334961" y="2347087"/>
                  </a:lnTo>
                  <a:lnTo>
                    <a:pt x="1268794" y="2351977"/>
                  </a:lnTo>
                  <a:lnTo>
                    <a:pt x="1268794" y="1257554"/>
                  </a:lnTo>
                  <a:cubicBezTo>
                    <a:pt x="1271207" y="1254189"/>
                    <a:pt x="1282128" y="1241679"/>
                    <a:pt x="1309497" y="1241679"/>
                  </a:cubicBezTo>
                  <a:cubicBezTo>
                    <a:pt x="1326706" y="1241679"/>
                    <a:pt x="1332166" y="1245679"/>
                    <a:pt x="1333945" y="1248029"/>
                  </a:cubicBezTo>
                  <a:cubicBezTo>
                    <a:pt x="1335278" y="1249871"/>
                    <a:pt x="1334897" y="1251648"/>
                    <a:pt x="1334897" y="1251648"/>
                  </a:cubicBezTo>
                  <a:close/>
                  <a:moveTo>
                    <a:pt x="1504061" y="1353121"/>
                  </a:moveTo>
                  <a:lnTo>
                    <a:pt x="1390015" y="1375791"/>
                  </a:lnTo>
                  <a:lnTo>
                    <a:pt x="1392428" y="1618615"/>
                  </a:lnTo>
                  <a:lnTo>
                    <a:pt x="1343025" y="1627378"/>
                  </a:lnTo>
                  <a:lnTo>
                    <a:pt x="1343025" y="1303846"/>
                  </a:lnTo>
                  <a:lnTo>
                    <a:pt x="1504061" y="1269238"/>
                  </a:lnTo>
                  <a:lnTo>
                    <a:pt x="1504061" y="1353121"/>
                  </a:lnTo>
                  <a:close/>
                  <a:moveTo>
                    <a:pt x="1504061" y="1598803"/>
                  </a:moveTo>
                  <a:lnTo>
                    <a:pt x="1400747" y="1617154"/>
                  </a:lnTo>
                  <a:lnTo>
                    <a:pt x="1398461" y="1382649"/>
                  </a:lnTo>
                  <a:lnTo>
                    <a:pt x="1504124" y="1361694"/>
                  </a:lnTo>
                  <a:lnTo>
                    <a:pt x="1504124" y="1598803"/>
                  </a:lnTo>
                  <a:close/>
                  <a:moveTo>
                    <a:pt x="1504061" y="1694053"/>
                  </a:moveTo>
                  <a:lnTo>
                    <a:pt x="1343025" y="1719263"/>
                  </a:lnTo>
                  <a:lnTo>
                    <a:pt x="1343025" y="1635823"/>
                  </a:lnTo>
                  <a:lnTo>
                    <a:pt x="1504061" y="1607248"/>
                  </a:lnTo>
                  <a:lnTo>
                    <a:pt x="1504061" y="1694053"/>
                  </a:lnTo>
                  <a:close/>
                  <a:moveTo>
                    <a:pt x="1504061" y="1765998"/>
                  </a:moveTo>
                  <a:lnTo>
                    <a:pt x="1320546" y="1792922"/>
                  </a:lnTo>
                  <a:lnTo>
                    <a:pt x="1320483" y="1731264"/>
                  </a:lnTo>
                  <a:lnTo>
                    <a:pt x="1334770" y="1729041"/>
                  </a:lnTo>
                  <a:lnTo>
                    <a:pt x="1334770" y="1733359"/>
                  </a:lnTo>
                  <a:lnTo>
                    <a:pt x="1343088" y="1733359"/>
                  </a:lnTo>
                  <a:lnTo>
                    <a:pt x="1343088" y="1727708"/>
                  </a:lnTo>
                  <a:lnTo>
                    <a:pt x="1504124" y="1702498"/>
                  </a:lnTo>
                  <a:lnTo>
                    <a:pt x="1504124" y="1765998"/>
                  </a:lnTo>
                  <a:close/>
                  <a:moveTo>
                    <a:pt x="1504061" y="1934845"/>
                  </a:moveTo>
                  <a:lnTo>
                    <a:pt x="1390015" y="1949069"/>
                  </a:lnTo>
                  <a:lnTo>
                    <a:pt x="1392428" y="2192084"/>
                  </a:lnTo>
                  <a:lnTo>
                    <a:pt x="1343279" y="2197164"/>
                  </a:lnTo>
                  <a:lnTo>
                    <a:pt x="1343279" y="1798002"/>
                  </a:lnTo>
                  <a:lnTo>
                    <a:pt x="1504061" y="1774444"/>
                  </a:lnTo>
                  <a:lnTo>
                    <a:pt x="1504061" y="1934845"/>
                  </a:lnTo>
                  <a:close/>
                  <a:moveTo>
                    <a:pt x="1504061" y="2180527"/>
                  </a:moveTo>
                  <a:lnTo>
                    <a:pt x="1400747" y="2191258"/>
                  </a:lnTo>
                  <a:lnTo>
                    <a:pt x="1398461" y="1956435"/>
                  </a:lnTo>
                  <a:lnTo>
                    <a:pt x="1504124" y="1943227"/>
                  </a:lnTo>
                  <a:lnTo>
                    <a:pt x="1504124" y="2180527"/>
                  </a:lnTo>
                  <a:close/>
                  <a:moveTo>
                    <a:pt x="1504061" y="2334514"/>
                  </a:moveTo>
                  <a:lnTo>
                    <a:pt x="1343279" y="2346452"/>
                  </a:lnTo>
                  <a:lnTo>
                    <a:pt x="1343279" y="2205482"/>
                  </a:lnTo>
                  <a:lnTo>
                    <a:pt x="1504061" y="2188845"/>
                  </a:lnTo>
                  <a:lnTo>
                    <a:pt x="1504061" y="2334514"/>
                  </a:lnTo>
                  <a:close/>
                  <a:moveTo>
                    <a:pt x="1578483" y="1185926"/>
                  </a:moveTo>
                  <a:lnTo>
                    <a:pt x="1578356" y="1187006"/>
                  </a:lnTo>
                  <a:lnTo>
                    <a:pt x="1578356" y="1682369"/>
                  </a:lnTo>
                  <a:lnTo>
                    <a:pt x="1559750" y="1685290"/>
                  </a:lnTo>
                  <a:lnTo>
                    <a:pt x="1560449" y="1766189"/>
                  </a:lnTo>
                  <a:lnTo>
                    <a:pt x="1578547" y="1763522"/>
                  </a:lnTo>
                  <a:lnTo>
                    <a:pt x="1578547" y="2328990"/>
                  </a:lnTo>
                  <a:lnTo>
                    <a:pt x="1512379" y="2333879"/>
                  </a:lnTo>
                  <a:lnTo>
                    <a:pt x="1512379" y="1191768"/>
                  </a:lnTo>
                  <a:cubicBezTo>
                    <a:pt x="1514729" y="1188339"/>
                    <a:pt x="1525587" y="1175131"/>
                    <a:pt x="1553083" y="1175131"/>
                  </a:cubicBezTo>
                  <a:cubicBezTo>
                    <a:pt x="1569784" y="1175131"/>
                    <a:pt x="1575372" y="1179068"/>
                    <a:pt x="1577276" y="1181481"/>
                  </a:cubicBezTo>
                  <a:cubicBezTo>
                    <a:pt x="1578991" y="1183640"/>
                    <a:pt x="1578547" y="1185672"/>
                    <a:pt x="1578483" y="1185926"/>
                  </a:cubicBezTo>
                  <a:close/>
                  <a:moveTo>
                    <a:pt x="1758378" y="1553718"/>
                  </a:moveTo>
                  <a:lnTo>
                    <a:pt x="1586674" y="1584198"/>
                  </a:lnTo>
                  <a:lnTo>
                    <a:pt x="1586674" y="1251458"/>
                  </a:lnTo>
                  <a:lnTo>
                    <a:pt x="1758378" y="1214565"/>
                  </a:lnTo>
                  <a:lnTo>
                    <a:pt x="1758378" y="1302639"/>
                  </a:lnTo>
                  <a:lnTo>
                    <a:pt x="1632522" y="1327658"/>
                  </a:lnTo>
                  <a:lnTo>
                    <a:pt x="1632839" y="1573340"/>
                  </a:lnTo>
                  <a:lnTo>
                    <a:pt x="1641158" y="1573340"/>
                  </a:lnTo>
                  <a:lnTo>
                    <a:pt x="1640840" y="1334452"/>
                  </a:lnTo>
                  <a:lnTo>
                    <a:pt x="1758378" y="1311084"/>
                  </a:lnTo>
                  <a:lnTo>
                    <a:pt x="1758378" y="1553718"/>
                  </a:lnTo>
                  <a:close/>
                  <a:moveTo>
                    <a:pt x="1758378" y="1654175"/>
                  </a:moveTo>
                  <a:lnTo>
                    <a:pt x="1586674" y="1681099"/>
                  </a:lnTo>
                  <a:lnTo>
                    <a:pt x="1586674" y="1592644"/>
                  </a:lnTo>
                  <a:lnTo>
                    <a:pt x="1758378" y="1562164"/>
                  </a:lnTo>
                  <a:lnTo>
                    <a:pt x="1758378" y="1654175"/>
                  </a:lnTo>
                  <a:close/>
                  <a:moveTo>
                    <a:pt x="1758378" y="1728788"/>
                  </a:moveTo>
                  <a:lnTo>
                    <a:pt x="1568704" y="1756601"/>
                  </a:lnTo>
                  <a:lnTo>
                    <a:pt x="1568133" y="1692465"/>
                  </a:lnTo>
                  <a:lnTo>
                    <a:pt x="1758378" y="1662684"/>
                  </a:lnTo>
                  <a:lnTo>
                    <a:pt x="1758378" y="1728788"/>
                  </a:lnTo>
                  <a:close/>
                  <a:moveTo>
                    <a:pt x="1758378" y="2154174"/>
                  </a:moveTo>
                  <a:lnTo>
                    <a:pt x="1586928" y="2171954"/>
                  </a:lnTo>
                  <a:lnTo>
                    <a:pt x="1586928" y="1762315"/>
                  </a:lnTo>
                  <a:lnTo>
                    <a:pt x="1758378" y="1737170"/>
                  </a:lnTo>
                  <a:lnTo>
                    <a:pt x="1758378" y="1903095"/>
                  </a:lnTo>
                  <a:lnTo>
                    <a:pt x="1632522" y="1918779"/>
                  </a:lnTo>
                  <a:lnTo>
                    <a:pt x="1632839" y="2164778"/>
                  </a:lnTo>
                  <a:lnTo>
                    <a:pt x="1641158" y="2164778"/>
                  </a:lnTo>
                  <a:lnTo>
                    <a:pt x="1640840" y="1926146"/>
                  </a:lnTo>
                  <a:lnTo>
                    <a:pt x="1758378" y="1911477"/>
                  </a:lnTo>
                  <a:lnTo>
                    <a:pt x="1758378" y="2154174"/>
                  </a:lnTo>
                  <a:close/>
                  <a:moveTo>
                    <a:pt x="1758378" y="2315591"/>
                  </a:moveTo>
                  <a:lnTo>
                    <a:pt x="1586928" y="2328355"/>
                  </a:lnTo>
                  <a:lnTo>
                    <a:pt x="1586928" y="2180272"/>
                  </a:lnTo>
                  <a:lnTo>
                    <a:pt x="1758378" y="2162493"/>
                  </a:lnTo>
                  <a:lnTo>
                    <a:pt x="1758378" y="2315591"/>
                  </a:lnTo>
                  <a:close/>
                  <a:moveTo>
                    <a:pt x="1832800" y="1130935"/>
                  </a:moveTo>
                  <a:lnTo>
                    <a:pt x="1832673" y="1132015"/>
                  </a:lnTo>
                  <a:lnTo>
                    <a:pt x="1832673" y="1642872"/>
                  </a:lnTo>
                  <a:lnTo>
                    <a:pt x="1811464" y="1646238"/>
                  </a:lnTo>
                  <a:lnTo>
                    <a:pt x="1810639" y="1729486"/>
                  </a:lnTo>
                  <a:lnTo>
                    <a:pt x="1832864" y="1726247"/>
                  </a:lnTo>
                  <a:lnTo>
                    <a:pt x="1832864" y="2310066"/>
                  </a:lnTo>
                  <a:lnTo>
                    <a:pt x="1766697" y="2314956"/>
                  </a:lnTo>
                  <a:lnTo>
                    <a:pt x="1766697" y="1136840"/>
                  </a:lnTo>
                  <a:cubicBezTo>
                    <a:pt x="1768983" y="1133348"/>
                    <a:pt x="1779778" y="1119569"/>
                    <a:pt x="1807400" y="1119569"/>
                  </a:cubicBezTo>
                  <a:cubicBezTo>
                    <a:pt x="1823911" y="1119569"/>
                    <a:pt x="1829562" y="1123633"/>
                    <a:pt x="1831467" y="1125982"/>
                  </a:cubicBezTo>
                  <a:cubicBezTo>
                    <a:pt x="1833372" y="1128459"/>
                    <a:pt x="1832864" y="1130871"/>
                    <a:pt x="1832800" y="1130935"/>
                  </a:cubicBezTo>
                  <a:close/>
                  <a:moveTo>
                    <a:pt x="2006283" y="1253363"/>
                  </a:moveTo>
                  <a:lnTo>
                    <a:pt x="1877187" y="1279017"/>
                  </a:lnTo>
                  <a:lnTo>
                    <a:pt x="1878965" y="1532319"/>
                  </a:lnTo>
                  <a:lnTo>
                    <a:pt x="1840928" y="1539050"/>
                  </a:lnTo>
                  <a:lnTo>
                    <a:pt x="1840928" y="1196784"/>
                  </a:lnTo>
                  <a:lnTo>
                    <a:pt x="2006219" y="1161288"/>
                  </a:lnTo>
                  <a:lnTo>
                    <a:pt x="2006219" y="1253363"/>
                  </a:lnTo>
                  <a:close/>
                  <a:moveTo>
                    <a:pt x="2006283" y="1509713"/>
                  </a:moveTo>
                  <a:lnTo>
                    <a:pt x="1887347" y="1530795"/>
                  </a:lnTo>
                  <a:lnTo>
                    <a:pt x="1885633" y="1285812"/>
                  </a:lnTo>
                  <a:lnTo>
                    <a:pt x="2006346" y="1261872"/>
                  </a:lnTo>
                  <a:lnTo>
                    <a:pt x="2006346" y="1509713"/>
                  </a:lnTo>
                  <a:close/>
                  <a:moveTo>
                    <a:pt x="2006283" y="1615313"/>
                  </a:moveTo>
                  <a:lnTo>
                    <a:pt x="1840992" y="1641602"/>
                  </a:lnTo>
                  <a:lnTo>
                    <a:pt x="1840992" y="1547559"/>
                  </a:lnTo>
                  <a:lnTo>
                    <a:pt x="2006283" y="1518221"/>
                  </a:lnTo>
                  <a:lnTo>
                    <a:pt x="2006283" y="1615313"/>
                  </a:lnTo>
                  <a:close/>
                  <a:moveTo>
                    <a:pt x="2006283" y="1692465"/>
                  </a:moveTo>
                  <a:lnTo>
                    <a:pt x="1819085" y="1719897"/>
                  </a:lnTo>
                  <a:lnTo>
                    <a:pt x="1819720" y="1653413"/>
                  </a:lnTo>
                  <a:lnTo>
                    <a:pt x="1839532" y="1650238"/>
                  </a:lnTo>
                  <a:lnTo>
                    <a:pt x="1840992" y="1650238"/>
                  </a:lnTo>
                  <a:lnTo>
                    <a:pt x="1840992" y="1649984"/>
                  </a:lnTo>
                  <a:lnTo>
                    <a:pt x="2006283" y="1623759"/>
                  </a:lnTo>
                  <a:lnTo>
                    <a:pt x="2006283" y="1692465"/>
                  </a:lnTo>
                  <a:close/>
                  <a:moveTo>
                    <a:pt x="2006283" y="1872171"/>
                  </a:moveTo>
                  <a:lnTo>
                    <a:pt x="1877187" y="1888300"/>
                  </a:lnTo>
                  <a:lnTo>
                    <a:pt x="1878965" y="2141728"/>
                  </a:lnTo>
                  <a:lnTo>
                    <a:pt x="1841183" y="2145665"/>
                  </a:lnTo>
                  <a:lnTo>
                    <a:pt x="1841183" y="1725104"/>
                  </a:lnTo>
                  <a:lnTo>
                    <a:pt x="2006219" y="1700911"/>
                  </a:lnTo>
                  <a:lnTo>
                    <a:pt x="2006219" y="1872171"/>
                  </a:lnTo>
                  <a:close/>
                  <a:moveTo>
                    <a:pt x="2006283" y="2128520"/>
                  </a:moveTo>
                  <a:lnTo>
                    <a:pt x="1887347" y="2140839"/>
                  </a:lnTo>
                  <a:lnTo>
                    <a:pt x="1885633" y="1895665"/>
                  </a:lnTo>
                  <a:lnTo>
                    <a:pt x="2006346" y="1880616"/>
                  </a:lnTo>
                  <a:lnTo>
                    <a:pt x="2006346" y="2128520"/>
                  </a:lnTo>
                  <a:close/>
                  <a:moveTo>
                    <a:pt x="2006283" y="2297176"/>
                  </a:moveTo>
                  <a:lnTo>
                    <a:pt x="1841246" y="2309432"/>
                  </a:lnTo>
                  <a:lnTo>
                    <a:pt x="1841246" y="2153920"/>
                  </a:lnTo>
                  <a:lnTo>
                    <a:pt x="2006283" y="2136839"/>
                  </a:lnTo>
                  <a:lnTo>
                    <a:pt x="2006283" y="2297176"/>
                  </a:lnTo>
                  <a:close/>
                  <a:moveTo>
                    <a:pt x="2080704" y="1073721"/>
                  </a:moveTo>
                  <a:lnTo>
                    <a:pt x="2080577" y="1074738"/>
                  </a:lnTo>
                  <a:lnTo>
                    <a:pt x="2080577" y="1603629"/>
                  </a:lnTo>
                  <a:lnTo>
                    <a:pt x="2061147" y="1606677"/>
                  </a:lnTo>
                  <a:lnTo>
                    <a:pt x="2061591" y="1692720"/>
                  </a:lnTo>
                  <a:lnTo>
                    <a:pt x="2080768" y="1689926"/>
                  </a:lnTo>
                  <a:lnTo>
                    <a:pt x="2080768" y="2291397"/>
                  </a:lnTo>
                  <a:lnTo>
                    <a:pt x="2084134" y="2291397"/>
                  </a:lnTo>
                  <a:lnTo>
                    <a:pt x="2014601" y="2296541"/>
                  </a:lnTo>
                  <a:lnTo>
                    <a:pt x="2014601" y="1079690"/>
                  </a:lnTo>
                  <a:cubicBezTo>
                    <a:pt x="2016887" y="1076134"/>
                    <a:pt x="2027619" y="1061847"/>
                    <a:pt x="2055304" y="1061847"/>
                  </a:cubicBezTo>
                  <a:cubicBezTo>
                    <a:pt x="2071624" y="1061847"/>
                    <a:pt x="2077339" y="1065911"/>
                    <a:pt x="2079244" y="1068388"/>
                  </a:cubicBezTo>
                  <a:cubicBezTo>
                    <a:pt x="2081339" y="1070991"/>
                    <a:pt x="2080768" y="1073595"/>
                    <a:pt x="2080704" y="1073721"/>
                  </a:cubicBezTo>
                  <a:close/>
                  <a:moveTo>
                    <a:pt x="2297621" y="1195515"/>
                  </a:moveTo>
                  <a:lnTo>
                    <a:pt x="2125853" y="1229614"/>
                  </a:lnTo>
                  <a:lnTo>
                    <a:pt x="2129409" y="1487869"/>
                  </a:lnTo>
                  <a:lnTo>
                    <a:pt x="2088896" y="1495044"/>
                  </a:lnTo>
                  <a:lnTo>
                    <a:pt x="2088896" y="1143508"/>
                  </a:lnTo>
                  <a:lnTo>
                    <a:pt x="2297239" y="1098740"/>
                  </a:lnTo>
                  <a:lnTo>
                    <a:pt x="2297621" y="1195515"/>
                  </a:lnTo>
                  <a:close/>
                  <a:moveTo>
                    <a:pt x="2298636" y="1457896"/>
                  </a:moveTo>
                  <a:lnTo>
                    <a:pt x="2137727" y="1486408"/>
                  </a:lnTo>
                  <a:lnTo>
                    <a:pt x="2134298" y="1236472"/>
                  </a:lnTo>
                  <a:lnTo>
                    <a:pt x="2297684" y="1204023"/>
                  </a:lnTo>
                  <a:lnTo>
                    <a:pt x="2298636" y="1457896"/>
                  </a:lnTo>
                  <a:close/>
                  <a:moveTo>
                    <a:pt x="2299081" y="1569402"/>
                  </a:moveTo>
                  <a:lnTo>
                    <a:pt x="2088896" y="1602359"/>
                  </a:lnTo>
                  <a:lnTo>
                    <a:pt x="2088896" y="1503553"/>
                  </a:lnTo>
                  <a:lnTo>
                    <a:pt x="2298636" y="1466342"/>
                  </a:lnTo>
                  <a:lnTo>
                    <a:pt x="2299081" y="1569402"/>
                  </a:lnTo>
                  <a:close/>
                  <a:moveTo>
                    <a:pt x="2299398" y="1649476"/>
                  </a:moveTo>
                  <a:lnTo>
                    <a:pt x="2069973" y="1683067"/>
                  </a:lnTo>
                  <a:lnTo>
                    <a:pt x="2069592" y="1613789"/>
                  </a:lnTo>
                  <a:lnTo>
                    <a:pt x="2299145" y="1577784"/>
                  </a:lnTo>
                  <a:lnTo>
                    <a:pt x="2299398" y="1649476"/>
                  </a:lnTo>
                  <a:close/>
                  <a:moveTo>
                    <a:pt x="2300097" y="1835531"/>
                  </a:moveTo>
                  <a:lnTo>
                    <a:pt x="2125853" y="1857248"/>
                  </a:lnTo>
                  <a:lnTo>
                    <a:pt x="2129409" y="2115757"/>
                  </a:lnTo>
                  <a:lnTo>
                    <a:pt x="2089150" y="2119947"/>
                  </a:lnTo>
                  <a:lnTo>
                    <a:pt x="2089150" y="1688719"/>
                  </a:lnTo>
                  <a:lnTo>
                    <a:pt x="2299398" y="1657921"/>
                  </a:lnTo>
                  <a:lnTo>
                    <a:pt x="2300097" y="1835531"/>
                  </a:lnTo>
                  <a:close/>
                  <a:moveTo>
                    <a:pt x="2301113" y="2106295"/>
                  </a:moveTo>
                  <a:lnTo>
                    <a:pt x="2300287" y="2098103"/>
                  </a:lnTo>
                  <a:lnTo>
                    <a:pt x="2137727" y="2114931"/>
                  </a:lnTo>
                  <a:lnTo>
                    <a:pt x="2134298" y="1864614"/>
                  </a:lnTo>
                  <a:lnTo>
                    <a:pt x="2300097" y="1843913"/>
                  </a:lnTo>
                  <a:lnTo>
                    <a:pt x="2301113" y="2106295"/>
                  </a:lnTo>
                  <a:close/>
                  <a:moveTo>
                    <a:pt x="2301748" y="2275205"/>
                  </a:moveTo>
                  <a:lnTo>
                    <a:pt x="2089150" y="2291016"/>
                  </a:lnTo>
                  <a:lnTo>
                    <a:pt x="2089150" y="2128266"/>
                  </a:lnTo>
                  <a:lnTo>
                    <a:pt x="2301113" y="2106295"/>
                  </a:lnTo>
                  <a:lnTo>
                    <a:pt x="2301748" y="2275205"/>
                  </a:lnTo>
                  <a:close/>
                  <a:moveTo>
                    <a:pt x="2371344" y="1005015"/>
                  </a:moveTo>
                  <a:lnTo>
                    <a:pt x="2371217" y="1006030"/>
                  </a:lnTo>
                  <a:lnTo>
                    <a:pt x="2371217" y="1558100"/>
                  </a:lnTo>
                  <a:lnTo>
                    <a:pt x="2353183" y="1560957"/>
                  </a:lnTo>
                  <a:lnTo>
                    <a:pt x="2354262" y="1649857"/>
                  </a:lnTo>
                  <a:lnTo>
                    <a:pt x="2371408" y="1647317"/>
                  </a:lnTo>
                  <a:lnTo>
                    <a:pt x="2371408" y="2269998"/>
                  </a:lnTo>
                  <a:lnTo>
                    <a:pt x="2310003" y="2274570"/>
                  </a:lnTo>
                  <a:lnTo>
                    <a:pt x="2305177" y="1011047"/>
                  </a:lnTo>
                  <a:cubicBezTo>
                    <a:pt x="2307399" y="1007427"/>
                    <a:pt x="2318131" y="992378"/>
                    <a:pt x="2345881" y="992378"/>
                  </a:cubicBezTo>
                  <a:cubicBezTo>
                    <a:pt x="2357819" y="992378"/>
                    <a:pt x="2366200" y="994727"/>
                    <a:pt x="2369630" y="999046"/>
                  </a:cubicBezTo>
                  <a:cubicBezTo>
                    <a:pt x="2372043" y="1001903"/>
                    <a:pt x="2371408" y="1004888"/>
                    <a:pt x="2371344" y="1005015"/>
                  </a:cubicBezTo>
                  <a:close/>
                  <a:moveTo>
                    <a:pt x="2604707" y="1134554"/>
                  </a:moveTo>
                  <a:lnTo>
                    <a:pt x="2379599" y="1179259"/>
                  </a:lnTo>
                  <a:lnTo>
                    <a:pt x="2379599" y="1081024"/>
                  </a:lnTo>
                  <a:lnTo>
                    <a:pt x="2604707" y="1032637"/>
                  </a:lnTo>
                  <a:lnTo>
                    <a:pt x="2604707" y="1134554"/>
                  </a:lnTo>
                  <a:close/>
                  <a:moveTo>
                    <a:pt x="2604707" y="1403604"/>
                  </a:moveTo>
                  <a:lnTo>
                    <a:pt x="2379599" y="1443546"/>
                  </a:lnTo>
                  <a:lnTo>
                    <a:pt x="2379599" y="1187767"/>
                  </a:lnTo>
                  <a:lnTo>
                    <a:pt x="2604707" y="1143064"/>
                  </a:lnTo>
                  <a:lnTo>
                    <a:pt x="2604707" y="1403604"/>
                  </a:lnTo>
                  <a:close/>
                  <a:moveTo>
                    <a:pt x="2604707" y="1521523"/>
                  </a:moveTo>
                  <a:lnTo>
                    <a:pt x="2379599" y="1556829"/>
                  </a:lnTo>
                  <a:lnTo>
                    <a:pt x="2379599" y="1451991"/>
                  </a:lnTo>
                  <a:lnTo>
                    <a:pt x="2604707" y="1412050"/>
                  </a:lnTo>
                  <a:lnTo>
                    <a:pt x="2604707" y="1521523"/>
                  </a:lnTo>
                  <a:close/>
                  <a:moveTo>
                    <a:pt x="2604707" y="1604772"/>
                  </a:moveTo>
                  <a:lnTo>
                    <a:pt x="2362518" y="1640269"/>
                  </a:lnTo>
                  <a:lnTo>
                    <a:pt x="2361628" y="1568069"/>
                  </a:lnTo>
                  <a:lnTo>
                    <a:pt x="2604707" y="1529969"/>
                  </a:lnTo>
                  <a:lnTo>
                    <a:pt x="2604707" y="1604772"/>
                  </a:lnTo>
                  <a:close/>
                  <a:moveTo>
                    <a:pt x="2604707" y="1797495"/>
                  </a:moveTo>
                  <a:lnTo>
                    <a:pt x="2379789" y="1825562"/>
                  </a:lnTo>
                  <a:lnTo>
                    <a:pt x="2379789" y="1646238"/>
                  </a:lnTo>
                  <a:lnTo>
                    <a:pt x="2379155" y="1646238"/>
                  </a:lnTo>
                  <a:lnTo>
                    <a:pt x="2604707" y="1613217"/>
                  </a:lnTo>
                  <a:lnTo>
                    <a:pt x="2604707" y="1797495"/>
                  </a:lnTo>
                  <a:close/>
                  <a:moveTo>
                    <a:pt x="2604707" y="2066544"/>
                  </a:moveTo>
                  <a:lnTo>
                    <a:pt x="2379789" y="2089848"/>
                  </a:lnTo>
                  <a:lnTo>
                    <a:pt x="2379789" y="1833944"/>
                  </a:lnTo>
                  <a:lnTo>
                    <a:pt x="2604707" y="1805877"/>
                  </a:lnTo>
                  <a:lnTo>
                    <a:pt x="2604707" y="2066544"/>
                  </a:lnTo>
                  <a:close/>
                  <a:moveTo>
                    <a:pt x="2604707" y="2252726"/>
                  </a:moveTo>
                  <a:lnTo>
                    <a:pt x="2379789" y="2269427"/>
                  </a:lnTo>
                  <a:lnTo>
                    <a:pt x="2379789" y="2098167"/>
                  </a:lnTo>
                  <a:lnTo>
                    <a:pt x="2604707" y="2074863"/>
                  </a:lnTo>
                  <a:lnTo>
                    <a:pt x="2604707" y="2252726"/>
                  </a:lnTo>
                  <a:close/>
                  <a:moveTo>
                    <a:pt x="2946146" y="1343089"/>
                  </a:moveTo>
                  <a:lnTo>
                    <a:pt x="2870073" y="1356614"/>
                  </a:lnTo>
                  <a:lnTo>
                    <a:pt x="2870327" y="1081913"/>
                  </a:lnTo>
                  <a:lnTo>
                    <a:pt x="2687384" y="1118235"/>
                  </a:lnTo>
                  <a:lnTo>
                    <a:pt x="2687384" y="1014984"/>
                  </a:lnTo>
                  <a:lnTo>
                    <a:pt x="2946210" y="959358"/>
                  </a:lnTo>
                  <a:lnTo>
                    <a:pt x="2946210" y="1343089"/>
                  </a:lnTo>
                  <a:close/>
                  <a:moveTo>
                    <a:pt x="2861945" y="1091946"/>
                  </a:moveTo>
                  <a:lnTo>
                    <a:pt x="2861691" y="1358011"/>
                  </a:lnTo>
                  <a:lnTo>
                    <a:pt x="2687320" y="1388935"/>
                  </a:lnTo>
                  <a:lnTo>
                    <a:pt x="2687320" y="1126617"/>
                  </a:lnTo>
                  <a:lnTo>
                    <a:pt x="2861945" y="1091946"/>
                  </a:lnTo>
                  <a:close/>
                  <a:moveTo>
                    <a:pt x="2946146" y="1554734"/>
                  </a:moveTo>
                  <a:lnTo>
                    <a:pt x="2659571" y="1595247"/>
                  </a:lnTo>
                  <a:lnTo>
                    <a:pt x="2659571" y="1520000"/>
                  </a:lnTo>
                  <a:lnTo>
                    <a:pt x="2946146" y="1476502"/>
                  </a:lnTo>
                  <a:lnTo>
                    <a:pt x="2946146" y="1554734"/>
                  </a:lnTo>
                  <a:close/>
                  <a:moveTo>
                    <a:pt x="2946146" y="2031175"/>
                  </a:moveTo>
                  <a:lnTo>
                    <a:pt x="2870073" y="2039048"/>
                  </a:lnTo>
                  <a:lnTo>
                    <a:pt x="2870327" y="1764347"/>
                  </a:lnTo>
                  <a:lnTo>
                    <a:pt x="2687574" y="1787144"/>
                  </a:lnTo>
                  <a:lnTo>
                    <a:pt x="2687574" y="1604264"/>
                  </a:lnTo>
                  <a:lnTo>
                    <a:pt x="2679256" y="1604264"/>
                  </a:lnTo>
                  <a:lnTo>
                    <a:pt x="2679256" y="2247138"/>
                  </a:lnTo>
                  <a:lnTo>
                    <a:pt x="2613088" y="2252027"/>
                  </a:lnTo>
                  <a:lnTo>
                    <a:pt x="2613088" y="938022"/>
                  </a:lnTo>
                  <a:cubicBezTo>
                    <a:pt x="2615248" y="934339"/>
                    <a:pt x="2625915" y="918718"/>
                    <a:pt x="2653792" y="918718"/>
                  </a:cubicBezTo>
                  <a:cubicBezTo>
                    <a:pt x="2668841" y="918718"/>
                    <a:pt x="2674937" y="922401"/>
                    <a:pt x="2677414" y="925449"/>
                  </a:cubicBezTo>
                  <a:cubicBezTo>
                    <a:pt x="2679890" y="928560"/>
                    <a:pt x="2679192" y="931799"/>
                    <a:pt x="2679128" y="931926"/>
                  </a:cubicBezTo>
                  <a:lnTo>
                    <a:pt x="2679001" y="932942"/>
                  </a:lnTo>
                  <a:lnTo>
                    <a:pt x="2679001" y="1506347"/>
                  </a:lnTo>
                  <a:lnTo>
                    <a:pt x="2687320" y="1506347"/>
                  </a:lnTo>
                  <a:lnTo>
                    <a:pt x="2687320" y="1397445"/>
                  </a:lnTo>
                  <a:lnTo>
                    <a:pt x="2946146" y="1351534"/>
                  </a:lnTo>
                  <a:lnTo>
                    <a:pt x="2946146" y="1467993"/>
                  </a:lnTo>
                  <a:lnTo>
                    <a:pt x="2651252" y="1512760"/>
                  </a:lnTo>
                  <a:lnTo>
                    <a:pt x="2651252" y="1604772"/>
                  </a:lnTo>
                  <a:lnTo>
                    <a:pt x="2656014" y="1604137"/>
                  </a:lnTo>
                  <a:lnTo>
                    <a:pt x="2946210" y="1563116"/>
                  </a:lnTo>
                  <a:lnTo>
                    <a:pt x="2946210" y="2031175"/>
                  </a:lnTo>
                  <a:close/>
                  <a:moveTo>
                    <a:pt x="2861945" y="1773809"/>
                  </a:moveTo>
                  <a:lnTo>
                    <a:pt x="2861691" y="2039938"/>
                  </a:lnTo>
                  <a:lnTo>
                    <a:pt x="2687511" y="2057971"/>
                  </a:lnTo>
                  <a:lnTo>
                    <a:pt x="2687511" y="1795590"/>
                  </a:lnTo>
                  <a:lnTo>
                    <a:pt x="2861945" y="1773809"/>
                  </a:lnTo>
                  <a:close/>
                  <a:moveTo>
                    <a:pt x="2946146" y="2227326"/>
                  </a:moveTo>
                  <a:lnTo>
                    <a:pt x="2687574" y="2246566"/>
                  </a:lnTo>
                  <a:lnTo>
                    <a:pt x="2687574" y="2066353"/>
                  </a:lnTo>
                  <a:lnTo>
                    <a:pt x="2946146" y="2039557"/>
                  </a:lnTo>
                  <a:lnTo>
                    <a:pt x="2946146" y="2227326"/>
                  </a:lnTo>
                  <a:close/>
                  <a:moveTo>
                    <a:pt x="3268789" y="1285812"/>
                  </a:moveTo>
                  <a:lnTo>
                    <a:pt x="3187383" y="1300226"/>
                  </a:lnTo>
                  <a:lnTo>
                    <a:pt x="3187383" y="1018794"/>
                  </a:lnTo>
                  <a:lnTo>
                    <a:pt x="3028696" y="1050290"/>
                  </a:lnTo>
                  <a:lnTo>
                    <a:pt x="3028696" y="941451"/>
                  </a:lnTo>
                  <a:lnTo>
                    <a:pt x="3268789" y="889826"/>
                  </a:lnTo>
                  <a:lnTo>
                    <a:pt x="3268789" y="1285812"/>
                  </a:lnTo>
                  <a:close/>
                  <a:moveTo>
                    <a:pt x="3179064" y="1029017"/>
                  </a:moveTo>
                  <a:lnTo>
                    <a:pt x="3179064" y="1301750"/>
                  </a:lnTo>
                  <a:lnTo>
                    <a:pt x="3028760" y="1328420"/>
                  </a:lnTo>
                  <a:lnTo>
                    <a:pt x="3028760" y="1058863"/>
                  </a:lnTo>
                  <a:lnTo>
                    <a:pt x="3179064" y="1029017"/>
                  </a:lnTo>
                  <a:close/>
                  <a:moveTo>
                    <a:pt x="3268789" y="1417447"/>
                  </a:moveTo>
                  <a:lnTo>
                    <a:pt x="3028696" y="1455102"/>
                  </a:lnTo>
                  <a:lnTo>
                    <a:pt x="3028696" y="1336929"/>
                  </a:lnTo>
                  <a:lnTo>
                    <a:pt x="3268789" y="1294321"/>
                  </a:lnTo>
                  <a:lnTo>
                    <a:pt x="3268789" y="1417447"/>
                  </a:lnTo>
                  <a:close/>
                  <a:moveTo>
                    <a:pt x="3268789" y="1507427"/>
                  </a:moveTo>
                  <a:lnTo>
                    <a:pt x="3005836" y="1545590"/>
                  </a:lnTo>
                  <a:lnTo>
                    <a:pt x="3005836" y="1467040"/>
                  </a:lnTo>
                  <a:lnTo>
                    <a:pt x="3268789" y="1425829"/>
                  </a:lnTo>
                  <a:lnTo>
                    <a:pt x="3268789" y="1507427"/>
                  </a:lnTo>
                  <a:close/>
                  <a:moveTo>
                    <a:pt x="3268789" y="1997773"/>
                  </a:moveTo>
                  <a:lnTo>
                    <a:pt x="3187383" y="2006219"/>
                  </a:lnTo>
                  <a:lnTo>
                    <a:pt x="3187383" y="1724787"/>
                  </a:lnTo>
                  <a:lnTo>
                    <a:pt x="3028950" y="1744535"/>
                  </a:lnTo>
                  <a:lnTo>
                    <a:pt x="3028950" y="1557782"/>
                  </a:lnTo>
                  <a:lnTo>
                    <a:pt x="3020632" y="1557782"/>
                  </a:lnTo>
                  <a:lnTo>
                    <a:pt x="3020632" y="2221802"/>
                  </a:lnTo>
                  <a:lnTo>
                    <a:pt x="2954464" y="2226691"/>
                  </a:lnTo>
                  <a:lnTo>
                    <a:pt x="2954464" y="859980"/>
                  </a:lnTo>
                  <a:cubicBezTo>
                    <a:pt x="2956497" y="856234"/>
                    <a:pt x="2967228" y="839660"/>
                    <a:pt x="2995168" y="839660"/>
                  </a:cubicBezTo>
                  <a:cubicBezTo>
                    <a:pt x="3010090" y="839660"/>
                    <a:pt x="3016186" y="843471"/>
                    <a:pt x="3018663" y="846582"/>
                  </a:cubicBezTo>
                  <a:cubicBezTo>
                    <a:pt x="3021330" y="849947"/>
                    <a:pt x="3020568" y="853630"/>
                    <a:pt x="3020568" y="853694"/>
                  </a:cubicBezTo>
                  <a:lnTo>
                    <a:pt x="3020441" y="854710"/>
                  </a:lnTo>
                  <a:lnTo>
                    <a:pt x="3020441" y="1455229"/>
                  </a:lnTo>
                  <a:lnTo>
                    <a:pt x="3027744" y="1455229"/>
                  </a:lnTo>
                  <a:lnTo>
                    <a:pt x="2997581" y="1459928"/>
                  </a:lnTo>
                  <a:lnTo>
                    <a:pt x="2997581" y="1555242"/>
                  </a:lnTo>
                  <a:lnTo>
                    <a:pt x="3268853" y="1515872"/>
                  </a:lnTo>
                  <a:lnTo>
                    <a:pt x="3268853" y="1997773"/>
                  </a:lnTo>
                  <a:close/>
                  <a:moveTo>
                    <a:pt x="3179064" y="1734248"/>
                  </a:moveTo>
                  <a:lnTo>
                    <a:pt x="3179064" y="2007108"/>
                  </a:lnTo>
                  <a:lnTo>
                    <a:pt x="3028950" y="2022665"/>
                  </a:lnTo>
                  <a:lnTo>
                    <a:pt x="3028950" y="1752981"/>
                  </a:lnTo>
                  <a:lnTo>
                    <a:pt x="3179064" y="1734248"/>
                  </a:lnTo>
                  <a:close/>
                  <a:moveTo>
                    <a:pt x="3179064" y="2132076"/>
                  </a:moveTo>
                  <a:lnTo>
                    <a:pt x="3179064" y="2210054"/>
                  </a:lnTo>
                  <a:lnTo>
                    <a:pt x="3028950" y="2221230"/>
                  </a:lnTo>
                  <a:lnTo>
                    <a:pt x="3028950" y="2031047"/>
                  </a:lnTo>
                  <a:lnTo>
                    <a:pt x="3268789" y="2006219"/>
                  </a:lnTo>
                  <a:lnTo>
                    <a:pt x="3268789" y="2124329"/>
                  </a:lnTo>
                  <a:lnTo>
                    <a:pt x="3179064" y="2132076"/>
                  </a:lnTo>
                  <a:close/>
                  <a:moveTo>
                    <a:pt x="3179064" y="2809050"/>
                  </a:moveTo>
                  <a:lnTo>
                    <a:pt x="3037776" y="2812352"/>
                  </a:lnTo>
                  <a:lnTo>
                    <a:pt x="3037776" y="2319782"/>
                  </a:lnTo>
                  <a:lnTo>
                    <a:pt x="3179064" y="2310321"/>
                  </a:lnTo>
                  <a:lnTo>
                    <a:pt x="3179064" y="2809050"/>
                  </a:lnTo>
                  <a:close/>
                  <a:moveTo>
                    <a:pt x="2479993" y="3010916"/>
                  </a:moveTo>
                  <a:lnTo>
                    <a:pt x="2650236" y="3010916"/>
                  </a:lnTo>
                  <a:lnTo>
                    <a:pt x="2650236" y="2908364"/>
                  </a:lnTo>
                  <a:lnTo>
                    <a:pt x="2675636" y="2908364"/>
                  </a:lnTo>
                  <a:lnTo>
                    <a:pt x="2820987" y="2908364"/>
                  </a:lnTo>
                  <a:lnTo>
                    <a:pt x="2820987" y="2825687"/>
                  </a:lnTo>
                  <a:lnTo>
                    <a:pt x="2882456" y="2824226"/>
                  </a:lnTo>
                  <a:lnTo>
                    <a:pt x="2882456" y="2824226"/>
                  </a:lnTo>
                  <a:lnTo>
                    <a:pt x="2974149" y="2822067"/>
                  </a:lnTo>
                  <a:lnTo>
                    <a:pt x="2974149" y="2822067"/>
                  </a:lnTo>
                  <a:lnTo>
                    <a:pt x="3179000" y="2817305"/>
                  </a:lnTo>
                  <a:lnTo>
                    <a:pt x="3179000" y="2913888"/>
                  </a:lnTo>
                  <a:lnTo>
                    <a:pt x="2926842" y="2913888"/>
                  </a:lnTo>
                  <a:lnTo>
                    <a:pt x="2926842" y="2956115"/>
                  </a:lnTo>
                  <a:lnTo>
                    <a:pt x="2812606" y="2955290"/>
                  </a:lnTo>
                  <a:lnTo>
                    <a:pt x="2812606" y="3001772"/>
                  </a:lnTo>
                  <a:lnTo>
                    <a:pt x="2709418" y="3001010"/>
                  </a:lnTo>
                  <a:lnTo>
                    <a:pt x="2709418" y="3047809"/>
                  </a:lnTo>
                  <a:lnTo>
                    <a:pt x="2598293" y="3046666"/>
                  </a:lnTo>
                  <a:lnTo>
                    <a:pt x="2598293" y="3094482"/>
                  </a:lnTo>
                  <a:lnTo>
                    <a:pt x="2479993" y="3093085"/>
                  </a:lnTo>
                  <a:lnTo>
                    <a:pt x="2479993" y="3010916"/>
                  </a:lnTo>
                  <a:close/>
                  <a:moveTo>
                    <a:pt x="2974213" y="2813812"/>
                  </a:moveTo>
                  <a:lnTo>
                    <a:pt x="2974213" y="2323973"/>
                  </a:lnTo>
                  <a:lnTo>
                    <a:pt x="3029458" y="2320290"/>
                  </a:lnTo>
                  <a:lnTo>
                    <a:pt x="3029458" y="2812542"/>
                  </a:lnTo>
                  <a:lnTo>
                    <a:pt x="2974213" y="2813812"/>
                  </a:lnTo>
                  <a:close/>
                  <a:moveTo>
                    <a:pt x="2740533" y="2819273"/>
                  </a:moveTo>
                  <a:lnTo>
                    <a:pt x="2740533" y="2340229"/>
                  </a:lnTo>
                  <a:lnTo>
                    <a:pt x="2882456" y="2330196"/>
                  </a:lnTo>
                  <a:lnTo>
                    <a:pt x="2882456" y="2815971"/>
                  </a:lnTo>
                  <a:lnTo>
                    <a:pt x="2740533" y="2819273"/>
                  </a:lnTo>
                  <a:close/>
                  <a:moveTo>
                    <a:pt x="2812669" y="2825877"/>
                  </a:moveTo>
                  <a:lnTo>
                    <a:pt x="2812669" y="2899982"/>
                  </a:lnTo>
                  <a:lnTo>
                    <a:pt x="2740597" y="2899982"/>
                  </a:lnTo>
                  <a:lnTo>
                    <a:pt x="2740597" y="2827528"/>
                  </a:lnTo>
                  <a:lnTo>
                    <a:pt x="2812669" y="2825877"/>
                  </a:lnTo>
                  <a:close/>
                  <a:moveTo>
                    <a:pt x="2561717" y="3002661"/>
                  </a:moveTo>
                  <a:lnTo>
                    <a:pt x="2561717" y="2908364"/>
                  </a:lnTo>
                  <a:lnTo>
                    <a:pt x="2641918" y="2908364"/>
                  </a:lnTo>
                  <a:lnTo>
                    <a:pt x="2641918" y="3002597"/>
                  </a:lnTo>
                  <a:lnTo>
                    <a:pt x="2561717" y="3002661"/>
                  </a:lnTo>
                  <a:close/>
                  <a:moveTo>
                    <a:pt x="2392362" y="3012948"/>
                  </a:moveTo>
                  <a:lnTo>
                    <a:pt x="2471737" y="3011043"/>
                  </a:lnTo>
                  <a:lnTo>
                    <a:pt x="2471737" y="3115882"/>
                  </a:lnTo>
                  <a:lnTo>
                    <a:pt x="2455672" y="3115882"/>
                  </a:lnTo>
                  <a:lnTo>
                    <a:pt x="2392426" y="3114993"/>
                  </a:lnTo>
                  <a:lnTo>
                    <a:pt x="2392426" y="3012948"/>
                  </a:lnTo>
                  <a:close/>
                  <a:moveTo>
                    <a:pt x="657035" y="2876169"/>
                  </a:moveTo>
                  <a:lnTo>
                    <a:pt x="704024" y="2875090"/>
                  </a:lnTo>
                  <a:lnTo>
                    <a:pt x="704024" y="2875090"/>
                  </a:lnTo>
                  <a:lnTo>
                    <a:pt x="832485" y="2872105"/>
                  </a:lnTo>
                  <a:lnTo>
                    <a:pt x="832485" y="2872105"/>
                  </a:lnTo>
                  <a:lnTo>
                    <a:pt x="908367" y="2870327"/>
                  </a:lnTo>
                  <a:lnTo>
                    <a:pt x="908367" y="2870327"/>
                  </a:lnTo>
                  <a:lnTo>
                    <a:pt x="1035495" y="2867343"/>
                  </a:lnTo>
                  <a:lnTo>
                    <a:pt x="1035495" y="2867851"/>
                  </a:lnTo>
                  <a:lnTo>
                    <a:pt x="1110044" y="2865691"/>
                  </a:lnTo>
                  <a:lnTo>
                    <a:pt x="1110044" y="2865628"/>
                  </a:lnTo>
                  <a:lnTo>
                    <a:pt x="1255586" y="2862263"/>
                  </a:lnTo>
                  <a:lnTo>
                    <a:pt x="1255586" y="2862326"/>
                  </a:lnTo>
                  <a:lnTo>
                    <a:pt x="1328991" y="2860548"/>
                  </a:lnTo>
                  <a:lnTo>
                    <a:pt x="1487932" y="2856865"/>
                  </a:lnTo>
                  <a:lnTo>
                    <a:pt x="1487932" y="2856865"/>
                  </a:lnTo>
                  <a:lnTo>
                    <a:pt x="1571688" y="2854896"/>
                  </a:lnTo>
                  <a:lnTo>
                    <a:pt x="1571688" y="2854896"/>
                  </a:lnTo>
                  <a:lnTo>
                    <a:pt x="1800923" y="2849563"/>
                  </a:lnTo>
                  <a:lnTo>
                    <a:pt x="1803908" y="2849499"/>
                  </a:lnTo>
                  <a:lnTo>
                    <a:pt x="1803908" y="2849499"/>
                  </a:lnTo>
                  <a:lnTo>
                    <a:pt x="1991170" y="2845118"/>
                  </a:lnTo>
                  <a:lnTo>
                    <a:pt x="1991170" y="2845118"/>
                  </a:lnTo>
                  <a:lnTo>
                    <a:pt x="2051812" y="2843721"/>
                  </a:lnTo>
                  <a:lnTo>
                    <a:pt x="2051812" y="2843721"/>
                  </a:lnTo>
                  <a:lnTo>
                    <a:pt x="2125853" y="2842006"/>
                  </a:lnTo>
                  <a:lnTo>
                    <a:pt x="2125853" y="2842705"/>
                  </a:lnTo>
                  <a:lnTo>
                    <a:pt x="2134172" y="2842705"/>
                  </a:lnTo>
                  <a:lnTo>
                    <a:pt x="2134172" y="2841815"/>
                  </a:lnTo>
                  <a:lnTo>
                    <a:pt x="2268601" y="2838704"/>
                  </a:lnTo>
                  <a:lnTo>
                    <a:pt x="2268601" y="2838704"/>
                  </a:lnTo>
                  <a:lnTo>
                    <a:pt x="2342451" y="2836990"/>
                  </a:lnTo>
                  <a:lnTo>
                    <a:pt x="2342451" y="2836990"/>
                  </a:lnTo>
                  <a:lnTo>
                    <a:pt x="2404936" y="2835529"/>
                  </a:lnTo>
                  <a:lnTo>
                    <a:pt x="2404936" y="2835910"/>
                  </a:lnTo>
                  <a:lnTo>
                    <a:pt x="2413254" y="2835910"/>
                  </a:lnTo>
                  <a:lnTo>
                    <a:pt x="2413254" y="2835339"/>
                  </a:lnTo>
                  <a:lnTo>
                    <a:pt x="2669794" y="2829370"/>
                  </a:lnTo>
                  <a:lnTo>
                    <a:pt x="2674430" y="2829306"/>
                  </a:lnTo>
                  <a:lnTo>
                    <a:pt x="2674430" y="2829306"/>
                  </a:lnTo>
                  <a:lnTo>
                    <a:pt x="2732151" y="2827972"/>
                  </a:lnTo>
                  <a:lnTo>
                    <a:pt x="2732151" y="2900236"/>
                  </a:lnTo>
                  <a:lnTo>
                    <a:pt x="2675573" y="2900236"/>
                  </a:lnTo>
                  <a:lnTo>
                    <a:pt x="2641854" y="2900236"/>
                  </a:lnTo>
                  <a:lnTo>
                    <a:pt x="2553335" y="2900236"/>
                  </a:lnTo>
                  <a:lnTo>
                    <a:pt x="2553335" y="3002852"/>
                  </a:lnTo>
                  <a:lnTo>
                    <a:pt x="2471611" y="3002915"/>
                  </a:lnTo>
                  <a:lnTo>
                    <a:pt x="2383917" y="3005074"/>
                  </a:lnTo>
                  <a:lnTo>
                    <a:pt x="2383917" y="3115056"/>
                  </a:lnTo>
                  <a:lnTo>
                    <a:pt x="656971" y="3090482"/>
                  </a:lnTo>
                  <a:lnTo>
                    <a:pt x="656971" y="2876169"/>
                  </a:lnTo>
                  <a:close/>
                  <a:moveTo>
                    <a:pt x="2674493" y="2820797"/>
                  </a:moveTo>
                  <a:lnTo>
                    <a:pt x="2674493" y="2344865"/>
                  </a:lnTo>
                  <a:lnTo>
                    <a:pt x="2732214" y="2340801"/>
                  </a:lnTo>
                  <a:lnTo>
                    <a:pt x="2732214" y="2819464"/>
                  </a:lnTo>
                  <a:lnTo>
                    <a:pt x="2674493" y="2820797"/>
                  </a:lnTo>
                  <a:close/>
                  <a:moveTo>
                    <a:pt x="2413381" y="2826893"/>
                  </a:moveTo>
                  <a:lnTo>
                    <a:pt x="2413381" y="2361692"/>
                  </a:lnTo>
                  <a:lnTo>
                    <a:pt x="2574735" y="2350834"/>
                  </a:lnTo>
                  <a:lnTo>
                    <a:pt x="2574735" y="2823146"/>
                  </a:lnTo>
                  <a:lnTo>
                    <a:pt x="2413381" y="2826893"/>
                  </a:lnTo>
                  <a:close/>
                  <a:moveTo>
                    <a:pt x="2342515" y="2828544"/>
                  </a:moveTo>
                  <a:lnTo>
                    <a:pt x="2342515" y="2366391"/>
                  </a:lnTo>
                  <a:lnTo>
                    <a:pt x="2404999" y="2362200"/>
                  </a:lnTo>
                  <a:lnTo>
                    <a:pt x="2404999" y="2827084"/>
                  </a:lnTo>
                  <a:lnTo>
                    <a:pt x="2342515" y="2828544"/>
                  </a:lnTo>
                  <a:close/>
                  <a:moveTo>
                    <a:pt x="2125916" y="2387028"/>
                  </a:moveTo>
                  <a:lnTo>
                    <a:pt x="2125916" y="2833624"/>
                  </a:lnTo>
                  <a:lnTo>
                    <a:pt x="2051875" y="2835339"/>
                  </a:lnTo>
                  <a:lnTo>
                    <a:pt x="2051875" y="2385949"/>
                  </a:lnTo>
                  <a:lnTo>
                    <a:pt x="2268664" y="2371408"/>
                  </a:lnTo>
                  <a:lnTo>
                    <a:pt x="2268664" y="2830322"/>
                  </a:lnTo>
                  <a:lnTo>
                    <a:pt x="2134235" y="2833434"/>
                  </a:lnTo>
                  <a:lnTo>
                    <a:pt x="2134235" y="2387028"/>
                  </a:lnTo>
                  <a:lnTo>
                    <a:pt x="2125916" y="2387028"/>
                  </a:lnTo>
                  <a:close/>
                  <a:moveTo>
                    <a:pt x="1858327" y="2406206"/>
                  </a:moveTo>
                  <a:lnTo>
                    <a:pt x="1858327" y="2839784"/>
                  </a:lnTo>
                  <a:lnTo>
                    <a:pt x="1803972" y="2841053"/>
                  </a:lnTo>
                  <a:lnTo>
                    <a:pt x="1803972" y="2402522"/>
                  </a:lnTo>
                  <a:lnTo>
                    <a:pt x="1991233" y="2389950"/>
                  </a:lnTo>
                  <a:lnTo>
                    <a:pt x="1991233" y="2836672"/>
                  </a:lnTo>
                  <a:lnTo>
                    <a:pt x="1866646" y="2839593"/>
                  </a:lnTo>
                  <a:lnTo>
                    <a:pt x="1866646" y="2406206"/>
                  </a:lnTo>
                  <a:lnTo>
                    <a:pt x="1858327" y="2406206"/>
                  </a:lnTo>
                  <a:close/>
                  <a:moveTo>
                    <a:pt x="1629156" y="2844165"/>
                  </a:moveTo>
                  <a:lnTo>
                    <a:pt x="1629156" y="2414334"/>
                  </a:lnTo>
                  <a:lnTo>
                    <a:pt x="1728407" y="2407666"/>
                  </a:lnTo>
                  <a:lnTo>
                    <a:pt x="1728407" y="2842895"/>
                  </a:lnTo>
                  <a:lnTo>
                    <a:pt x="1571752" y="2846578"/>
                  </a:lnTo>
                  <a:lnTo>
                    <a:pt x="1571752" y="2418207"/>
                  </a:lnTo>
                  <a:lnTo>
                    <a:pt x="1620837" y="2414905"/>
                  </a:lnTo>
                  <a:lnTo>
                    <a:pt x="1620837" y="2844165"/>
                  </a:lnTo>
                  <a:lnTo>
                    <a:pt x="1629156" y="2844165"/>
                  </a:lnTo>
                  <a:close/>
                  <a:moveTo>
                    <a:pt x="1375347" y="2436177"/>
                  </a:moveTo>
                  <a:lnTo>
                    <a:pt x="1375347" y="2851150"/>
                  </a:lnTo>
                  <a:lnTo>
                    <a:pt x="1331277" y="2852166"/>
                  </a:lnTo>
                  <a:lnTo>
                    <a:pt x="1331277" y="2434336"/>
                  </a:lnTo>
                  <a:lnTo>
                    <a:pt x="1487932" y="2423795"/>
                  </a:lnTo>
                  <a:lnTo>
                    <a:pt x="1487932" y="2848483"/>
                  </a:lnTo>
                  <a:lnTo>
                    <a:pt x="1383665" y="2850896"/>
                  </a:lnTo>
                  <a:lnTo>
                    <a:pt x="1383665" y="2436114"/>
                  </a:lnTo>
                  <a:lnTo>
                    <a:pt x="1375347" y="2436114"/>
                  </a:lnTo>
                  <a:close/>
                  <a:moveTo>
                    <a:pt x="1157224" y="2854833"/>
                  </a:moveTo>
                  <a:lnTo>
                    <a:pt x="1157224" y="2446020"/>
                  </a:lnTo>
                  <a:lnTo>
                    <a:pt x="1255586" y="2439416"/>
                  </a:lnTo>
                  <a:lnTo>
                    <a:pt x="1255586" y="2853944"/>
                  </a:lnTo>
                  <a:lnTo>
                    <a:pt x="1110107" y="2857309"/>
                  </a:lnTo>
                  <a:lnTo>
                    <a:pt x="1113155" y="2449005"/>
                  </a:lnTo>
                  <a:lnTo>
                    <a:pt x="1148906" y="2446591"/>
                  </a:lnTo>
                  <a:lnTo>
                    <a:pt x="1148906" y="2854833"/>
                  </a:lnTo>
                  <a:lnTo>
                    <a:pt x="1157224" y="2854833"/>
                  </a:lnTo>
                  <a:close/>
                  <a:moveTo>
                    <a:pt x="953643" y="2860929"/>
                  </a:moveTo>
                  <a:lnTo>
                    <a:pt x="953643" y="2460689"/>
                  </a:lnTo>
                  <a:lnTo>
                    <a:pt x="1035558" y="2455545"/>
                  </a:lnTo>
                  <a:lnTo>
                    <a:pt x="1035558" y="2859024"/>
                  </a:lnTo>
                  <a:lnTo>
                    <a:pt x="953643" y="2860929"/>
                  </a:lnTo>
                  <a:close/>
                  <a:moveTo>
                    <a:pt x="908431" y="2862009"/>
                  </a:moveTo>
                  <a:lnTo>
                    <a:pt x="908431" y="2463546"/>
                  </a:lnTo>
                  <a:lnTo>
                    <a:pt x="945324" y="2461196"/>
                  </a:lnTo>
                  <a:lnTo>
                    <a:pt x="945324" y="2861120"/>
                  </a:lnTo>
                  <a:lnTo>
                    <a:pt x="908431" y="2862009"/>
                  </a:lnTo>
                  <a:close/>
                  <a:moveTo>
                    <a:pt x="744919" y="2475675"/>
                  </a:moveTo>
                  <a:lnTo>
                    <a:pt x="744919" y="2865819"/>
                  </a:lnTo>
                  <a:lnTo>
                    <a:pt x="704088" y="2866771"/>
                  </a:lnTo>
                  <a:lnTo>
                    <a:pt x="704088" y="2476437"/>
                  </a:lnTo>
                  <a:lnTo>
                    <a:pt x="832548" y="2467801"/>
                  </a:lnTo>
                  <a:lnTo>
                    <a:pt x="832548" y="2863787"/>
                  </a:lnTo>
                  <a:lnTo>
                    <a:pt x="753237" y="2865628"/>
                  </a:lnTo>
                  <a:lnTo>
                    <a:pt x="753237" y="2475675"/>
                  </a:lnTo>
                  <a:lnTo>
                    <a:pt x="744919" y="2475675"/>
                  </a:lnTo>
                  <a:close/>
                  <a:moveTo>
                    <a:pt x="657035" y="2405825"/>
                  </a:moveTo>
                  <a:lnTo>
                    <a:pt x="3179064" y="2218372"/>
                  </a:lnTo>
                  <a:lnTo>
                    <a:pt x="3179064" y="2301875"/>
                  </a:lnTo>
                  <a:lnTo>
                    <a:pt x="2965895" y="2316163"/>
                  </a:lnTo>
                  <a:lnTo>
                    <a:pt x="2965895" y="2813939"/>
                  </a:lnTo>
                  <a:lnTo>
                    <a:pt x="2890837" y="2815717"/>
                  </a:lnTo>
                  <a:lnTo>
                    <a:pt x="2890837" y="2321179"/>
                  </a:lnTo>
                  <a:lnTo>
                    <a:pt x="2666238" y="2337054"/>
                  </a:lnTo>
                  <a:lnTo>
                    <a:pt x="2666238" y="2820924"/>
                  </a:lnTo>
                  <a:lnTo>
                    <a:pt x="2583116" y="2822512"/>
                  </a:lnTo>
                  <a:lnTo>
                    <a:pt x="2583116" y="2341880"/>
                  </a:lnTo>
                  <a:lnTo>
                    <a:pt x="2334260" y="2358581"/>
                  </a:lnTo>
                  <a:lnTo>
                    <a:pt x="2334260" y="2828671"/>
                  </a:lnTo>
                  <a:lnTo>
                    <a:pt x="2277047" y="2830005"/>
                  </a:lnTo>
                  <a:lnTo>
                    <a:pt x="2277047" y="2362390"/>
                  </a:lnTo>
                  <a:lnTo>
                    <a:pt x="2043621" y="2378075"/>
                  </a:lnTo>
                  <a:lnTo>
                    <a:pt x="2043621" y="2835465"/>
                  </a:lnTo>
                  <a:lnTo>
                    <a:pt x="1999615" y="2836482"/>
                  </a:lnTo>
                  <a:lnTo>
                    <a:pt x="1999615" y="2381059"/>
                  </a:lnTo>
                  <a:lnTo>
                    <a:pt x="1795716" y="2394776"/>
                  </a:lnTo>
                  <a:lnTo>
                    <a:pt x="1795716" y="2841308"/>
                  </a:lnTo>
                  <a:lnTo>
                    <a:pt x="1736725" y="2842577"/>
                  </a:lnTo>
                  <a:lnTo>
                    <a:pt x="1736725" y="2398776"/>
                  </a:lnTo>
                  <a:lnTo>
                    <a:pt x="1563434" y="2410396"/>
                  </a:lnTo>
                  <a:lnTo>
                    <a:pt x="1563434" y="2846705"/>
                  </a:lnTo>
                  <a:lnTo>
                    <a:pt x="1496314" y="2848293"/>
                  </a:lnTo>
                  <a:lnTo>
                    <a:pt x="1496314" y="2414905"/>
                  </a:lnTo>
                  <a:lnTo>
                    <a:pt x="1323023" y="2426526"/>
                  </a:lnTo>
                  <a:lnTo>
                    <a:pt x="1323023" y="2852357"/>
                  </a:lnTo>
                  <a:lnTo>
                    <a:pt x="1264031" y="2853753"/>
                  </a:lnTo>
                  <a:lnTo>
                    <a:pt x="1264031" y="2430526"/>
                  </a:lnTo>
                  <a:lnTo>
                    <a:pt x="1104963" y="2441194"/>
                  </a:lnTo>
                  <a:lnTo>
                    <a:pt x="1101852" y="2857500"/>
                  </a:lnTo>
                  <a:lnTo>
                    <a:pt x="1043876" y="2858834"/>
                  </a:lnTo>
                  <a:lnTo>
                    <a:pt x="1043876" y="2446655"/>
                  </a:lnTo>
                  <a:lnTo>
                    <a:pt x="900112" y="2455736"/>
                  </a:lnTo>
                  <a:lnTo>
                    <a:pt x="900112" y="2862199"/>
                  </a:lnTo>
                  <a:lnTo>
                    <a:pt x="840867" y="2863596"/>
                  </a:lnTo>
                  <a:lnTo>
                    <a:pt x="840867" y="2458911"/>
                  </a:lnTo>
                  <a:lnTo>
                    <a:pt x="695770" y="2468626"/>
                  </a:lnTo>
                  <a:lnTo>
                    <a:pt x="695770" y="2866962"/>
                  </a:lnTo>
                  <a:lnTo>
                    <a:pt x="657098" y="2867851"/>
                  </a:lnTo>
                  <a:lnTo>
                    <a:pt x="657098" y="2405825"/>
                  </a:lnTo>
                  <a:close/>
                  <a:moveTo>
                    <a:pt x="225361" y="2752217"/>
                  </a:moveTo>
                  <a:lnTo>
                    <a:pt x="648716" y="2739644"/>
                  </a:lnTo>
                  <a:lnTo>
                    <a:pt x="648716" y="3044571"/>
                  </a:lnTo>
                  <a:lnTo>
                    <a:pt x="225361" y="3038983"/>
                  </a:lnTo>
                  <a:lnTo>
                    <a:pt x="225361" y="2752217"/>
                  </a:lnTo>
                  <a:close/>
                  <a:moveTo>
                    <a:pt x="225361" y="1487615"/>
                  </a:moveTo>
                  <a:lnTo>
                    <a:pt x="279845" y="1487615"/>
                  </a:lnTo>
                  <a:lnTo>
                    <a:pt x="747077" y="1377125"/>
                  </a:lnTo>
                  <a:lnTo>
                    <a:pt x="752348" y="1879854"/>
                  </a:lnTo>
                  <a:lnTo>
                    <a:pt x="752348" y="1884616"/>
                  </a:lnTo>
                  <a:lnTo>
                    <a:pt x="752411" y="1884616"/>
                  </a:lnTo>
                  <a:lnTo>
                    <a:pt x="756348" y="2256155"/>
                  </a:lnTo>
                  <a:lnTo>
                    <a:pt x="756095" y="2256155"/>
                  </a:lnTo>
                  <a:lnTo>
                    <a:pt x="756348" y="2258632"/>
                  </a:lnTo>
                  <a:lnTo>
                    <a:pt x="757682" y="2387727"/>
                  </a:lnTo>
                  <a:lnTo>
                    <a:pt x="766000" y="2387664"/>
                  </a:lnTo>
                  <a:lnTo>
                    <a:pt x="764667" y="2263648"/>
                  </a:lnTo>
                  <a:lnTo>
                    <a:pt x="862774" y="2253297"/>
                  </a:lnTo>
                  <a:lnTo>
                    <a:pt x="862774" y="2382202"/>
                  </a:lnTo>
                  <a:lnTo>
                    <a:pt x="648652" y="2398141"/>
                  </a:lnTo>
                  <a:lnTo>
                    <a:pt x="648652" y="2731389"/>
                  </a:lnTo>
                  <a:lnTo>
                    <a:pt x="225298" y="2743962"/>
                  </a:lnTo>
                  <a:lnTo>
                    <a:pt x="225298" y="1487615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11130343" y="4483671"/>
              <a:ext cx="8318" cy="183387"/>
            </a:xfrm>
            <a:custGeom>
              <a:avLst/>
              <a:gdLst/>
              <a:ahLst/>
              <a:cxnLst/>
              <a:rect l="l" t="t" r="r" b="b"/>
              <a:pathLst>
                <a:path w="8318" h="183387" extrusionOk="0">
                  <a:moveTo>
                    <a:pt x="0" y="0"/>
                  </a:moveTo>
                  <a:lnTo>
                    <a:pt x="8319" y="0"/>
                  </a:lnTo>
                  <a:lnTo>
                    <a:pt x="8319" y="183388"/>
                  </a:lnTo>
                  <a:lnTo>
                    <a:pt x="0" y="183388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11155743" y="4480941"/>
              <a:ext cx="8318" cy="183387"/>
            </a:xfrm>
            <a:custGeom>
              <a:avLst/>
              <a:gdLst/>
              <a:ahLst/>
              <a:cxnLst/>
              <a:rect l="l" t="t" r="r" b="b"/>
              <a:pathLst>
                <a:path w="8318" h="183387" extrusionOk="0">
                  <a:moveTo>
                    <a:pt x="0" y="0"/>
                  </a:moveTo>
                  <a:lnTo>
                    <a:pt x="8319" y="0"/>
                  </a:lnTo>
                  <a:lnTo>
                    <a:pt x="8319" y="183388"/>
                  </a:lnTo>
                  <a:lnTo>
                    <a:pt x="0" y="183388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 rot="-465879">
              <a:off x="10588655" y="4268394"/>
              <a:ext cx="71181" cy="8318"/>
            </a:xfrm>
            <a:custGeom>
              <a:avLst/>
              <a:gdLst/>
              <a:ahLst/>
              <a:cxnLst/>
              <a:rect l="l" t="t" r="r" b="b"/>
              <a:pathLst>
                <a:path w="71181" h="8318" extrusionOk="0">
                  <a:moveTo>
                    <a:pt x="0" y="0"/>
                  </a:moveTo>
                  <a:lnTo>
                    <a:pt x="71181" y="0"/>
                  </a:lnTo>
                  <a:lnTo>
                    <a:pt x="71181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1"/>
            <p:cNvSpPr/>
            <p:nvPr/>
          </p:nvSpPr>
          <p:spPr>
            <a:xfrm rot="-466220">
              <a:off x="10588860" y="4365943"/>
              <a:ext cx="71182" cy="8318"/>
            </a:xfrm>
            <a:custGeom>
              <a:avLst/>
              <a:gdLst/>
              <a:ahLst/>
              <a:cxnLst/>
              <a:rect l="l" t="t" r="r" b="b"/>
              <a:pathLst>
                <a:path w="71182" h="8318" extrusionOk="0">
                  <a:moveTo>
                    <a:pt x="0" y="0"/>
                  </a:moveTo>
                  <a:lnTo>
                    <a:pt x="71182" y="0"/>
                  </a:lnTo>
                  <a:lnTo>
                    <a:pt x="71182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1"/>
            <p:cNvSpPr/>
            <p:nvPr/>
          </p:nvSpPr>
          <p:spPr>
            <a:xfrm rot="-466220">
              <a:off x="10588847" y="4130619"/>
              <a:ext cx="71182" cy="8318"/>
            </a:xfrm>
            <a:custGeom>
              <a:avLst/>
              <a:gdLst/>
              <a:ahLst/>
              <a:cxnLst/>
              <a:rect l="l" t="t" r="r" b="b"/>
              <a:pathLst>
                <a:path w="71182" h="8318" extrusionOk="0">
                  <a:moveTo>
                    <a:pt x="0" y="0"/>
                  </a:moveTo>
                  <a:lnTo>
                    <a:pt x="71182" y="0"/>
                  </a:lnTo>
                  <a:lnTo>
                    <a:pt x="71182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 rot="-465879">
              <a:off x="10588652" y="4456415"/>
              <a:ext cx="71181" cy="8318"/>
            </a:xfrm>
            <a:custGeom>
              <a:avLst/>
              <a:gdLst/>
              <a:ahLst/>
              <a:cxnLst/>
              <a:rect l="l" t="t" r="r" b="b"/>
              <a:pathLst>
                <a:path w="71181" h="8318" extrusionOk="0">
                  <a:moveTo>
                    <a:pt x="0" y="0"/>
                  </a:moveTo>
                  <a:lnTo>
                    <a:pt x="71181" y="0"/>
                  </a:lnTo>
                  <a:lnTo>
                    <a:pt x="71181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1"/>
            <p:cNvSpPr/>
            <p:nvPr/>
          </p:nvSpPr>
          <p:spPr>
            <a:xfrm rot="-461699">
              <a:off x="10782601" y="4103844"/>
              <a:ext cx="39878" cy="8318"/>
            </a:xfrm>
            <a:custGeom>
              <a:avLst/>
              <a:gdLst/>
              <a:ahLst/>
              <a:cxnLst/>
              <a:rect l="l" t="t" r="r" b="b"/>
              <a:pathLst>
                <a:path w="39878" h="8318" extrusionOk="0">
                  <a:moveTo>
                    <a:pt x="0" y="0"/>
                  </a:moveTo>
                  <a:lnTo>
                    <a:pt x="39879" y="0"/>
                  </a:lnTo>
                  <a:lnTo>
                    <a:pt x="39879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 rot="-462039">
              <a:off x="10782631" y="4430001"/>
              <a:ext cx="39878" cy="8318"/>
            </a:xfrm>
            <a:custGeom>
              <a:avLst/>
              <a:gdLst/>
              <a:ahLst/>
              <a:cxnLst/>
              <a:rect l="l" t="t" r="r" b="b"/>
              <a:pathLst>
                <a:path w="39878" h="8318" extrusionOk="0">
                  <a:moveTo>
                    <a:pt x="0" y="0"/>
                  </a:moveTo>
                  <a:lnTo>
                    <a:pt x="39879" y="0"/>
                  </a:lnTo>
                  <a:lnTo>
                    <a:pt x="39879" y="8319"/>
                  </a:lnTo>
                  <a:lnTo>
                    <a:pt x="0" y="8319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 rot="-461017">
              <a:off x="10782262" y="4241564"/>
              <a:ext cx="39877" cy="8318"/>
            </a:xfrm>
            <a:custGeom>
              <a:avLst/>
              <a:gdLst/>
              <a:ahLst/>
              <a:cxnLst/>
              <a:rect l="l" t="t" r="r" b="b"/>
              <a:pathLst>
                <a:path w="39877" h="8318" extrusionOk="0">
                  <a:moveTo>
                    <a:pt x="0" y="0"/>
                  </a:moveTo>
                  <a:lnTo>
                    <a:pt x="39877" y="0"/>
                  </a:lnTo>
                  <a:lnTo>
                    <a:pt x="39877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 rot="-462039">
              <a:off x="10782646" y="3961555"/>
              <a:ext cx="39878" cy="8318"/>
            </a:xfrm>
            <a:custGeom>
              <a:avLst/>
              <a:gdLst/>
              <a:ahLst/>
              <a:cxnLst/>
              <a:rect l="l" t="t" r="r" b="b"/>
              <a:pathLst>
                <a:path w="39878" h="8318" extrusionOk="0">
                  <a:moveTo>
                    <a:pt x="0" y="0"/>
                  </a:moveTo>
                  <a:lnTo>
                    <a:pt x="39879" y="0"/>
                  </a:lnTo>
                  <a:lnTo>
                    <a:pt x="39879" y="8319"/>
                  </a:lnTo>
                  <a:lnTo>
                    <a:pt x="0" y="8319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 rot="-461017">
              <a:off x="10782259" y="4339293"/>
              <a:ext cx="39877" cy="8318"/>
            </a:xfrm>
            <a:custGeom>
              <a:avLst/>
              <a:gdLst/>
              <a:ahLst/>
              <a:cxnLst/>
              <a:rect l="l" t="t" r="r" b="b"/>
              <a:pathLst>
                <a:path w="39877" h="8318" extrusionOk="0">
                  <a:moveTo>
                    <a:pt x="0" y="0"/>
                  </a:moveTo>
                  <a:lnTo>
                    <a:pt x="39877" y="0"/>
                  </a:lnTo>
                  <a:lnTo>
                    <a:pt x="39877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0D43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21"/>
          <p:cNvSpPr txBox="1"/>
          <p:nvPr/>
        </p:nvSpPr>
        <p:spPr>
          <a:xfrm>
            <a:off x="1102296" y="3631946"/>
            <a:ext cx="4225800" cy="20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00000"/>
                </a:solidFill>
              </a:rPr>
              <a:t>Question and</a:t>
            </a:r>
            <a:endParaRPr sz="255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00000"/>
                </a:solidFill>
              </a:rPr>
              <a:t>Feedback</a:t>
            </a:r>
            <a:endParaRPr sz="255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widyandana@ugm.ac.id</a:t>
            </a:r>
            <a:endParaRPr sz="255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00000"/>
                </a:solidFill>
              </a:rPr>
              <a:t>instagram: doni.widyandana</a:t>
            </a:r>
            <a:endParaRPr sz="255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>
            <a:spLocks noGrp="1"/>
          </p:cNvSpPr>
          <p:nvPr>
            <p:ph type="title"/>
          </p:nvPr>
        </p:nvSpPr>
        <p:spPr>
          <a:xfrm>
            <a:off x="2987734" y="1644243"/>
            <a:ext cx="8377200" cy="15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200"/>
              <a:buFont typeface="Arial"/>
              <a:buNone/>
            </a:pPr>
            <a:r>
              <a:rPr lang="en-US"/>
              <a:t>Karakteristik HIBAH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200"/>
              <a:buFont typeface="Arial"/>
              <a:buNone/>
            </a:pPr>
            <a:r>
              <a:rPr lang="en-US" i="1"/>
              <a:t>Academic Health System (AHS)</a:t>
            </a:r>
            <a:endParaRPr i="1"/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3191426" y="2834300"/>
            <a:ext cx="7762500" cy="3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Skema </a:t>
            </a:r>
            <a:r>
              <a:rPr lang="en-US" sz="2000" b="1" dirty="0" err="1"/>
              <a:t>pendanaan</a:t>
            </a:r>
            <a:r>
              <a:rPr lang="en-US" sz="2000" b="1" dirty="0"/>
              <a:t> </a:t>
            </a:r>
            <a:r>
              <a:rPr lang="en-US" sz="2000" b="1" dirty="0" err="1"/>
              <a:t>terintegrasi</a:t>
            </a:r>
            <a:r>
              <a:rPr lang="en-US" sz="2000" b="1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kolaborasi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r>
              <a:rPr lang="en-US" sz="2000" dirty="0"/>
              <a:t> FK-KMK, RS Pendidikan, dan </a:t>
            </a:r>
            <a:r>
              <a:rPr lang="en-US" sz="2000" dirty="0" err="1"/>
              <a:t>Pemda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isu</a:t>
            </a:r>
            <a:r>
              <a:rPr lang="en-US" sz="2000" dirty="0"/>
              <a:t> </a:t>
            </a:r>
            <a:r>
              <a:rPr lang="en-US" sz="2000" b="1" dirty="0" err="1"/>
              <a:t>prioritas</a:t>
            </a:r>
            <a:r>
              <a:rPr lang="en-US" sz="2000" b="1" dirty="0"/>
              <a:t> </a:t>
            </a:r>
            <a:r>
              <a:rPr lang="en-US" sz="2000" b="1" dirty="0" err="1"/>
              <a:t>kesehatan</a:t>
            </a:r>
            <a:r>
              <a:rPr lang="en-US" sz="2000" b="1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program </a:t>
            </a:r>
            <a:r>
              <a:rPr lang="en-US" sz="2000" dirty="0" err="1"/>
              <a:t>berbasis</a:t>
            </a:r>
            <a:r>
              <a:rPr lang="en-US" sz="2000" dirty="0"/>
              <a:t> </a:t>
            </a:r>
            <a:r>
              <a:rPr lang="en-US" sz="2000" dirty="0" err="1"/>
              <a:t>bukti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Fokus</a:t>
            </a:r>
            <a:r>
              <a:rPr lang="en-US" sz="2000" dirty="0"/>
              <a:t> pada </a:t>
            </a:r>
            <a:r>
              <a:rPr lang="en-US" sz="2000" b="1" dirty="0" err="1"/>
              <a:t>integrasi</a:t>
            </a:r>
            <a:r>
              <a:rPr lang="en-US" sz="2000" b="1" dirty="0"/>
              <a:t> </a:t>
            </a:r>
            <a:r>
              <a:rPr lang="en-US" sz="2000" b="1" dirty="0" err="1"/>
              <a:t>pendidikan</a:t>
            </a:r>
            <a:r>
              <a:rPr lang="en-US" sz="2000" b="1" dirty="0"/>
              <a:t>, </a:t>
            </a:r>
            <a:r>
              <a:rPr lang="en-US" sz="2000" b="1" dirty="0" err="1"/>
              <a:t>penelitian</a:t>
            </a:r>
            <a:r>
              <a:rPr lang="en-US" sz="2000" b="1" dirty="0"/>
              <a:t>, </a:t>
            </a:r>
            <a:r>
              <a:rPr lang="en-US" sz="2000" b="1" dirty="0" err="1"/>
              <a:t>pelayanan</a:t>
            </a:r>
            <a:r>
              <a:rPr lang="en-US" sz="2000" b="1" dirty="0"/>
              <a:t>, dan </a:t>
            </a:r>
            <a:r>
              <a:rPr lang="en-US" sz="2000" b="1" dirty="0" err="1"/>
              <a:t>pengabdian</a:t>
            </a:r>
            <a:endParaRPr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225" y="625900"/>
            <a:ext cx="8520550" cy="63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2"/>
          <p:cNvSpPr txBox="1"/>
          <p:nvPr/>
        </p:nvSpPr>
        <p:spPr>
          <a:xfrm>
            <a:off x="3012750" y="173175"/>
            <a:ext cx="84360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01416B"/>
                </a:solidFill>
              </a:rPr>
              <a:t>Academic Health System (AHS) Project Mapping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762000" y="441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600"/>
              <a:buFont typeface="Arial"/>
              <a:buNone/>
            </a:pPr>
            <a:r>
              <a:rPr lang="en-US"/>
              <a:t>Tema dan Sub-tema Prioritas</a:t>
            </a: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/>
              <a:t>Empat Tema Utama: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Menua Sehat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Kesehatan Ibu dan Anak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Tanggap Darurat Bencana Kesehatan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Pariwisata Medis dan Kesehatan</a:t>
            </a:r>
            <a:br>
              <a:rPr lang="en-US" sz="2000"/>
            </a:b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/>
              <a:t>Contoh Sub-Tema: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Skrining pra-konsepsi, stunting, disaster plan RS, wisata dan pengembangan produk herbal, integrasi wisata dengan program aktivitas fisik</a:t>
            </a:r>
            <a:endParaRPr sz="2000"/>
          </a:p>
          <a:p>
            <a:pPr marL="1778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2987734" y="1644243"/>
            <a:ext cx="8377200" cy="15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200"/>
              <a:buFont typeface="Arial"/>
              <a:buNone/>
            </a:pPr>
            <a:r>
              <a:rPr lang="en-US"/>
              <a:t>Key Point Kriteria Penerimaan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16B"/>
              </a:buClr>
              <a:buSzPts val="3200"/>
              <a:buFont typeface="Arial"/>
              <a:buNone/>
            </a:pPr>
            <a:r>
              <a:rPr lang="en-US"/>
              <a:t>Hibah</a:t>
            </a:r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3191426" y="2834300"/>
            <a:ext cx="7762500" cy="3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/>
              <a:t>✅ </a:t>
            </a:r>
            <a:r>
              <a:rPr lang="en-US" sz="2100" dirty="0" err="1"/>
              <a:t>Mengedepankan</a:t>
            </a:r>
            <a:r>
              <a:rPr lang="en-US" sz="2100" dirty="0"/>
              <a:t> </a:t>
            </a:r>
            <a:r>
              <a:rPr lang="en-US" sz="2100" b="1" dirty="0" err="1"/>
              <a:t>kolaborasi</a:t>
            </a:r>
            <a:r>
              <a:rPr lang="en-US" sz="2100" b="1" dirty="0"/>
              <a:t> </a:t>
            </a:r>
            <a:r>
              <a:rPr lang="en-US" sz="2100" dirty="0" err="1"/>
              <a:t>antar</a:t>
            </a:r>
            <a:r>
              <a:rPr lang="en-US" sz="2100" dirty="0"/>
              <a:t> </a:t>
            </a:r>
            <a:r>
              <a:rPr lang="en-US" sz="2100" dirty="0" err="1"/>
              <a:t>lembaga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/>
              <a:t>✅ </a:t>
            </a:r>
            <a:r>
              <a:rPr lang="en-US" sz="2100" dirty="0" err="1"/>
              <a:t>Kontekstual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b="1" dirty="0" err="1"/>
              <a:t>masalah</a:t>
            </a:r>
            <a:r>
              <a:rPr lang="en-US" sz="2100" b="1" dirty="0"/>
              <a:t> </a:t>
            </a:r>
            <a:r>
              <a:rPr lang="en-US" sz="2100" b="1" dirty="0" err="1"/>
              <a:t>lokal</a:t>
            </a:r>
            <a:r>
              <a:rPr lang="en-US" sz="2100" b="1" dirty="0"/>
              <a:t> </a:t>
            </a:r>
            <a:r>
              <a:rPr lang="en-US" sz="2100" dirty="0"/>
              <a:t>wilayah AHS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/>
              <a:t>✅ </a:t>
            </a:r>
            <a:r>
              <a:rPr lang="en-US" sz="2100" dirty="0" err="1"/>
              <a:t>Dilandasi</a:t>
            </a:r>
            <a:r>
              <a:rPr lang="en-US" sz="2100" dirty="0"/>
              <a:t> </a:t>
            </a:r>
            <a:r>
              <a:rPr lang="en-US" sz="2100" dirty="0" err="1"/>
              <a:t>pendekatan</a:t>
            </a:r>
            <a:r>
              <a:rPr lang="en-US" sz="2100" dirty="0"/>
              <a:t> </a:t>
            </a:r>
            <a:r>
              <a:rPr lang="en-US" sz="2100" b="1" dirty="0" err="1"/>
              <a:t>berbasis</a:t>
            </a:r>
            <a:r>
              <a:rPr lang="en-US" sz="2100" b="1" dirty="0"/>
              <a:t> </a:t>
            </a:r>
            <a:r>
              <a:rPr lang="en-US" sz="2100" b="1" dirty="0" err="1"/>
              <a:t>bukti</a:t>
            </a:r>
            <a:r>
              <a:rPr lang="en-US" sz="2100" b="1" dirty="0"/>
              <a:t> </a:t>
            </a:r>
            <a:r>
              <a:rPr lang="en-US" sz="2100" dirty="0"/>
              <a:t>(</a:t>
            </a:r>
            <a:r>
              <a:rPr lang="en-US" sz="2100" i="1" dirty="0"/>
              <a:t>evidence-based</a:t>
            </a:r>
            <a:r>
              <a:rPr lang="en-US" sz="2100" dirty="0"/>
              <a:t>)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/>
              <a:t>✅ </a:t>
            </a:r>
            <a:r>
              <a:rPr lang="en-US" sz="2100" dirty="0" err="1"/>
              <a:t>Menawarkan</a:t>
            </a:r>
            <a:r>
              <a:rPr lang="en-US" sz="2100" dirty="0"/>
              <a:t> </a:t>
            </a:r>
            <a:r>
              <a:rPr lang="en-US" sz="2100" i="1" dirty="0"/>
              <a:t>policy recommendation</a:t>
            </a:r>
            <a:r>
              <a:rPr lang="en-US" sz="2100" dirty="0"/>
              <a:t> </a:t>
            </a:r>
            <a:r>
              <a:rPr lang="en-US" sz="2100" dirty="0" err="1"/>
              <a:t>melalui</a:t>
            </a:r>
            <a:r>
              <a:rPr lang="en-US" sz="2100" dirty="0"/>
              <a:t> </a:t>
            </a:r>
            <a:r>
              <a:rPr lang="en-US" sz="2100" b="1" i="1" dirty="0"/>
              <a:t>Policy Brief</a:t>
            </a:r>
            <a:endParaRPr sz="2100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✅ Mampu </a:t>
            </a:r>
            <a:r>
              <a:rPr lang="en-US" sz="2100" dirty="0" err="1"/>
              <a:t>menunjukkan</a:t>
            </a:r>
            <a:r>
              <a:rPr lang="en-US" sz="2100" dirty="0"/>
              <a:t> </a:t>
            </a:r>
            <a:r>
              <a:rPr lang="en-US" sz="2100" dirty="0" err="1"/>
              <a:t>potensi</a:t>
            </a:r>
            <a:r>
              <a:rPr lang="en-US" sz="2100" dirty="0"/>
              <a:t> </a:t>
            </a:r>
            <a:r>
              <a:rPr lang="en-US" sz="2100" b="1" dirty="0" err="1"/>
              <a:t>keberlanjutan</a:t>
            </a:r>
            <a:r>
              <a:rPr lang="en-US" sz="2100" dirty="0"/>
              <a:t> program</a:t>
            </a:r>
            <a:endParaRPr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Sistematika Proposal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64285"/>
              <a:buAutoNum type="arabicPeriod"/>
            </a:pPr>
            <a:r>
              <a:rPr lang="en-US" dirty="0" err="1"/>
              <a:t>Judul</a:t>
            </a:r>
            <a:r>
              <a:rPr lang="en-US" dirty="0"/>
              <a:t> Program</a:t>
            </a:r>
            <a:br>
              <a:rPr lang="en-US" dirty="0"/>
            </a:b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 b="1" dirty="0"/>
              <a:t>Tim &amp; </a:t>
            </a:r>
            <a:r>
              <a:rPr lang="en-US" b="1" dirty="0" err="1"/>
              <a:t>Institusi</a:t>
            </a:r>
            <a:r>
              <a:rPr lang="en-US" b="1" dirty="0"/>
              <a:t> </a:t>
            </a:r>
            <a:r>
              <a:rPr lang="en-US" b="1" dirty="0" err="1"/>
              <a:t>Terlibat</a:t>
            </a:r>
            <a:br>
              <a:rPr lang="en-US" dirty="0"/>
            </a:b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 dirty="0"/>
              <a:t>Latar </a:t>
            </a:r>
            <a:r>
              <a:rPr lang="en-US" dirty="0" err="1"/>
              <a:t>Belakang</a:t>
            </a:r>
            <a:r>
              <a:rPr lang="en-US" dirty="0"/>
              <a:t> &amp; </a:t>
            </a:r>
            <a:r>
              <a:rPr lang="en-US" dirty="0" err="1"/>
              <a:t>Perumusan</a:t>
            </a:r>
            <a:r>
              <a:rPr lang="en-US" dirty="0"/>
              <a:t> Masalah</a:t>
            </a:r>
            <a:br>
              <a:rPr lang="en-US" dirty="0"/>
            </a:b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 b="1" dirty="0"/>
              <a:t>Tujuan, </a:t>
            </a:r>
            <a:r>
              <a:rPr lang="en-US" b="1" dirty="0" err="1"/>
              <a:t>Luaran</a:t>
            </a:r>
            <a:r>
              <a:rPr lang="en-US" b="1" dirty="0"/>
              <a:t>, dan </a:t>
            </a:r>
            <a:r>
              <a:rPr lang="en-US" b="1" dirty="0" err="1"/>
              <a:t>Kegunaan</a:t>
            </a:r>
            <a:r>
              <a:rPr lang="en-US" b="1" dirty="0"/>
              <a:t> Program</a:t>
            </a:r>
            <a:br>
              <a:rPr lang="en-US" dirty="0"/>
            </a:b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 dirty="0" err="1"/>
              <a:t>Sasaran</a:t>
            </a:r>
            <a:r>
              <a:rPr lang="en-US" dirty="0"/>
              <a:t> &amp; Metode </a:t>
            </a:r>
            <a:r>
              <a:rPr lang="en-US" dirty="0" err="1"/>
              <a:t>Pelaksanaan</a:t>
            </a:r>
            <a:br>
              <a:rPr lang="en-US" dirty="0"/>
            </a:b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 dirty="0"/>
              <a:t>Jadwal dan </a:t>
            </a:r>
            <a:r>
              <a:rPr lang="en-US" dirty="0" err="1"/>
              <a:t>Biaya</a:t>
            </a:r>
            <a:br>
              <a:rPr lang="en-US" dirty="0"/>
            </a:b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 dirty="0"/>
              <a:t>Policy Brief (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)</a:t>
            </a:r>
            <a:br>
              <a:rPr lang="en-US" dirty="0"/>
            </a:b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 dirty="0"/>
              <a:t>Lampiran </a:t>
            </a:r>
            <a:r>
              <a:rPr lang="en-US" dirty="0" err="1"/>
              <a:t>administratif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15"/>
          <p:cNvSpPr/>
          <p:nvPr/>
        </p:nvSpPr>
        <p:spPr>
          <a:xfrm>
            <a:off x="5633100" y="1469500"/>
            <a:ext cx="5720700" cy="1154400"/>
          </a:xfrm>
          <a:prstGeom prst="roundRect">
            <a:avLst>
              <a:gd name="adj" fmla="val 16667"/>
            </a:avLst>
          </a:prstGeom>
          <a:solidFill>
            <a:srgbClr val="FDD40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Tekankan kolaborasi multihelix, stakeholder, rs jejaring, dan kolaborasi yang berkelanjutan</a:t>
            </a:r>
            <a:endParaRPr sz="1700" b="1"/>
          </a:p>
        </p:txBody>
      </p:sp>
      <p:cxnSp>
        <p:nvCxnSpPr>
          <p:cNvPr id="135" name="Google Shape;135;p15"/>
          <p:cNvCxnSpPr>
            <a:endCxn id="134" idx="1"/>
          </p:cNvCxnSpPr>
          <p:nvPr/>
        </p:nvCxnSpPr>
        <p:spPr>
          <a:xfrm rot="10800000" flipH="1">
            <a:off x="4978500" y="2046700"/>
            <a:ext cx="654600" cy="50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5"/>
          <p:cNvSpPr/>
          <p:nvPr/>
        </p:nvSpPr>
        <p:spPr>
          <a:xfrm>
            <a:off x="6294750" y="3930550"/>
            <a:ext cx="5720700" cy="1154400"/>
          </a:xfrm>
          <a:prstGeom prst="roundRect">
            <a:avLst>
              <a:gd name="adj" fmla="val 16667"/>
            </a:avLst>
          </a:prstGeom>
          <a:solidFill>
            <a:srgbClr val="FDD40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Tekankan urgensi program, roadmap, luaran yang ber-impact, dan potensi keberlanjutan</a:t>
            </a:r>
            <a:endParaRPr sz="1700" b="1"/>
          </a:p>
        </p:txBody>
      </p:sp>
      <p:cxnSp>
        <p:nvCxnSpPr>
          <p:cNvPr id="137" name="Google Shape;137;p15"/>
          <p:cNvCxnSpPr/>
          <p:nvPr/>
        </p:nvCxnSpPr>
        <p:spPr>
          <a:xfrm>
            <a:off x="7267282" y="3659600"/>
            <a:ext cx="2190300" cy="40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Practice Contoh Proposal subtema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Health Tourism</a:t>
            </a:r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 err="1"/>
              <a:t>Judul</a:t>
            </a:r>
            <a:r>
              <a:rPr lang="en-US" sz="1600" b="1" dirty="0"/>
              <a:t>    : </a:t>
            </a:r>
            <a:r>
              <a:rPr lang="en-US" sz="1600" b="1" dirty="0" err="1"/>
              <a:t>Mendukung</a:t>
            </a:r>
            <a:r>
              <a:rPr lang="en-US" sz="1600" b="1" dirty="0"/>
              <a:t> Health Tourism </a:t>
            </a:r>
            <a:r>
              <a:rPr lang="en-US" sz="1600" b="1" dirty="0" err="1"/>
              <a:t>Melalui</a:t>
            </a:r>
            <a:r>
              <a:rPr lang="en-US" sz="1600" b="1" dirty="0"/>
              <a:t> </a:t>
            </a:r>
            <a:r>
              <a:rPr lang="en-US" sz="1600" b="1" dirty="0" err="1"/>
              <a:t>Produksi</a:t>
            </a:r>
            <a:r>
              <a:rPr lang="en-US" sz="1600" b="1" dirty="0"/>
              <a:t> </a:t>
            </a:r>
            <a:r>
              <a:rPr lang="en-US" sz="1600" b="1" dirty="0" err="1"/>
              <a:t>Lulur</a:t>
            </a:r>
            <a:r>
              <a:rPr lang="en-US" sz="1600" b="1" dirty="0"/>
              <a:t> </a:t>
            </a:r>
            <a:r>
              <a:rPr lang="en-US" sz="1600" b="1" dirty="0" err="1"/>
              <a:t>Kecantikan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Limbah</a:t>
            </a:r>
            <a:r>
              <a:rPr lang="en-US" sz="1600" b="1" dirty="0"/>
              <a:t> </a:t>
            </a:r>
            <a:r>
              <a:rPr lang="en-US" sz="1600" b="1" dirty="0" err="1"/>
              <a:t>Kencur</a:t>
            </a:r>
            <a:r>
              <a:rPr lang="en-US" sz="1600" b="1" dirty="0"/>
              <a:t> Hitam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/>
              <a:t>	Bersama UMKM DEWI PINANG</a:t>
            </a:r>
            <a:endParaRPr sz="1600" b="1" dirty="0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dirty="0"/>
              <a:t>🧩 </a:t>
            </a:r>
            <a:r>
              <a:rPr lang="en-US" sz="1700" b="1" dirty="0" err="1"/>
              <a:t>Pendekatan</a:t>
            </a:r>
            <a:r>
              <a:rPr lang="en-US" sz="1700" b="1" dirty="0"/>
              <a:t> </a:t>
            </a:r>
            <a:r>
              <a:rPr lang="en-US" sz="1700" b="1" dirty="0" err="1"/>
              <a:t>Terintegrasi</a:t>
            </a:r>
            <a:r>
              <a:rPr lang="en-US" sz="1700" b="1" dirty="0"/>
              <a:t>:</a:t>
            </a:r>
            <a:endParaRPr sz="1700" b="1" dirty="0"/>
          </a:p>
          <a:p>
            <a:pPr marL="45720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-US" sz="1500" b="1" dirty="0" err="1"/>
              <a:t>Kolaborasi</a:t>
            </a:r>
            <a:r>
              <a:rPr lang="en-US" sz="1500" b="1" dirty="0"/>
              <a:t> </a:t>
            </a:r>
            <a:r>
              <a:rPr lang="en-US" sz="1500" b="1" dirty="0" err="1"/>
              <a:t>multihelix</a:t>
            </a:r>
            <a:r>
              <a:rPr lang="en-US" sz="1500" dirty="0"/>
              <a:t>: </a:t>
            </a:r>
            <a:r>
              <a:rPr lang="en-US" sz="1500" dirty="0" err="1"/>
              <a:t>dosen</a:t>
            </a:r>
            <a:r>
              <a:rPr lang="en-US" sz="1500" dirty="0"/>
              <a:t> FK-KMK, </a:t>
            </a:r>
            <a:r>
              <a:rPr lang="en-US" sz="1500" dirty="0" err="1"/>
              <a:t>farmasi</a:t>
            </a:r>
            <a:r>
              <a:rPr lang="en-US" sz="1500" dirty="0"/>
              <a:t>, </a:t>
            </a:r>
            <a:r>
              <a:rPr lang="en-US" sz="1500" dirty="0" err="1"/>
              <a:t>keperawatan</a:t>
            </a:r>
            <a:r>
              <a:rPr lang="en-US" sz="1500" dirty="0"/>
              <a:t>, </a:t>
            </a:r>
            <a:r>
              <a:rPr lang="en-US" sz="1500" dirty="0" err="1"/>
              <a:t>Pemdes</a:t>
            </a:r>
            <a:r>
              <a:rPr lang="en-US" sz="1500" dirty="0"/>
              <a:t>, UMKM, bank </a:t>
            </a:r>
            <a:r>
              <a:rPr lang="en-US" sz="1500" dirty="0" err="1"/>
              <a:t>sampah</a:t>
            </a:r>
            <a:r>
              <a:rPr lang="en-US" sz="1500" dirty="0"/>
              <a:t>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b="1" dirty="0" err="1"/>
              <a:t>Interprofesional</a:t>
            </a:r>
            <a:r>
              <a:rPr lang="en-US" sz="1500" dirty="0"/>
              <a:t>: </a:t>
            </a:r>
            <a:r>
              <a:rPr lang="en-US" sz="1500" dirty="0" err="1"/>
              <a:t>dokter</a:t>
            </a:r>
            <a:r>
              <a:rPr lang="en-US" sz="1500" dirty="0"/>
              <a:t>, </a:t>
            </a:r>
            <a:r>
              <a:rPr lang="en-US" sz="1500" dirty="0" err="1"/>
              <a:t>perawat</a:t>
            </a:r>
            <a:r>
              <a:rPr lang="en-US" sz="1500" dirty="0"/>
              <a:t>, </a:t>
            </a:r>
            <a:r>
              <a:rPr lang="en-US" sz="1500" dirty="0" err="1"/>
              <a:t>apoteker</a:t>
            </a:r>
            <a:r>
              <a:rPr lang="en-US" sz="1500" dirty="0"/>
              <a:t>, dan </a:t>
            </a:r>
            <a:r>
              <a:rPr lang="en-US" sz="1500" dirty="0" err="1"/>
              <a:t>akademisi</a:t>
            </a:r>
            <a:r>
              <a:rPr lang="en-US" sz="1500" dirty="0"/>
              <a:t>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dirty="0"/>
              <a:t>🧭 Masalah yang </a:t>
            </a:r>
            <a:r>
              <a:rPr lang="en-US" sz="1700" b="1" dirty="0" err="1"/>
              <a:t>Diangkat</a:t>
            </a:r>
            <a:r>
              <a:rPr lang="en-US" sz="1700" b="1" dirty="0"/>
              <a:t>:</a:t>
            </a:r>
            <a:endParaRPr sz="1700" b="1" dirty="0"/>
          </a:p>
          <a:p>
            <a:pPr marL="45720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Limbah</a:t>
            </a:r>
            <a:r>
              <a:rPr lang="en-US" sz="1500" dirty="0"/>
              <a:t> </a:t>
            </a:r>
            <a:r>
              <a:rPr lang="en-US" sz="1500" dirty="0" err="1"/>
              <a:t>organik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produksi</a:t>
            </a:r>
            <a:r>
              <a:rPr lang="en-US" sz="1500" dirty="0"/>
              <a:t> herbal </a:t>
            </a:r>
            <a:r>
              <a:rPr lang="en-US" sz="1500" dirty="0" err="1"/>
              <a:t>belum</a:t>
            </a:r>
            <a:r>
              <a:rPr lang="en-US" sz="1500" dirty="0"/>
              <a:t> </a:t>
            </a:r>
            <a:r>
              <a:rPr lang="en-US" sz="1500" dirty="0" err="1"/>
              <a:t>dikelola</a:t>
            </a:r>
            <a:r>
              <a:rPr lang="en-US" sz="1500" dirty="0"/>
              <a:t> optimal.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Potensi</a:t>
            </a:r>
            <a:r>
              <a:rPr lang="en-US" sz="1500" dirty="0"/>
              <a:t> </a:t>
            </a:r>
            <a:r>
              <a:rPr lang="en-US" sz="1500" dirty="0" err="1"/>
              <a:t>ekonomi</a:t>
            </a:r>
            <a:r>
              <a:rPr lang="en-US" sz="1500" dirty="0"/>
              <a:t> dan </a:t>
            </a:r>
            <a:r>
              <a:rPr lang="en-US" sz="1500" dirty="0" err="1"/>
              <a:t>promosi</a:t>
            </a:r>
            <a:r>
              <a:rPr lang="en-US" sz="1500" dirty="0"/>
              <a:t> </a:t>
            </a:r>
            <a:r>
              <a:rPr lang="en-US" sz="1500" dirty="0" err="1"/>
              <a:t>desa</a:t>
            </a:r>
            <a:r>
              <a:rPr lang="en-US" sz="1500" dirty="0"/>
              <a:t> </a:t>
            </a:r>
            <a:r>
              <a:rPr lang="en-US" sz="1500" dirty="0" err="1"/>
              <a:t>wisata</a:t>
            </a:r>
            <a:r>
              <a:rPr lang="en-US" sz="1500" dirty="0"/>
              <a:t> </a:t>
            </a:r>
            <a:r>
              <a:rPr lang="en-US" sz="1500" dirty="0" err="1"/>
              <a:t>belum</a:t>
            </a:r>
            <a:r>
              <a:rPr lang="en-US" sz="1500" dirty="0"/>
              <a:t> </a:t>
            </a:r>
            <a:r>
              <a:rPr lang="en-US" sz="1500" dirty="0" err="1"/>
              <a:t>tergarap</a:t>
            </a:r>
            <a:r>
              <a:rPr lang="en-US" sz="1500" dirty="0"/>
              <a:t>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Kebutuhan</a:t>
            </a:r>
            <a:r>
              <a:rPr lang="en-US" sz="1500" dirty="0"/>
              <a:t> </a:t>
            </a:r>
            <a:r>
              <a:rPr lang="en-US" sz="1500" dirty="0" err="1"/>
              <a:t>penguatan</a:t>
            </a:r>
            <a:r>
              <a:rPr lang="en-US" sz="1500" dirty="0"/>
              <a:t> health tourism </a:t>
            </a:r>
            <a:r>
              <a:rPr lang="en-US" sz="1500" dirty="0" err="1"/>
              <a:t>berbasis</a:t>
            </a:r>
            <a:r>
              <a:rPr lang="en-US" sz="1500" dirty="0"/>
              <a:t> wellness.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dirty="0"/>
              <a:t>🎯 Tujuan Program:</a:t>
            </a:r>
            <a:endParaRPr sz="1700" b="1" dirty="0"/>
          </a:p>
          <a:p>
            <a:pPr marL="45720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 dirty="0" err="1"/>
              <a:t>Meningkatkan</a:t>
            </a:r>
            <a:r>
              <a:rPr lang="en-US" sz="1500" dirty="0"/>
              <a:t> </a:t>
            </a:r>
            <a:r>
              <a:rPr lang="en-US" sz="1500" dirty="0" err="1"/>
              <a:t>kapasitas</a:t>
            </a:r>
            <a:r>
              <a:rPr lang="en-US" sz="1500" dirty="0"/>
              <a:t> </a:t>
            </a:r>
            <a:r>
              <a:rPr lang="en-US" sz="1500" dirty="0" err="1"/>
              <a:t>masyarakat</a:t>
            </a:r>
            <a:r>
              <a:rPr lang="en-US" sz="1500" dirty="0"/>
              <a:t> </a:t>
            </a:r>
            <a:r>
              <a:rPr lang="en-US" sz="1500" dirty="0" err="1"/>
              <a:t>mengolah</a:t>
            </a:r>
            <a:r>
              <a:rPr lang="en-US" sz="1500" dirty="0"/>
              <a:t> </a:t>
            </a:r>
            <a:r>
              <a:rPr lang="en-US" sz="1500" dirty="0" err="1"/>
              <a:t>limbah</a:t>
            </a:r>
            <a:r>
              <a:rPr lang="en-US" sz="1500" dirty="0"/>
              <a:t> </a:t>
            </a:r>
            <a:r>
              <a:rPr lang="en-US" sz="1500" dirty="0" err="1"/>
              <a:t>kencur</a:t>
            </a:r>
            <a:r>
              <a:rPr lang="en-US" sz="1500" dirty="0"/>
              <a:t> </a:t>
            </a:r>
            <a:r>
              <a:rPr lang="en-US" sz="1500" dirty="0" err="1"/>
              <a:t>hitam</a:t>
            </a:r>
            <a:r>
              <a:rPr lang="en-US" sz="1500" dirty="0"/>
              <a:t>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 dirty="0" err="1"/>
              <a:t>Memproduksi</a:t>
            </a:r>
            <a:r>
              <a:rPr lang="en-US" sz="1500" dirty="0"/>
              <a:t> </a:t>
            </a:r>
            <a:r>
              <a:rPr lang="en-US" sz="1500" dirty="0" err="1"/>
              <a:t>lulur</a:t>
            </a:r>
            <a:r>
              <a:rPr lang="en-US" sz="1500" dirty="0"/>
              <a:t> </a:t>
            </a:r>
            <a:r>
              <a:rPr lang="en-US" sz="1500" dirty="0" err="1"/>
              <a:t>kecantikan</a:t>
            </a:r>
            <a:r>
              <a:rPr lang="en-US" sz="1500" dirty="0"/>
              <a:t> herbal.</a:t>
            </a: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 dirty="0" err="1"/>
              <a:t>Memperkuat</a:t>
            </a:r>
            <a:r>
              <a:rPr lang="en-US" sz="1500" dirty="0"/>
              <a:t> </a:t>
            </a:r>
            <a:r>
              <a:rPr lang="en-US" sz="1500" dirty="0" err="1"/>
              <a:t>sinergi</a:t>
            </a:r>
            <a:r>
              <a:rPr lang="en-US" sz="1500" dirty="0"/>
              <a:t> </a:t>
            </a:r>
            <a:r>
              <a:rPr lang="en-US" sz="1500" dirty="0" err="1"/>
              <a:t>antar</a:t>
            </a:r>
            <a:r>
              <a:rPr lang="en-US" sz="1500" dirty="0"/>
              <a:t> stakeholder </a:t>
            </a:r>
            <a:r>
              <a:rPr lang="en-US" sz="1500" dirty="0" err="1"/>
              <a:t>melalui</a:t>
            </a:r>
            <a:r>
              <a:rPr lang="en-US" sz="1500" dirty="0"/>
              <a:t> </a:t>
            </a:r>
            <a:r>
              <a:rPr lang="en-US" sz="1500" dirty="0" err="1"/>
              <a:t>skema</a:t>
            </a:r>
            <a:r>
              <a:rPr lang="en-US" sz="1500" dirty="0"/>
              <a:t> AHS.</a:t>
            </a:r>
            <a:endParaRPr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Best Practice </a:t>
            </a:r>
            <a:r>
              <a:rPr lang="en-US" dirty="0" err="1"/>
              <a:t>Contoh</a:t>
            </a:r>
            <a:r>
              <a:rPr lang="en-US" dirty="0"/>
              <a:t> Proposal </a:t>
            </a:r>
            <a:r>
              <a:rPr lang="en-US" dirty="0" err="1"/>
              <a:t>Subtema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 Tourism</a:t>
            </a:r>
            <a:endParaRPr dirty="0"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700" b="1" dirty="0"/>
              <a:t>⚙️ Metode:</a:t>
            </a:r>
            <a:endParaRPr sz="1700" b="1" dirty="0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Pelatihan</a:t>
            </a:r>
            <a:r>
              <a:rPr lang="en-US" sz="1500" dirty="0"/>
              <a:t> </a:t>
            </a:r>
            <a:r>
              <a:rPr lang="en-US" sz="1500" dirty="0" err="1"/>
              <a:t>pengelolaan</a:t>
            </a:r>
            <a:r>
              <a:rPr lang="en-US" sz="1500" dirty="0"/>
              <a:t> </a:t>
            </a:r>
            <a:r>
              <a:rPr lang="en-US" sz="1500" dirty="0" err="1"/>
              <a:t>limbah</a:t>
            </a:r>
            <a:r>
              <a:rPr lang="en-US" sz="1500" dirty="0"/>
              <a:t> &amp; </a:t>
            </a:r>
            <a:r>
              <a:rPr lang="en-US" sz="1500" dirty="0" err="1"/>
              <a:t>pembuatan</a:t>
            </a:r>
            <a:r>
              <a:rPr lang="en-US" sz="1500" dirty="0"/>
              <a:t> </a:t>
            </a:r>
            <a:r>
              <a:rPr lang="en-US" sz="1500" dirty="0" err="1"/>
              <a:t>lulur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Uji </a:t>
            </a:r>
            <a:r>
              <a:rPr lang="en-US" sz="1500" dirty="0" err="1"/>
              <a:t>keamanan</a:t>
            </a:r>
            <a:r>
              <a:rPr lang="en-US" sz="1500" dirty="0"/>
              <a:t> </a:t>
            </a:r>
            <a:r>
              <a:rPr lang="en-US" sz="1500" dirty="0" err="1"/>
              <a:t>lulur</a:t>
            </a:r>
            <a:r>
              <a:rPr lang="en-US" sz="1500" dirty="0"/>
              <a:t> &amp; uji </a:t>
            </a:r>
            <a:r>
              <a:rPr lang="en-US" sz="1500" dirty="0" err="1"/>
              <a:t>coba</a:t>
            </a:r>
            <a:r>
              <a:rPr lang="en-US" sz="1500" dirty="0"/>
              <a:t> </a:t>
            </a:r>
            <a:r>
              <a:rPr lang="en-US" sz="1500" dirty="0" err="1"/>
              <a:t>ke</a:t>
            </a:r>
            <a:r>
              <a:rPr lang="en-US" sz="1500" dirty="0"/>
              <a:t> pasar RS </a:t>
            </a:r>
            <a:r>
              <a:rPr lang="en-US" sz="1500" dirty="0" err="1"/>
              <a:t>jejaring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Produksi</a:t>
            </a:r>
            <a:r>
              <a:rPr lang="en-US" sz="1500" dirty="0"/>
              <a:t> </a:t>
            </a:r>
            <a:r>
              <a:rPr lang="en-US" sz="1500" dirty="0" err="1"/>
              <a:t>kemasan</a:t>
            </a:r>
            <a:r>
              <a:rPr lang="en-US" sz="1500" dirty="0"/>
              <a:t>, </a:t>
            </a:r>
            <a:r>
              <a:rPr lang="en-US" sz="1500" dirty="0" err="1"/>
              <a:t>pemasaran</a:t>
            </a:r>
            <a:r>
              <a:rPr lang="en-US" sz="1500" dirty="0"/>
              <a:t>, dan </a:t>
            </a:r>
            <a:r>
              <a:rPr lang="en-US" sz="1500" dirty="0" err="1"/>
              <a:t>publikasi</a:t>
            </a:r>
            <a:r>
              <a:rPr lang="en-US" sz="1500" dirty="0"/>
              <a:t> </a:t>
            </a:r>
            <a:r>
              <a:rPr lang="en-US" sz="1500" dirty="0" err="1"/>
              <a:t>hasil</a:t>
            </a:r>
            <a:endParaRPr sz="1500" dirty="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700" b="1" dirty="0"/>
              <a:t>📊 </a:t>
            </a:r>
            <a:r>
              <a:rPr lang="en-US" sz="1700" b="1" dirty="0" err="1"/>
              <a:t>Luaran</a:t>
            </a:r>
            <a:r>
              <a:rPr lang="en-US" sz="1700" b="1" dirty="0"/>
              <a:t>:</a:t>
            </a:r>
            <a:endParaRPr sz="1700" b="1" dirty="0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Produk</a:t>
            </a:r>
            <a:r>
              <a:rPr lang="en-US" sz="1500" dirty="0"/>
              <a:t> </a:t>
            </a:r>
            <a:r>
              <a:rPr lang="en-US" sz="1500" dirty="0" err="1"/>
              <a:t>lulur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b="1" dirty="0" err="1"/>
              <a:t>limbah</a:t>
            </a:r>
            <a:r>
              <a:rPr lang="en-US" sz="1500" b="1" dirty="0"/>
              <a:t> herbal</a:t>
            </a:r>
            <a:endParaRPr sz="1500" b="1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Uji </a:t>
            </a:r>
            <a:r>
              <a:rPr lang="en-US" sz="1500" dirty="0" err="1"/>
              <a:t>alergenitas</a:t>
            </a:r>
            <a:r>
              <a:rPr lang="en-US" sz="1500" dirty="0"/>
              <a:t> dan </a:t>
            </a:r>
            <a:r>
              <a:rPr lang="en-US" sz="1500" b="1" dirty="0"/>
              <a:t>branding </a:t>
            </a:r>
            <a:r>
              <a:rPr lang="en-US" sz="1500" b="1" dirty="0" err="1"/>
              <a:t>lokal</a:t>
            </a:r>
            <a:endParaRPr sz="1500" b="1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b="1" dirty="0"/>
              <a:t>Policy brief</a:t>
            </a:r>
            <a:r>
              <a:rPr lang="en-US" sz="1500" dirty="0"/>
              <a:t> </a:t>
            </a:r>
            <a:r>
              <a:rPr lang="en-US" sz="1500" dirty="0" err="1"/>
              <a:t>pengembangan</a:t>
            </a:r>
            <a:r>
              <a:rPr lang="en-US" sz="1500" dirty="0"/>
              <a:t> health tourism </a:t>
            </a:r>
            <a:r>
              <a:rPr lang="en-US" sz="1500" dirty="0" err="1"/>
              <a:t>berbasis</a:t>
            </a:r>
            <a:r>
              <a:rPr lang="en-US" sz="1500" dirty="0"/>
              <a:t> </a:t>
            </a:r>
            <a:r>
              <a:rPr lang="en-US" sz="1500" dirty="0" err="1"/>
              <a:t>inovasi</a:t>
            </a:r>
            <a:r>
              <a:rPr lang="en-US" sz="1500" dirty="0"/>
              <a:t> </a:t>
            </a:r>
            <a:r>
              <a:rPr lang="en-US" sz="1500" dirty="0" err="1"/>
              <a:t>lokal</a:t>
            </a:r>
            <a:endParaRPr sz="1500" dirty="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700" b="1" dirty="0"/>
              <a:t>🌱 </a:t>
            </a:r>
            <a:r>
              <a:rPr lang="en-US" sz="1700" b="1" dirty="0" err="1"/>
              <a:t>Dampak</a:t>
            </a:r>
            <a:r>
              <a:rPr lang="en-US" sz="1700" b="1" dirty="0"/>
              <a:t>:</a:t>
            </a:r>
            <a:endParaRPr sz="1700" b="1" dirty="0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-US" sz="1500" b="1" dirty="0"/>
              <a:t>Kesehatan</a:t>
            </a:r>
            <a:r>
              <a:rPr lang="en-US" sz="1500" dirty="0"/>
              <a:t>: </a:t>
            </a:r>
            <a:r>
              <a:rPr lang="en-US" sz="1500" dirty="0" err="1"/>
              <a:t>pemanfaatan</a:t>
            </a:r>
            <a:r>
              <a:rPr lang="en-US" sz="1500" dirty="0"/>
              <a:t> </a:t>
            </a:r>
            <a:r>
              <a:rPr lang="en-US" sz="1500" dirty="0" err="1"/>
              <a:t>produk</a:t>
            </a:r>
            <a:r>
              <a:rPr lang="en-US" sz="1500" dirty="0"/>
              <a:t> herbal </a:t>
            </a:r>
            <a:r>
              <a:rPr lang="en-US" sz="1500" dirty="0" err="1"/>
              <a:t>sebagai</a:t>
            </a:r>
            <a:r>
              <a:rPr lang="en-US" sz="1500" dirty="0"/>
              <a:t> wellness care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b="1" dirty="0"/>
              <a:t>Ekonomi</a:t>
            </a:r>
            <a:r>
              <a:rPr lang="en-US" sz="1500" dirty="0"/>
              <a:t>: </a:t>
            </a:r>
            <a:r>
              <a:rPr lang="en-US" sz="1500" dirty="0" err="1"/>
              <a:t>peningkatan</a:t>
            </a:r>
            <a:r>
              <a:rPr lang="en-US" sz="1500" dirty="0"/>
              <a:t> </a:t>
            </a:r>
            <a:r>
              <a:rPr lang="en-US" sz="1500" dirty="0" err="1"/>
              <a:t>pendapatan</a:t>
            </a:r>
            <a:r>
              <a:rPr lang="en-US" sz="1500" dirty="0"/>
              <a:t> UMKM </a:t>
            </a:r>
            <a:r>
              <a:rPr lang="en-US" sz="1500" dirty="0" err="1"/>
              <a:t>lokal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b="1" dirty="0" err="1"/>
              <a:t>Lingkungan</a:t>
            </a:r>
            <a:r>
              <a:rPr lang="en-US" sz="1500" dirty="0"/>
              <a:t>: </a:t>
            </a:r>
            <a:r>
              <a:rPr lang="en-US" sz="1500" dirty="0" err="1"/>
              <a:t>pengelolaan</a:t>
            </a:r>
            <a:r>
              <a:rPr lang="en-US" sz="1500" dirty="0"/>
              <a:t> </a:t>
            </a:r>
            <a:r>
              <a:rPr lang="en-US" sz="1500" dirty="0" err="1"/>
              <a:t>limbah</a:t>
            </a:r>
            <a:r>
              <a:rPr lang="en-US" sz="1500" dirty="0"/>
              <a:t> </a:t>
            </a:r>
            <a:r>
              <a:rPr lang="en-US" sz="1500" dirty="0" err="1"/>
              <a:t>organik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b="1" dirty="0" err="1"/>
              <a:t>Sosial</a:t>
            </a:r>
            <a:r>
              <a:rPr lang="en-US" sz="1500" dirty="0"/>
              <a:t>: </a:t>
            </a:r>
            <a:r>
              <a:rPr lang="en-US" sz="1500" dirty="0" err="1"/>
              <a:t>penguatan</a:t>
            </a:r>
            <a:r>
              <a:rPr lang="en-US" sz="1500" dirty="0"/>
              <a:t> </a:t>
            </a:r>
            <a:r>
              <a:rPr lang="en-US" sz="1500" dirty="0" err="1"/>
              <a:t>desa</a:t>
            </a:r>
            <a:r>
              <a:rPr lang="en-US" sz="1500" dirty="0"/>
              <a:t> </a:t>
            </a:r>
            <a:r>
              <a:rPr lang="en-US" sz="1500" dirty="0" err="1"/>
              <a:t>wisata</a:t>
            </a:r>
            <a:r>
              <a:rPr lang="en-US" sz="1500" dirty="0"/>
              <a:t> </a:t>
            </a:r>
            <a:r>
              <a:rPr lang="en-US" sz="1500" dirty="0" err="1"/>
              <a:t>sebagai</a:t>
            </a:r>
            <a:r>
              <a:rPr lang="en-US" sz="1500" dirty="0"/>
              <a:t> </a:t>
            </a:r>
            <a:r>
              <a:rPr lang="en-US" sz="1500" dirty="0" err="1"/>
              <a:t>pusat</a:t>
            </a:r>
            <a:r>
              <a:rPr lang="en-US" sz="1500" dirty="0"/>
              <a:t> </a:t>
            </a:r>
            <a:r>
              <a:rPr lang="en-US" sz="1500" dirty="0" err="1"/>
              <a:t>inovasi</a:t>
            </a:r>
            <a:endParaRPr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Tips Kepenulisan Latar Belakang</a:t>
            </a:r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581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 err="1"/>
              <a:t>Berdasarkan</a:t>
            </a:r>
            <a:r>
              <a:rPr lang="en-US" sz="2200" dirty="0"/>
              <a:t> data </a:t>
            </a:r>
            <a:r>
              <a:rPr lang="en-US" sz="2200" dirty="0" err="1"/>
              <a:t>lokal</a:t>
            </a:r>
            <a:r>
              <a:rPr lang="en-US" sz="2200" dirty="0"/>
              <a:t> (</a:t>
            </a:r>
            <a:r>
              <a:rPr lang="en-US" sz="2200" dirty="0" err="1"/>
              <a:t>kuantitatif</a:t>
            </a:r>
            <a:r>
              <a:rPr lang="en-US" sz="2200" dirty="0"/>
              <a:t> &amp; </a:t>
            </a:r>
            <a:r>
              <a:rPr lang="en-US" sz="2200" dirty="0" err="1"/>
              <a:t>kualitatif</a:t>
            </a:r>
            <a:r>
              <a:rPr lang="en-US" sz="2200" dirty="0"/>
              <a:t>)</a:t>
            </a:r>
            <a:br>
              <a:rPr lang="en-US" sz="2200" dirty="0"/>
            </a:b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Masalah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b="1" dirty="0" err="1"/>
              <a:t>spesifik</a:t>
            </a:r>
            <a:r>
              <a:rPr lang="en-US" sz="2200" dirty="0"/>
              <a:t> dan </a:t>
            </a:r>
            <a:r>
              <a:rPr lang="en-US" sz="2200" b="1" dirty="0" err="1"/>
              <a:t>terukur</a:t>
            </a:r>
            <a:br>
              <a:rPr lang="en-US" sz="2200" b="1" dirty="0"/>
            </a:b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 err="1"/>
              <a:t>Tunjukkan</a:t>
            </a:r>
            <a:r>
              <a:rPr lang="en-US" sz="2200" dirty="0"/>
              <a:t> </a:t>
            </a:r>
            <a:r>
              <a:rPr lang="en-US" sz="2200" b="1" dirty="0" err="1"/>
              <a:t>kesenjangan</a:t>
            </a:r>
            <a:r>
              <a:rPr lang="en-US" sz="2200" b="1" dirty="0"/>
              <a:t> </a:t>
            </a:r>
            <a:r>
              <a:rPr lang="en-US" sz="2200" b="1" dirty="0" err="1"/>
              <a:t>layanan</a:t>
            </a:r>
            <a:r>
              <a:rPr lang="en-US" sz="2200" dirty="0"/>
              <a:t>, </a:t>
            </a:r>
            <a:r>
              <a:rPr lang="en-US" sz="2200" b="1" dirty="0" err="1"/>
              <a:t>ketimpangan</a:t>
            </a:r>
            <a:r>
              <a:rPr lang="en-US" sz="2200" dirty="0"/>
              <a:t>,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b="1" dirty="0" err="1"/>
              <a:t>potensi</a:t>
            </a:r>
            <a:r>
              <a:rPr lang="en-US" sz="2200" b="1" dirty="0"/>
              <a:t> yang </a:t>
            </a:r>
            <a:r>
              <a:rPr lang="en-US" sz="2200" b="1" dirty="0" err="1"/>
              <a:t>belum</a:t>
            </a:r>
            <a:r>
              <a:rPr lang="en-US" sz="2200" b="1" dirty="0"/>
              <a:t> </a:t>
            </a:r>
            <a:r>
              <a:rPr lang="en-US" sz="2200" b="1" dirty="0" err="1"/>
              <a:t>dimaksimalkan</a:t>
            </a:r>
            <a:br>
              <a:rPr lang="en-US" sz="2200" b="1" dirty="0"/>
            </a:b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 err="1"/>
              <a:t>Sertakan</a:t>
            </a:r>
            <a:r>
              <a:rPr lang="en-US" sz="2200" dirty="0"/>
              <a:t> </a:t>
            </a:r>
            <a:r>
              <a:rPr lang="en-US" sz="2200" b="1" i="1" dirty="0"/>
              <a:t>logical framework</a:t>
            </a:r>
            <a:r>
              <a:rPr lang="en-US" sz="2200" dirty="0"/>
              <a:t>: </a:t>
            </a:r>
            <a:r>
              <a:rPr lang="en-US" sz="2200" dirty="0" err="1"/>
              <a:t>masalah</a:t>
            </a:r>
            <a:r>
              <a:rPr lang="en-US" sz="2200" dirty="0"/>
              <a:t> → </a:t>
            </a:r>
            <a:r>
              <a:rPr lang="en-US" sz="2200" dirty="0" err="1"/>
              <a:t>intervensi</a:t>
            </a:r>
            <a:r>
              <a:rPr lang="en-US" sz="2200" dirty="0"/>
              <a:t> → </a:t>
            </a:r>
            <a:r>
              <a:rPr lang="en-US" sz="2200" dirty="0" err="1"/>
              <a:t>dampak</a:t>
            </a:r>
            <a:r>
              <a:rPr lang="en-US" sz="2200" dirty="0"/>
              <a:t> → </a:t>
            </a:r>
            <a:r>
              <a:rPr lang="en-US" sz="2200" dirty="0" err="1"/>
              <a:t>keberlanjutan</a:t>
            </a:r>
            <a:endParaRPr sz="3900" dirty="0"/>
          </a:p>
        </p:txBody>
      </p:sp>
      <p:sp>
        <p:nvSpPr>
          <p:cNvPr id="156" name="Google Shape;156;p18"/>
          <p:cNvSpPr/>
          <p:nvPr/>
        </p:nvSpPr>
        <p:spPr>
          <a:xfrm>
            <a:off x="5633100" y="1393300"/>
            <a:ext cx="5720700" cy="576000"/>
          </a:xfrm>
          <a:prstGeom prst="roundRect">
            <a:avLst>
              <a:gd name="adj" fmla="val 16667"/>
            </a:avLst>
          </a:prstGeom>
          <a:solidFill>
            <a:srgbClr val="FDD40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Sajikan data yang memperkuat situasi yang menjadi concern utama</a:t>
            </a:r>
            <a:endParaRPr sz="1700" b="1"/>
          </a:p>
        </p:txBody>
      </p:sp>
      <p:cxnSp>
        <p:nvCxnSpPr>
          <p:cNvPr id="157" name="Google Shape;157;p18"/>
          <p:cNvCxnSpPr>
            <a:endCxn id="156" idx="1"/>
          </p:cNvCxnSpPr>
          <p:nvPr/>
        </p:nvCxnSpPr>
        <p:spPr>
          <a:xfrm rot="10800000" flipH="1">
            <a:off x="4503300" y="1681300"/>
            <a:ext cx="1129800" cy="25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18"/>
          <p:cNvSpPr/>
          <p:nvPr/>
        </p:nvSpPr>
        <p:spPr>
          <a:xfrm>
            <a:off x="5538825" y="3957650"/>
            <a:ext cx="5720700" cy="407100"/>
          </a:xfrm>
          <a:prstGeom prst="roundRect">
            <a:avLst>
              <a:gd name="adj" fmla="val 16667"/>
            </a:avLst>
          </a:prstGeom>
          <a:solidFill>
            <a:srgbClr val="FDD40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Logical framework yang jelas</a:t>
            </a:r>
            <a:endParaRPr sz="1700" b="1"/>
          </a:p>
        </p:txBody>
      </p:sp>
      <p:cxnSp>
        <p:nvCxnSpPr>
          <p:cNvPr id="159" name="Google Shape;159;p18"/>
          <p:cNvCxnSpPr/>
          <p:nvPr/>
        </p:nvCxnSpPr>
        <p:spPr>
          <a:xfrm>
            <a:off x="7643800" y="3447250"/>
            <a:ext cx="2190300" cy="40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0" name="Google Shape;160;p18"/>
          <p:cNvPicPr preferRelativeResize="0"/>
          <p:nvPr/>
        </p:nvPicPr>
        <p:blipFill rotWithShape="1">
          <a:blip r:embed="rId3">
            <a:alphaModFix/>
          </a:blip>
          <a:srcRect l="27056" t="51475" r="29225" b="19614"/>
          <a:stretch/>
        </p:blipFill>
        <p:spPr>
          <a:xfrm>
            <a:off x="5929300" y="1988350"/>
            <a:ext cx="5330227" cy="1850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18"/>
          <p:cNvCxnSpPr>
            <a:endCxn id="158" idx="1"/>
          </p:cNvCxnSpPr>
          <p:nvPr/>
        </p:nvCxnSpPr>
        <p:spPr>
          <a:xfrm rot="10800000" flipH="1">
            <a:off x="4538925" y="4161200"/>
            <a:ext cx="999900" cy="8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2" name="Google Shape;162;p18"/>
          <p:cNvPicPr preferRelativeResize="0"/>
          <p:nvPr/>
        </p:nvPicPr>
        <p:blipFill rotWithShape="1">
          <a:blip r:embed="rId4">
            <a:alphaModFix/>
          </a:blip>
          <a:srcRect l="25328" t="13219" r="26243" b="52499"/>
          <a:stretch/>
        </p:blipFill>
        <p:spPr>
          <a:xfrm>
            <a:off x="5929300" y="4397475"/>
            <a:ext cx="5424499" cy="20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390</Words>
  <Application>Microsoft Office PowerPoint</Application>
  <PresentationFormat>Widescreen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Karakteristik HIBAH  Academic Health System (AHS)</vt:lpstr>
      <vt:lpstr>PowerPoint Presentation</vt:lpstr>
      <vt:lpstr>Tema dan Sub-tema Prioritas</vt:lpstr>
      <vt:lpstr>Key Point Kriteria Penerimaan Hibah</vt:lpstr>
      <vt:lpstr>Sistematika Proposal</vt:lpstr>
      <vt:lpstr>Best Practice Contoh Proposal subtema  Health Tourism</vt:lpstr>
      <vt:lpstr>Best Practice Contoh Proposal Subtema  Health Tourism</vt:lpstr>
      <vt:lpstr>Tips Kepenulisan Latar Belakang</vt:lpstr>
      <vt:lpstr>Proyeksikan program  yang strategis</vt:lpstr>
      <vt:lpstr>Catatan untuk Penulis (Pro Tips)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</cp:revision>
  <dcterms:modified xsi:type="dcterms:W3CDTF">2025-04-15T10:56:43Z</dcterms:modified>
</cp:coreProperties>
</file>